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6"/>
  </p:notesMasterIdLst>
  <p:sldIdLst>
    <p:sldId id="256" r:id="rId2"/>
    <p:sldId id="259" r:id="rId3"/>
    <p:sldId id="258" r:id="rId4"/>
    <p:sldId id="261" r:id="rId5"/>
    <p:sldId id="265" r:id="rId6"/>
    <p:sldId id="300" r:id="rId7"/>
    <p:sldId id="301" r:id="rId8"/>
    <p:sldId id="260" r:id="rId9"/>
    <p:sldId id="262" r:id="rId10"/>
    <p:sldId id="302" r:id="rId11"/>
    <p:sldId id="303" r:id="rId12"/>
    <p:sldId id="264" r:id="rId13"/>
    <p:sldId id="304" r:id="rId14"/>
    <p:sldId id="305" r:id="rId15"/>
  </p:sldIdLst>
  <p:sldSz cx="9144000" cy="5143500" type="screen16x9"/>
  <p:notesSz cx="6858000" cy="9144000"/>
  <p:embeddedFontLst>
    <p:embeddedFont>
      <p:font typeface="Bahiana" panose="020B0604020202020204" charset="0"/>
      <p:regular r:id="rId17"/>
    </p:embeddedFont>
    <p:embeddedFont>
      <p:font typeface="Barlow" panose="00000500000000000000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FBEC"/>
    <a:srgbClr val="F7E8E5"/>
    <a:srgbClr val="F6F000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E99983-5D92-48E8-A63D-DF59AE14C0FB}">
  <a:tblStyle styleId="{0FE99983-5D92-48E8-A63D-DF59AE14C0F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1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ge2b7f8d410_0_29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ge2b7f8d410_0_29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4269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73806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" name="Google Shape;225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5" name="Google Shape;225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" name="Google Shape;225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5" name="Google Shape;225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10992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" name="Google Shape;2254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5" name="Google Shape;2255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6212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8" name="Google Shape;1908;ge073188a8f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9" name="Google Shape;1909;ge073188a8f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Google Shape;1902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3" name="Google Shape;1903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" name="Google Shape;2336;ge2b626dd73_1_2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7" name="Google Shape;2337;ge2b626dd73_1_2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385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" name="Google Shape;2336;ge2b626dd73_1_2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7" name="Google Shape;2337;ge2b626dd73_1_2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0612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1" name="Google Shape;1931;ge2b7f8d410_6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2" name="Google Shape;1932;ge2b7f8d410_6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9" name="Google Shape;218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0" name="Google Shape;219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225" y="-1975"/>
            <a:ext cx="9149042" cy="3860784"/>
            <a:chOff x="-5225" y="-1975"/>
            <a:chExt cx="9149042" cy="3860784"/>
          </a:xfrm>
        </p:grpSpPr>
        <p:sp>
          <p:nvSpPr>
            <p:cNvPr id="10" name="Google Shape;10;p2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2"/>
          <p:cNvSpPr/>
          <p:nvPr/>
        </p:nvSpPr>
        <p:spPr>
          <a:xfrm>
            <a:off x="77810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70494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3621237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1" name="Google Shape;101;p2"/>
          <p:cNvGrpSpPr/>
          <p:nvPr/>
        </p:nvGrpSpPr>
        <p:grpSpPr>
          <a:xfrm>
            <a:off x="-6962" y="3799704"/>
            <a:ext cx="9152526" cy="729754"/>
            <a:chOff x="-6962" y="3799704"/>
            <a:chExt cx="9152526" cy="729754"/>
          </a:xfrm>
        </p:grpSpPr>
        <p:sp>
          <p:nvSpPr>
            <p:cNvPr id="102" name="Google Shape;102;p2"/>
            <p:cNvSpPr/>
            <p:nvPr/>
          </p:nvSpPr>
          <p:spPr>
            <a:xfrm>
              <a:off x="1163" y="3799704"/>
              <a:ext cx="9144401" cy="677200"/>
            </a:xfrm>
            <a:custGeom>
              <a:avLst/>
              <a:gdLst/>
              <a:ahLst/>
              <a:cxnLst/>
              <a:rect l="l" t="t" r="r" b="b"/>
              <a:pathLst>
                <a:path w="366656" h="27088" extrusionOk="0">
                  <a:moveTo>
                    <a:pt x="0" y="1290"/>
                  </a:moveTo>
                  <a:lnTo>
                    <a:pt x="0" y="27088"/>
                  </a:lnTo>
                  <a:lnTo>
                    <a:pt x="366656" y="27088"/>
                  </a:lnTo>
                  <a:lnTo>
                    <a:pt x="366656" y="0"/>
                  </a:lnTo>
                  <a:lnTo>
                    <a:pt x="142535" y="0"/>
                  </a:lnTo>
                  <a:lnTo>
                    <a:pt x="141245" y="6772"/>
                  </a:lnTo>
                  <a:lnTo>
                    <a:pt x="95776" y="10642"/>
                  </a:lnTo>
                  <a:lnTo>
                    <a:pt x="39988" y="5159"/>
                  </a:lnTo>
                  <a:lnTo>
                    <a:pt x="40633" y="1290"/>
                  </a:lnTo>
                  <a:lnTo>
                    <a:pt x="35795" y="9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03" name="Google Shape;103;p2"/>
            <p:cNvSpPr/>
            <p:nvPr/>
          </p:nvSpPr>
          <p:spPr>
            <a:xfrm>
              <a:off x="-4027" y="4104627"/>
              <a:ext cx="3716315" cy="252743"/>
            </a:xfrm>
            <a:custGeom>
              <a:avLst/>
              <a:gdLst/>
              <a:ahLst/>
              <a:cxnLst/>
              <a:rect l="l" t="t" r="r" b="b"/>
              <a:pathLst>
                <a:path w="84828" h="10181" extrusionOk="0">
                  <a:moveTo>
                    <a:pt x="34292" y="1"/>
                  </a:moveTo>
                  <a:cubicBezTo>
                    <a:pt x="32857" y="34"/>
                    <a:pt x="31490" y="67"/>
                    <a:pt x="30122" y="134"/>
                  </a:cubicBezTo>
                  <a:cubicBezTo>
                    <a:pt x="28754" y="167"/>
                    <a:pt x="27420" y="167"/>
                    <a:pt x="26152" y="301"/>
                  </a:cubicBezTo>
                  <a:cubicBezTo>
                    <a:pt x="24851" y="401"/>
                    <a:pt x="23584" y="501"/>
                    <a:pt x="22350" y="601"/>
                  </a:cubicBezTo>
                  <a:cubicBezTo>
                    <a:pt x="21749" y="634"/>
                    <a:pt x="21149" y="668"/>
                    <a:pt x="20548" y="734"/>
                  </a:cubicBezTo>
                  <a:cubicBezTo>
                    <a:pt x="19948" y="801"/>
                    <a:pt x="19348" y="868"/>
                    <a:pt x="18780" y="935"/>
                  </a:cubicBezTo>
                  <a:cubicBezTo>
                    <a:pt x="17646" y="1068"/>
                    <a:pt x="16546" y="1201"/>
                    <a:pt x="15478" y="1335"/>
                  </a:cubicBezTo>
                  <a:cubicBezTo>
                    <a:pt x="14411" y="1468"/>
                    <a:pt x="13377" y="1602"/>
                    <a:pt x="12409" y="1769"/>
                  </a:cubicBezTo>
                  <a:cubicBezTo>
                    <a:pt x="10475" y="2135"/>
                    <a:pt x="8740" y="2436"/>
                    <a:pt x="7206" y="2703"/>
                  </a:cubicBezTo>
                  <a:cubicBezTo>
                    <a:pt x="5671" y="3003"/>
                    <a:pt x="4370" y="3336"/>
                    <a:pt x="3303" y="3603"/>
                  </a:cubicBezTo>
                  <a:cubicBezTo>
                    <a:pt x="1168" y="4104"/>
                    <a:pt x="0" y="4437"/>
                    <a:pt x="0" y="4537"/>
                  </a:cubicBezTo>
                  <a:cubicBezTo>
                    <a:pt x="5" y="4547"/>
                    <a:pt x="34" y="4552"/>
                    <a:pt x="87" y="4552"/>
                  </a:cubicBezTo>
                  <a:cubicBezTo>
                    <a:pt x="401" y="4552"/>
                    <a:pt x="1548" y="4384"/>
                    <a:pt x="3403" y="4070"/>
                  </a:cubicBezTo>
                  <a:cubicBezTo>
                    <a:pt x="4470" y="3903"/>
                    <a:pt x="5771" y="3637"/>
                    <a:pt x="7306" y="3370"/>
                  </a:cubicBezTo>
                  <a:cubicBezTo>
                    <a:pt x="8840" y="3170"/>
                    <a:pt x="10608" y="2936"/>
                    <a:pt x="12543" y="2636"/>
                  </a:cubicBezTo>
                  <a:cubicBezTo>
                    <a:pt x="13510" y="2502"/>
                    <a:pt x="14511" y="2402"/>
                    <a:pt x="15578" y="2302"/>
                  </a:cubicBezTo>
                  <a:cubicBezTo>
                    <a:pt x="16646" y="2169"/>
                    <a:pt x="17746" y="2069"/>
                    <a:pt x="18881" y="1969"/>
                  </a:cubicBezTo>
                  <a:cubicBezTo>
                    <a:pt x="19448" y="1902"/>
                    <a:pt x="20048" y="1835"/>
                    <a:pt x="20615" y="1769"/>
                  </a:cubicBezTo>
                  <a:cubicBezTo>
                    <a:pt x="21216" y="1735"/>
                    <a:pt x="21816" y="1702"/>
                    <a:pt x="22450" y="1668"/>
                  </a:cubicBezTo>
                  <a:cubicBezTo>
                    <a:pt x="23651" y="1602"/>
                    <a:pt x="24918" y="1502"/>
                    <a:pt x="26186" y="1435"/>
                  </a:cubicBezTo>
                  <a:cubicBezTo>
                    <a:pt x="27487" y="1335"/>
                    <a:pt x="28821" y="1335"/>
                    <a:pt x="30155" y="1302"/>
                  </a:cubicBezTo>
                  <a:cubicBezTo>
                    <a:pt x="31523" y="1268"/>
                    <a:pt x="32891" y="1235"/>
                    <a:pt x="34292" y="1201"/>
                  </a:cubicBezTo>
                  <a:cubicBezTo>
                    <a:pt x="35693" y="1235"/>
                    <a:pt x="37127" y="1268"/>
                    <a:pt x="38561" y="1302"/>
                  </a:cubicBezTo>
                  <a:cubicBezTo>
                    <a:pt x="39295" y="1302"/>
                    <a:pt x="40029" y="1302"/>
                    <a:pt x="40763" y="1335"/>
                  </a:cubicBezTo>
                  <a:cubicBezTo>
                    <a:pt x="41497" y="1335"/>
                    <a:pt x="42231" y="1402"/>
                    <a:pt x="42964" y="1435"/>
                  </a:cubicBezTo>
                  <a:cubicBezTo>
                    <a:pt x="44465" y="1502"/>
                    <a:pt x="45933" y="1602"/>
                    <a:pt x="47401" y="1668"/>
                  </a:cubicBezTo>
                  <a:cubicBezTo>
                    <a:pt x="48101" y="1702"/>
                    <a:pt x="48835" y="1802"/>
                    <a:pt x="49536" y="1835"/>
                  </a:cubicBezTo>
                  <a:cubicBezTo>
                    <a:pt x="50236" y="1902"/>
                    <a:pt x="50937" y="1969"/>
                    <a:pt x="51637" y="2035"/>
                  </a:cubicBezTo>
                  <a:cubicBezTo>
                    <a:pt x="53038" y="2169"/>
                    <a:pt x="54439" y="2269"/>
                    <a:pt x="55774" y="2436"/>
                  </a:cubicBezTo>
                  <a:cubicBezTo>
                    <a:pt x="57108" y="2602"/>
                    <a:pt x="58442" y="2736"/>
                    <a:pt x="59710" y="2903"/>
                  </a:cubicBezTo>
                  <a:cubicBezTo>
                    <a:pt x="64813" y="3570"/>
                    <a:pt x="69417" y="4404"/>
                    <a:pt x="73153" y="5471"/>
                  </a:cubicBezTo>
                  <a:cubicBezTo>
                    <a:pt x="76889" y="6505"/>
                    <a:pt x="79791" y="7773"/>
                    <a:pt x="81759" y="8707"/>
                  </a:cubicBezTo>
                  <a:cubicBezTo>
                    <a:pt x="82259" y="8940"/>
                    <a:pt x="82693" y="9141"/>
                    <a:pt x="83060" y="9341"/>
                  </a:cubicBezTo>
                  <a:cubicBezTo>
                    <a:pt x="83427" y="9541"/>
                    <a:pt x="83727" y="9708"/>
                    <a:pt x="83994" y="9841"/>
                  </a:cubicBezTo>
                  <a:cubicBezTo>
                    <a:pt x="84432" y="10075"/>
                    <a:pt x="84717" y="10181"/>
                    <a:pt x="84803" y="10181"/>
                  </a:cubicBezTo>
                  <a:cubicBezTo>
                    <a:pt x="84815" y="10181"/>
                    <a:pt x="84824" y="10179"/>
                    <a:pt x="84828" y="10175"/>
                  </a:cubicBezTo>
                  <a:cubicBezTo>
                    <a:pt x="84828" y="10141"/>
                    <a:pt x="84594" y="9941"/>
                    <a:pt x="84127" y="9641"/>
                  </a:cubicBezTo>
                  <a:cubicBezTo>
                    <a:pt x="83894" y="9474"/>
                    <a:pt x="83593" y="9274"/>
                    <a:pt x="83226" y="9040"/>
                  </a:cubicBezTo>
                  <a:cubicBezTo>
                    <a:pt x="82860" y="8807"/>
                    <a:pt x="82459" y="8573"/>
                    <a:pt x="81992" y="8273"/>
                  </a:cubicBezTo>
                  <a:cubicBezTo>
                    <a:pt x="80058" y="7206"/>
                    <a:pt x="77155" y="5805"/>
                    <a:pt x="73386" y="4637"/>
                  </a:cubicBezTo>
                  <a:cubicBezTo>
                    <a:pt x="69617" y="3436"/>
                    <a:pt x="65013" y="2502"/>
                    <a:pt x="59876" y="1802"/>
                  </a:cubicBezTo>
                  <a:cubicBezTo>
                    <a:pt x="58576" y="1602"/>
                    <a:pt x="57241" y="1435"/>
                    <a:pt x="55907" y="1268"/>
                  </a:cubicBezTo>
                  <a:cubicBezTo>
                    <a:pt x="54573" y="1101"/>
                    <a:pt x="53172" y="1001"/>
                    <a:pt x="51771" y="835"/>
                  </a:cubicBezTo>
                  <a:cubicBezTo>
                    <a:pt x="51070" y="768"/>
                    <a:pt x="50370" y="701"/>
                    <a:pt x="49636" y="634"/>
                  </a:cubicBezTo>
                  <a:cubicBezTo>
                    <a:pt x="48935" y="568"/>
                    <a:pt x="48201" y="468"/>
                    <a:pt x="47468" y="468"/>
                  </a:cubicBezTo>
                  <a:cubicBezTo>
                    <a:pt x="46000" y="368"/>
                    <a:pt x="44532" y="301"/>
                    <a:pt x="43031" y="201"/>
                  </a:cubicBezTo>
                  <a:cubicBezTo>
                    <a:pt x="42297" y="167"/>
                    <a:pt x="41530" y="101"/>
                    <a:pt x="40796" y="101"/>
                  </a:cubicBezTo>
                  <a:cubicBezTo>
                    <a:pt x="40062" y="67"/>
                    <a:pt x="39328" y="67"/>
                    <a:pt x="38595" y="67"/>
                  </a:cubicBezTo>
                  <a:cubicBezTo>
                    <a:pt x="37127" y="34"/>
                    <a:pt x="35693" y="34"/>
                    <a:pt x="342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-4027" y="4048672"/>
              <a:ext cx="897316" cy="70007"/>
            </a:xfrm>
            <a:custGeom>
              <a:avLst/>
              <a:gdLst/>
              <a:ahLst/>
              <a:cxnLst/>
              <a:rect l="l" t="t" r="r" b="b"/>
              <a:pathLst>
                <a:path w="20482" h="2820" extrusionOk="0">
                  <a:moveTo>
                    <a:pt x="16289" y="0"/>
                  </a:moveTo>
                  <a:cubicBezTo>
                    <a:pt x="14567" y="0"/>
                    <a:pt x="12430" y="117"/>
                    <a:pt x="10141" y="387"/>
                  </a:cubicBezTo>
                  <a:cubicBezTo>
                    <a:pt x="4470" y="1154"/>
                    <a:pt x="0" y="2388"/>
                    <a:pt x="67" y="2722"/>
                  </a:cubicBezTo>
                  <a:cubicBezTo>
                    <a:pt x="79" y="2789"/>
                    <a:pt x="243" y="2819"/>
                    <a:pt x="537" y="2819"/>
                  </a:cubicBezTo>
                  <a:cubicBezTo>
                    <a:pt x="1845" y="2819"/>
                    <a:pt x="5726" y="2220"/>
                    <a:pt x="10274" y="1621"/>
                  </a:cubicBezTo>
                  <a:cubicBezTo>
                    <a:pt x="13076" y="1287"/>
                    <a:pt x="15612" y="1054"/>
                    <a:pt x="17446" y="920"/>
                  </a:cubicBezTo>
                  <a:cubicBezTo>
                    <a:pt x="19314" y="787"/>
                    <a:pt x="20448" y="653"/>
                    <a:pt x="20448" y="487"/>
                  </a:cubicBezTo>
                  <a:cubicBezTo>
                    <a:pt x="20482" y="320"/>
                    <a:pt x="19314" y="120"/>
                    <a:pt x="17446" y="20"/>
                  </a:cubicBezTo>
                  <a:cubicBezTo>
                    <a:pt x="17086" y="7"/>
                    <a:pt x="16699" y="0"/>
                    <a:pt x="162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-6962" y="4207899"/>
              <a:ext cx="2069365" cy="111017"/>
            </a:xfrm>
            <a:custGeom>
              <a:avLst/>
              <a:gdLst/>
              <a:ahLst/>
              <a:cxnLst/>
              <a:rect l="l" t="t" r="r" b="b"/>
              <a:pathLst>
                <a:path w="47235" h="4472" extrusionOk="0">
                  <a:moveTo>
                    <a:pt x="35991" y="1"/>
                  </a:moveTo>
                  <a:cubicBezTo>
                    <a:pt x="34955" y="1"/>
                    <a:pt x="33872" y="44"/>
                    <a:pt x="32724" y="44"/>
                  </a:cubicBezTo>
                  <a:cubicBezTo>
                    <a:pt x="29889" y="144"/>
                    <a:pt x="26753" y="344"/>
                    <a:pt x="23484" y="677"/>
                  </a:cubicBezTo>
                  <a:cubicBezTo>
                    <a:pt x="16946" y="1345"/>
                    <a:pt x="11075" y="2279"/>
                    <a:pt x="6839" y="3012"/>
                  </a:cubicBezTo>
                  <a:cubicBezTo>
                    <a:pt x="2636" y="3746"/>
                    <a:pt x="1" y="4247"/>
                    <a:pt x="34" y="4413"/>
                  </a:cubicBezTo>
                  <a:cubicBezTo>
                    <a:pt x="42" y="4452"/>
                    <a:pt x="190" y="4471"/>
                    <a:pt x="466" y="4471"/>
                  </a:cubicBezTo>
                  <a:cubicBezTo>
                    <a:pt x="1379" y="4471"/>
                    <a:pt x="3694" y="4264"/>
                    <a:pt x="6972" y="3880"/>
                  </a:cubicBezTo>
                  <a:cubicBezTo>
                    <a:pt x="11242" y="3379"/>
                    <a:pt x="17113" y="2579"/>
                    <a:pt x="23618" y="1912"/>
                  </a:cubicBezTo>
                  <a:cubicBezTo>
                    <a:pt x="26853" y="1578"/>
                    <a:pt x="29955" y="1345"/>
                    <a:pt x="32757" y="1211"/>
                  </a:cubicBezTo>
                  <a:cubicBezTo>
                    <a:pt x="34192" y="1144"/>
                    <a:pt x="35526" y="1044"/>
                    <a:pt x="36794" y="1044"/>
                  </a:cubicBezTo>
                  <a:cubicBezTo>
                    <a:pt x="37394" y="1044"/>
                    <a:pt x="38028" y="1011"/>
                    <a:pt x="38595" y="1011"/>
                  </a:cubicBezTo>
                  <a:lnTo>
                    <a:pt x="40263" y="1011"/>
                  </a:lnTo>
                  <a:cubicBezTo>
                    <a:pt x="43109" y="1011"/>
                    <a:pt x="45244" y="1100"/>
                    <a:pt x="46351" y="1100"/>
                  </a:cubicBezTo>
                  <a:cubicBezTo>
                    <a:pt x="46905" y="1100"/>
                    <a:pt x="47201" y="1078"/>
                    <a:pt x="47201" y="1011"/>
                  </a:cubicBezTo>
                  <a:cubicBezTo>
                    <a:pt x="47234" y="878"/>
                    <a:pt x="44599" y="377"/>
                    <a:pt x="40296" y="144"/>
                  </a:cubicBezTo>
                  <a:cubicBezTo>
                    <a:pt x="39762" y="110"/>
                    <a:pt x="39195" y="77"/>
                    <a:pt x="38595" y="44"/>
                  </a:cubicBezTo>
                  <a:cubicBezTo>
                    <a:pt x="38028" y="44"/>
                    <a:pt x="37394" y="44"/>
                    <a:pt x="36760" y="10"/>
                  </a:cubicBezTo>
                  <a:cubicBezTo>
                    <a:pt x="36507" y="4"/>
                    <a:pt x="36251" y="1"/>
                    <a:pt x="359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-4027" y="3978342"/>
              <a:ext cx="302552" cy="40390"/>
            </a:xfrm>
            <a:custGeom>
              <a:avLst/>
              <a:gdLst/>
              <a:ahLst/>
              <a:cxnLst/>
              <a:rect l="l" t="t" r="r" b="b"/>
              <a:pathLst>
                <a:path w="6906" h="1627" extrusionOk="0">
                  <a:moveTo>
                    <a:pt x="5767" y="1"/>
                  </a:moveTo>
                  <a:cubicBezTo>
                    <a:pt x="5137" y="1"/>
                    <a:pt x="4287" y="84"/>
                    <a:pt x="3369" y="251"/>
                  </a:cubicBezTo>
                  <a:cubicBezTo>
                    <a:pt x="1501" y="518"/>
                    <a:pt x="0" y="985"/>
                    <a:pt x="67" y="1318"/>
                  </a:cubicBezTo>
                  <a:cubicBezTo>
                    <a:pt x="86" y="1526"/>
                    <a:pt x="596" y="1627"/>
                    <a:pt x="1375" y="1627"/>
                  </a:cubicBezTo>
                  <a:cubicBezTo>
                    <a:pt x="1971" y="1627"/>
                    <a:pt x="2726" y="1568"/>
                    <a:pt x="3536" y="1452"/>
                  </a:cubicBezTo>
                  <a:cubicBezTo>
                    <a:pt x="5438" y="1151"/>
                    <a:pt x="6905" y="584"/>
                    <a:pt x="6839" y="251"/>
                  </a:cubicBezTo>
                  <a:cubicBezTo>
                    <a:pt x="6805" y="84"/>
                    <a:pt x="6397" y="1"/>
                    <a:pt x="576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2231860" y="4237888"/>
              <a:ext cx="1353291" cy="210094"/>
            </a:xfrm>
            <a:custGeom>
              <a:avLst/>
              <a:gdLst/>
              <a:ahLst/>
              <a:cxnLst/>
              <a:rect l="l" t="t" r="r" b="b"/>
              <a:pathLst>
                <a:path w="30890" h="8463" extrusionOk="0">
                  <a:moveTo>
                    <a:pt x="504" y="0"/>
                  </a:moveTo>
                  <a:cubicBezTo>
                    <a:pt x="179" y="0"/>
                    <a:pt x="1" y="29"/>
                    <a:pt x="1" y="70"/>
                  </a:cubicBezTo>
                  <a:cubicBezTo>
                    <a:pt x="1" y="170"/>
                    <a:pt x="434" y="303"/>
                    <a:pt x="1235" y="504"/>
                  </a:cubicBezTo>
                  <a:cubicBezTo>
                    <a:pt x="1602" y="604"/>
                    <a:pt x="2102" y="704"/>
                    <a:pt x="2669" y="804"/>
                  </a:cubicBezTo>
                  <a:cubicBezTo>
                    <a:pt x="2936" y="870"/>
                    <a:pt x="3236" y="937"/>
                    <a:pt x="3570" y="971"/>
                  </a:cubicBezTo>
                  <a:cubicBezTo>
                    <a:pt x="3870" y="1071"/>
                    <a:pt x="4237" y="1137"/>
                    <a:pt x="4571" y="1204"/>
                  </a:cubicBezTo>
                  <a:cubicBezTo>
                    <a:pt x="5305" y="1371"/>
                    <a:pt x="6072" y="1504"/>
                    <a:pt x="6906" y="1704"/>
                  </a:cubicBezTo>
                  <a:cubicBezTo>
                    <a:pt x="7740" y="1871"/>
                    <a:pt x="8607" y="2105"/>
                    <a:pt x="9541" y="2305"/>
                  </a:cubicBezTo>
                  <a:cubicBezTo>
                    <a:pt x="11409" y="2705"/>
                    <a:pt x="13444" y="3239"/>
                    <a:pt x="15579" y="3773"/>
                  </a:cubicBezTo>
                  <a:cubicBezTo>
                    <a:pt x="16646" y="4039"/>
                    <a:pt x="17680" y="4340"/>
                    <a:pt x="18681" y="4606"/>
                  </a:cubicBezTo>
                  <a:cubicBezTo>
                    <a:pt x="18914" y="4673"/>
                    <a:pt x="19181" y="4740"/>
                    <a:pt x="19415" y="4807"/>
                  </a:cubicBezTo>
                  <a:cubicBezTo>
                    <a:pt x="19648" y="4907"/>
                    <a:pt x="19915" y="4973"/>
                    <a:pt x="20149" y="5040"/>
                  </a:cubicBezTo>
                  <a:cubicBezTo>
                    <a:pt x="20616" y="5174"/>
                    <a:pt x="21083" y="5340"/>
                    <a:pt x="21550" y="5474"/>
                  </a:cubicBezTo>
                  <a:cubicBezTo>
                    <a:pt x="23384" y="5974"/>
                    <a:pt x="24985" y="6575"/>
                    <a:pt x="26386" y="7008"/>
                  </a:cubicBezTo>
                  <a:cubicBezTo>
                    <a:pt x="26720" y="7142"/>
                    <a:pt x="27053" y="7242"/>
                    <a:pt x="27354" y="7342"/>
                  </a:cubicBezTo>
                  <a:cubicBezTo>
                    <a:pt x="27654" y="7442"/>
                    <a:pt x="27954" y="7542"/>
                    <a:pt x="28221" y="7675"/>
                  </a:cubicBezTo>
                  <a:cubicBezTo>
                    <a:pt x="28755" y="7875"/>
                    <a:pt x="29222" y="8009"/>
                    <a:pt x="29589" y="8142"/>
                  </a:cubicBezTo>
                  <a:cubicBezTo>
                    <a:pt x="30229" y="8356"/>
                    <a:pt x="30635" y="8463"/>
                    <a:pt x="30788" y="8463"/>
                  </a:cubicBezTo>
                  <a:cubicBezTo>
                    <a:pt x="30827" y="8463"/>
                    <a:pt x="30850" y="8456"/>
                    <a:pt x="30856" y="8443"/>
                  </a:cubicBezTo>
                  <a:cubicBezTo>
                    <a:pt x="30890" y="8342"/>
                    <a:pt x="30523" y="8109"/>
                    <a:pt x="29789" y="7709"/>
                  </a:cubicBezTo>
                  <a:cubicBezTo>
                    <a:pt x="29422" y="7509"/>
                    <a:pt x="28988" y="7275"/>
                    <a:pt x="28488" y="7008"/>
                  </a:cubicBezTo>
                  <a:cubicBezTo>
                    <a:pt x="28221" y="6875"/>
                    <a:pt x="27921" y="6741"/>
                    <a:pt x="27654" y="6608"/>
                  </a:cubicBezTo>
                  <a:cubicBezTo>
                    <a:pt x="27354" y="6474"/>
                    <a:pt x="27020" y="6341"/>
                    <a:pt x="26687" y="6208"/>
                  </a:cubicBezTo>
                  <a:cubicBezTo>
                    <a:pt x="25319" y="5641"/>
                    <a:pt x="23718" y="4973"/>
                    <a:pt x="21883" y="4373"/>
                  </a:cubicBezTo>
                  <a:cubicBezTo>
                    <a:pt x="21449" y="4206"/>
                    <a:pt x="20982" y="4073"/>
                    <a:pt x="20482" y="3906"/>
                  </a:cubicBezTo>
                  <a:cubicBezTo>
                    <a:pt x="20249" y="3839"/>
                    <a:pt x="20015" y="3739"/>
                    <a:pt x="19748" y="3672"/>
                  </a:cubicBezTo>
                  <a:cubicBezTo>
                    <a:pt x="19515" y="3606"/>
                    <a:pt x="19248" y="3506"/>
                    <a:pt x="19014" y="3439"/>
                  </a:cubicBezTo>
                  <a:cubicBezTo>
                    <a:pt x="18014" y="3172"/>
                    <a:pt x="16946" y="2872"/>
                    <a:pt x="15879" y="2572"/>
                  </a:cubicBezTo>
                  <a:cubicBezTo>
                    <a:pt x="13711" y="2038"/>
                    <a:pt x="11676" y="1504"/>
                    <a:pt x="9774" y="1171"/>
                  </a:cubicBezTo>
                  <a:cubicBezTo>
                    <a:pt x="8807" y="1004"/>
                    <a:pt x="7940" y="804"/>
                    <a:pt x="7073" y="670"/>
                  </a:cubicBezTo>
                  <a:cubicBezTo>
                    <a:pt x="6239" y="570"/>
                    <a:pt x="5438" y="437"/>
                    <a:pt x="4704" y="337"/>
                  </a:cubicBezTo>
                  <a:cubicBezTo>
                    <a:pt x="4371" y="303"/>
                    <a:pt x="4004" y="237"/>
                    <a:pt x="3703" y="203"/>
                  </a:cubicBezTo>
                  <a:cubicBezTo>
                    <a:pt x="3370" y="170"/>
                    <a:pt x="3036" y="137"/>
                    <a:pt x="2769" y="137"/>
                  </a:cubicBezTo>
                  <a:cubicBezTo>
                    <a:pt x="2202" y="70"/>
                    <a:pt x="1702" y="37"/>
                    <a:pt x="1268" y="37"/>
                  </a:cubicBezTo>
                  <a:cubicBezTo>
                    <a:pt x="963" y="11"/>
                    <a:pt x="705" y="0"/>
                    <a:pt x="50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10981" y="3989092"/>
              <a:ext cx="2512153" cy="195993"/>
            </a:xfrm>
            <a:custGeom>
              <a:avLst/>
              <a:gdLst/>
              <a:ahLst/>
              <a:cxnLst/>
              <a:rect l="l" t="t" r="r" b="b"/>
              <a:pathLst>
                <a:path w="57342" h="7895" extrusionOk="0">
                  <a:moveTo>
                    <a:pt x="16567" y="0"/>
                  </a:moveTo>
                  <a:cubicBezTo>
                    <a:pt x="13559" y="0"/>
                    <a:pt x="10834" y="90"/>
                    <a:pt x="8507" y="251"/>
                  </a:cubicBezTo>
                  <a:cubicBezTo>
                    <a:pt x="5838" y="452"/>
                    <a:pt x="3704" y="752"/>
                    <a:pt x="2236" y="1052"/>
                  </a:cubicBezTo>
                  <a:cubicBezTo>
                    <a:pt x="768" y="1352"/>
                    <a:pt x="1" y="1686"/>
                    <a:pt x="1" y="1786"/>
                  </a:cubicBezTo>
                  <a:cubicBezTo>
                    <a:pt x="6" y="1796"/>
                    <a:pt x="30" y="1801"/>
                    <a:pt x="71" y="1801"/>
                  </a:cubicBezTo>
                  <a:cubicBezTo>
                    <a:pt x="298" y="1801"/>
                    <a:pt x="1062" y="1660"/>
                    <a:pt x="2303" y="1519"/>
                  </a:cubicBezTo>
                  <a:cubicBezTo>
                    <a:pt x="3770" y="1352"/>
                    <a:pt x="5905" y="1219"/>
                    <a:pt x="8540" y="1152"/>
                  </a:cubicBezTo>
                  <a:cubicBezTo>
                    <a:pt x="9906" y="1109"/>
                    <a:pt x="11408" y="1086"/>
                    <a:pt x="13025" y="1086"/>
                  </a:cubicBezTo>
                  <a:cubicBezTo>
                    <a:pt x="17646" y="1086"/>
                    <a:pt x="23199" y="1274"/>
                    <a:pt x="29155" y="1719"/>
                  </a:cubicBezTo>
                  <a:cubicBezTo>
                    <a:pt x="37194" y="2320"/>
                    <a:pt x="44466" y="3320"/>
                    <a:pt x="49570" y="4588"/>
                  </a:cubicBezTo>
                  <a:cubicBezTo>
                    <a:pt x="52105" y="5222"/>
                    <a:pt x="54106" y="5956"/>
                    <a:pt x="55374" y="6623"/>
                  </a:cubicBezTo>
                  <a:cubicBezTo>
                    <a:pt x="56614" y="7259"/>
                    <a:pt x="57157" y="7895"/>
                    <a:pt x="57263" y="7895"/>
                  </a:cubicBezTo>
                  <a:cubicBezTo>
                    <a:pt x="57268" y="7895"/>
                    <a:pt x="57272" y="7893"/>
                    <a:pt x="57275" y="7890"/>
                  </a:cubicBezTo>
                  <a:cubicBezTo>
                    <a:pt x="57342" y="7857"/>
                    <a:pt x="56908" y="7056"/>
                    <a:pt x="55641" y="6222"/>
                  </a:cubicBezTo>
                  <a:cubicBezTo>
                    <a:pt x="54373" y="5388"/>
                    <a:pt x="52372" y="4488"/>
                    <a:pt x="49803" y="3754"/>
                  </a:cubicBezTo>
                  <a:cubicBezTo>
                    <a:pt x="44666" y="2220"/>
                    <a:pt x="37361" y="1085"/>
                    <a:pt x="29255" y="485"/>
                  </a:cubicBezTo>
                  <a:cubicBezTo>
                    <a:pt x="24724" y="148"/>
                    <a:pt x="20414" y="0"/>
                    <a:pt x="1656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4032276" y="4251889"/>
              <a:ext cx="5000868" cy="148081"/>
            </a:xfrm>
            <a:custGeom>
              <a:avLst/>
              <a:gdLst/>
              <a:ahLst/>
              <a:cxnLst/>
              <a:rect l="l" t="t" r="r" b="b"/>
              <a:pathLst>
                <a:path w="114149" h="5965" extrusionOk="0">
                  <a:moveTo>
                    <a:pt x="49818" y="1"/>
                  </a:moveTo>
                  <a:cubicBezTo>
                    <a:pt x="36833" y="1"/>
                    <a:pt x="25181" y="389"/>
                    <a:pt x="16413" y="1207"/>
                  </a:cubicBezTo>
                  <a:cubicBezTo>
                    <a:pt x="11209" y="1674"/>
                    <a:pt x="7039" y="2308"/>
                    <a:pt x="4204" y="3042"/>
                  </a:cubicBezTo>
                  <a:cubicBezTo>
                    <a:pt x="2769" y="3375"/>
                    <a:pt x="1702" y="3776"/>
                    <a:pt x="1002" y="4143"/>
                  </a:cubicBezTo>
                  <a:cubicBezTo>
                    <a:pt x="301" y="4476"/>
                    <a:pt x="1" y="4776"/>
                    <a:pt x="34" y="4810"/>
                  </a:cubicBezTo>
                  <a:cubicBezTo>
                    <a:pt x="37" y="4812"/>
                    <a:pt x="41" y="4813"/>
                    <a:pt x="46" y="4813"/>
                  </a:cubicBezTo>
                  <a:cubicBezTo>
                    <a:pt x="118" y="4813"/>
                    <a:pt x="452" y="4623"/>
                    <a:pt x="1102" y="4376"/>
                  </a:cubicBezTo>
                  <a:cubicBezTo>
                    <a:pt x="1802" y="4109"/>
                    <a:pt x="2870" y="3776"/>
                    <a:pt x="4304" y="3509"/>
                  </a:cubicBezTo>
                  <a:cubicBezTo>
                    <a:pt x="7139" y="2908"/>
                    <a:pt x="11309" y="2441"/>
                    <a:pt x="16479" y="2074"/>
                  </a:cubicBezTo>
                  <a:cubicBezTo>
                    <a:pt x="24613" y="1525"/>
                    <a:pt x="35208" y="1242"/>
                    <a:pt x="47041" y="1242"/>
                  </a:cubicBezTo>
                  <a:cubicBezTo>
                    <a:pt x="50300" y="1242"/>
                    <a:pt x="53653" y="1264"/>
                    <a:pt x="57075" y="1307"/>
                  </a:cubicBezTo>
                  <a:cubicBezTo>
                    <a:pt x="65014" y="1407"/>
                    <a:pt x="72553" y="1574"/>
                    <a:pt x="79424" y="1874"/>
                  </a:cubicBezTo>
                  <a:cubicBezTo>
                    <a:pt x="86296" y="2141"/>
                    <a:pt x="92467" y="2475"/>
                    <a:pt x="97637" y="2975"/>
                  </a:cubicBezTo>
                  <a:cubicBezTo>
                    <a:pt x="98905" y="3108"/>
                    <a:pt x="100139" y="3242"/>
                    <a:pt x="101273" y="3409"/>
                  </a:cubicBezTo>
                  <a:cubicBezTo>
                    <a:pt x="101840" y="3509"/>
                    <a:pt x="102407" y="3609"/>
                    <a:pt x="102941" y="3742"/>
                  </a:cubicBezTo>
                  <a:cubicBezTo>
                    <a:pt x="103475" y="3876"/>
                    <a:pt x="104008" y="3942"/>
                    <a:pt x="104509" y="4042"/>
                  </a:cubicBezTo>
                  <a:cubicBezTo>
                    <a:pt x="106544" y="4443"/>
                    <a:pt x="108312" y="4710"/>
                    <a:pt x="109713" y="5010"/>
                  </a:cubicBezTo>
                  <a:cubicBezTo>
                    <a:pt x="110446" y="5177"/>
                    <a:pt x="111080" y="5277"/>
                    <a:pt x="111614" y="5410"/>
                  </a:cubicBezTo>
                  <a:cubicBezTo>
                    <a:pt x="112148" y="5544"/>
                    <a:pt x="112615" y="5644"/>
                    <a:pt x="112982" y="5744"/>
                  </a:cubicBezTo>
                  <a:cubicBezTo>
                    <a:pt x="113585" y="5875"/>
                    <a:pt x="113961" y="5965"/>
                    <a:pt x="114094" y="5965"/>
                  </a:cubicBezTo>
                  <a:cubicBezTo>
                    <a:pt x="114131" y="5965"/>
                    <a:pt x="114149" y="5958"/>
                    <a:pt x="114149" y="5944"/>
                  </a:cubicBezTo>
                  <a:cubicBezTo>
                    <a:pt x="114149" y="5910"/>
                    <a:pt x="113782" y="5777"/>
                    <a:pt x="113048" y="5510"/>
                  </a:cubicBezTo>
                  <a:cubicBezTo>
                    <a:pt x="112681" y="5377"/>
                    <a:pt x="112248" y="5243"/>
                    <a:pt x="111714" y="5043"/>
                  </a:cubicBezTo>
                  <a:cubicBezTo>
                    <a:pt x="111180" y="4876"/>
                    <a:pt x="110546" y="4743"/>
                    <a:pt x="109846" y="4543"/>
                  </a:cubicBezTo>
                  <a:cubicBezTo>
                    <a:pt x="108412" y="4176"/>
                    <a:pt x="106644" y="3842"/>
                    <a:pt x="104676" y="3375"/>
                  </a:cubicBezTo>
                  <a:cubicBezTo>
                    <a:pt x="104175" y="3242"/>
                    <a:pt x="103642" y="3142"/>
                    <a:pt x="103108" y="3008"/>
                  </a:cubicBezTo>
                  <a:cubicBezTo>
                    <a:pt x="102574" y="2875"/>
                    <a:pt x="102007" y="2742"/>
                    <a:pt x="101407" y="2641"/>
                  </a:cubicBezTo>
                  <a:cubicBezTo>
                    <a:pt x="100239" y="2408"/>
                    <a:pt x="99005" y="2241"/>
                    <a:pt x="97704" y="2108"/>
                  </a:cubicBezTo>
                  <a:cubicBezTo>
                    <a:pt x="92534" y="1474"/>
                    <a:pt x="86329" y="1040"/>
                    <a:pt x="79458" y="707"/>
                  </a:cubicBezTo>
                  <a:cubicBezTo>
                    <a:pt x="72586" y="373"/>
                    <a:pt x="65014" y="140"/>
                    <a:pt x="57075" y="40"/>
                  </a:cubicBezTo>
                  <a:cubicBezTo>
                    <a:pt x="54618" y="14"/>
                    <a:pt x="52196" y="1"/>
                    <a:pt x="4981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4020578" y="4157008"/>
              <a:ext cx="5011119" cy="124870"/>
            </a:xfrm>
            <a:custGeom>
              <a:avLst/>
              <a:gdLst/>
              <a:ahLst/>
              <a:cxnLst/>
              <a:rect l="l" t="t" r="r" b="b"/>
              <a:pathLst>
                <a:path w="114383" h="5030" extrusionOk="0">
                  <a:moveTo>
                    <a:pt x="51252" y="1"/>
                  </a:moveTo>
                  <a:cubicBezTo>
                    <a:pt x="37672" y="1"/>
                    <a:pt x="25505" y="420"/>
                    <a:pt x="16413" y="1326"/>
                  </a:cubicBezTo>
                  <a:cubicBezTo>
                    <a:pt x="11209" y="1860"/>
                    <a:pt x="7039" y="2527"/>
                    <a:pt x="4204" y="3295"/>
                  </a:cubicBezTo>
                  <a:cubicBezTo>
                    <a:pt x="2803" y="3661"/>
                    <a:pt x="1702" y="4062"/>
                    <a:pt x="1002" y="4395"/>
                  </a:cubicBezTo>
                  <a:cubicBezTo>
                    <a:pt x="668" y="4562"/>
                    <a:pt x="401" y="4696"/>
                    <a:pt x="234" y="4829"/>
                  </a:cubicBezTo>
                  <a:cubicBezTo>
                    <a:pt x="68" y="4929"/>
                    <a:pt x="1" y="4996"/>
                    <a:pt x="1" y="5029"/>
                  </a:cubicBezTo>
                  <a:cubicBezTo>
                    <a:pt x="34" y="5029"/>
                    <a:pt x="134" y="4996"/>
                    <a:pt x="301" y="4929"/>
                  </a:cubicBezTo>
                  <a:cubicBezTo>
                    <a:pt x="468" y="4862"/>
                    <a:pt x="735" y="4762"/>
                    <a:pt x="1102" y="4629"/>
                  </a:cubicBezTo>
                  <a:cubicBezTo>
                    <a:pt x="1836" y="4362"/>
                    <a:pt x="2903" y="4062"/>
                    <a:pt x="4304" y="3762"/>
                  </a:cubicBezTo>
                  <a:cubicBezTo>
                    <a:pt x="7139" y="3161"/>
                    <a:pt x="11309" y="2627"/>
                    <a:pt x="16479" y="2227"/>
                  </a:cubicBezTo>
                  <a:cubicBezTo>
                    <a:pt x="25153" y="1528"/>
                    <a:pt x="36665" y="1227"/>
                    <a:pt x="49502" y="1227"/>
                  </a:cubicBezTo>
                  <a:cubicBezTo>
                    <a:pt x="51970" y="1227"/>
                    <a:pt x="54487" y="1238"/>
                    <a:pt x="57042" y="1260"/>
                  </a:cubicBezTo>
                  <a:cubicBezTo>
                    <a:pt x="72920" y="1427"/>
                    <a:pt x="87263" y="1994"/>
                    <a:pt x="97637" y="2594"/>
                  </a:cubicBezTo>
                  <a:cubicBezTo>
                    <a:pt x="102808" y="2894"/>
                    <a:pt x="107011" y="3228"/>
                    <a:pt x="109913" y="3561"/>
                  </a:cubicBezTo>
                  <a:cubicBezTo>
                    <a:pt x="111347" y="3695"/>
                    <a:pt x="112448" y="3828"/>
                    <a:pt x="113215" y="3962"/>
                  </a:cubicBezTo>
                  <a:cubicBezTo>
                    <a:pt x="113768" y="4034"/>
                    <a:pt x="114130" y="4089"/>
                    <a:pt x="114290" y="4089"/>
                  </a:cubicBezTo>
                  <a:cubicBezTo>
                    <a:pt x="114351" y="4089"/>
                    <a:pt x="114383" y="4080"/>
                    <a:pt x="114383" y="4062"/>
                  </a:cubicBezTo>
                  <a:cubicBezTo>
                    <a:pt x="114383" y="4028"/>
                    <a:pt x="114016" y="3895"/>
                    <a:pt x="113282" y="3695"/>
                  </a:cubicBezTo>
                  <a:cubicBezTo>
                    <a:pt x="112515" y="3528"/>
                    <a:pt x="111414" y="3295"/>
                    <a:pt x="109980" y="3061"/>
                  </a:cubicBezTo>
                  <a:cubicBezTo>
                    <a:pt x="107077" y="2627"/>
                    <a:pt x="102874" y="2160"/>
                    <a:pt x="97704" y="1727"/>
                  </a:cubicBezTo>
                  <a:cubicBezTo>
                    <a:pt x="87330" y="893"/>
                    <a:pt x="72953" y="192"/>
                    <a:pt x="57075" y="25"/>
                  </a:cubicBezTo>
                  <a:cubicBezTo>
                    <a:pt x="55109" y="9"/>
                    <a:pt x="53166" y="1"/>
                    <a:pt x="5125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020578" y="4070120"/>
              <a:ext cx="5012565" cy="115188"/>
            </a:xfrm>
            <a:custGeom>
              <a:avLst/>
              <a:gdLst/>
              <a:ahLst/>
              <a:cxnLst/>
              <a:rect l="l" t="t" r="r" b="b"/>
              <a:pathLst>
                <a:path w="114416" h="4640" extrusionOk="0">
                  <a:moveTo>
                    <a:pt x="48494" y="1"/>
                  </a:moveTo>
                  <a:cubicBezTo>
                    <a:pt x="36055" y="1"/>
                    <a:pt x="24908" y="368"/>
                    <a:pt x="16446" y="1157"/>
                  </a:cubicBezTo>
                  <a:cubicBezTo>
                    <a:pt x="11242" y="1624"/>
                    <a:pt x="7073" y="2258"/>
                    <a:pt x="4237" y="2958"/>
                  </a:cubicBezTo>
                  <a:cubicBezTo>
                    <a:pt x="2803" y="3325"/>
                    <a:pt x="1736" y="3692"/>
                    <a:pt x="1035" y="4026"/>
                  </a:cubicBezTo>
                  <a:cubicBezTo>
                    <a:pt x="668" y="4193"/>
                    <a:pt x="401" y="4326"/>
                    <a:pt x="234" y="4426"/>
                  </a:cubicBezTo>
                  <a:cubicBezTo>
                    <a:pt x="68" y="4526"/>
                    <a:pt x="1" y="4593"/>
                    <a:pt x="1" y="4626"/>
                  </a:cubicBezTo>
                  <a:cubicBezTo>
                    <a:pt x="10" y="4635"/>
                    <a:pt x="24" y="4639"/>
                    <a:pt x="42" y="4639"/>
                  </a:cubicBezTo>
                  <a:cubicBezTo>
                    <a:pt x="93" y="4639"/>
                    <a:pt x="179" y="4608"/>
                    <a:pt x="301" y="4560"/>
                  </a:cubicBezTo>
                  <a:cubicBezTo>
                    <a:pt x="501" y="4459"/>
                    <a:pt x="768" y="4359"/>
                    <a:pt x="1102" y="4259"/>
                  </a:cubicBezTo>
                  <a:cubicBezTo>
                    <a:pt x="1836" y="4026"/>
                    <a:pt x="2903" y="3726"/>
                    <a:pt x="4337" y="3425"/>
                  </a:cubicBezTo>
                  <a:cubicBezTo>
                    <a:pt x="7173" y="2858"/>
                    <a:pt x="11342" y="2391"/>
                    <a:pt x="16513" y="2024"/>
                  </a:cubicBezTo>
                  <a:cubicBezTo>
                    <a:pt x="24368" y="1467"/>
                    <a:pt x="34552" y="1217"/>
                    <a:pt x="45939" y="1217"/>
                  </a:cubicBezTo>
                  <a:cubicBezTo>
                    <a:pt x="49543" y="1217"/>
                    <a:pt x="53266" y="1242"/>
                    <a:pt x="57075" y="1291"/>
                  </a:cubicBezTo>
                  <a:cubicBezTo>
                    <a:pt x="72920" y="1491"/>
                    <a:pt x="87263" y="2024"/>
                    <a:pt x="97637" y="2591"/>
                  </a:cubicBezTo>
                  <a:cubicBezTo>
                    <a:pt x="102808" y="2858"/>
                    <a:pt x="107011" y="3125"/>
                    <a:pt x="109913" y="3392"/>
                  </a:cubicBezTo>
                  <a:cubicBezTo>
                    <a:pt x="111347" y="3492"/>
                    <a:pt x="112481" y="3626"/>
                    <a:pt x="113249" y="3692"/>
                  </a:cubicBezTo>
                  <a:cubicBezTo>
                    <a:pt x="113767" y="3739"/>
                    <a:pt x="114136" y="3787"/>
                    <a:pt x="114308" y="3787"/>
                  </a:cubicBezTo>
                  <a:cubicBezTo>
                    <a:pt x="114379" y="3787"/>
                    <a:pt x="114416" y="3779"/>
                    <a:pt x="114416" y="3759"/>
                  </a:cubicBezTo>
                  <a:cubicBezTo>
                    <a:pt x="114416" y="3726"/>
                    <a:pt x="114049" y="3592"/>
                    <a:pt x="113282" y="3459"/>
                  </a:cubicBezTo>
                  <a:cubicBezTo>
                    <a:pt x="112515" y="3292"/>
                    <a:pt x="111414" y="3092"/>
                    <a:pt x="109980" y="2892"/>
                  </a:cubicBezTo>
                  <a:cubicBezTo>
                    <a:pt x="107077" y="2525"/>
                    <a:pt x="102874" y="2091"/>
                    <a:pt x="97704" y="1691"/>
                  </a:cubicBezTo>
                  <a:cubicBezTo>
                    <a:pt x="87330" y="924"/>
                    <a:pt x="72953" y="256"/>
                    <a:pt x="57108" y="56"/>
                  </a:cubicBezTo>
                  <a:cubicBezTo>
                    <a:pt x="54182" y="19"/>
                    <a:pt x="51305" y="1"/>
                    <a:pt x="4849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312879" y="3984648"/>
              <a:ext cx="4721754" cy="91679"/>
            </a:xfrm>
            <a:custGeom>
              <a:avLst/>
              <a:gdLst/>
              <a:ahLst/>
              <a:cxnLst/>
              <a:rect l="l" t="t" r="r" b="b"/>
              <a:pathLst>
                <a:path w="107778" h="3693" extrusionOk="0">
                  <a:moveTo>
                    <a:pt x="42920" y="0"/>
                  </a:moveTo>
                  <a:cubicBezTo>
                    <a:pt x="32426" y="0"/>
                    <a:pt x="23044" y="182"/>
                    <a:pt x="15745" y="531"/>
                  </a:cubicBezTo>
                  <a:cubicBezTo>
                    <a:pt x="10841" y="764"/>
                    <a:pt x="6905" y="1064"/>
                    <a:pt x="4170" y="1398"/>
                  </a:cubicBezTo>
                  <a:cubicBezTo>
                    <a:pt x="2836" y="1565"/>
                    <a:pt x="1768" y="1731"/>
                    <a:pt x="1068" y="1898"/>
                  </a:cubicBezTo>
                  <a:cubicBezTo>
                    <a:pt x="367" y="2065"/>
                    <a:pt x="0" y="2198"/>
                    <a:pt x="0" y="2232"/>
                  </a:cubicBezTo>
                  <a:cubicBezTo>
                    <a:pt x="9" y="2240"/>
                    <a:pt x="38" y="2244"/>
                    <a:pt x="88" y="2244"/>
                  </a:cubicBezTo>
                  <a:cubicBezTo>
                    <a:pt x="238" y="2244"/>
                    <a:pt x="576" y="2207"/>
                    <a:pt x="1101" y="2132"/>
                  </a:cubicBezTo>
                  <a:cubicBezTo>
                    <a:pt x="1802" y="2065"/>
                    <a:pt x="2869" y="1965"/>
                    <a:pt x="4237" y="1865"/>
                  </a:cubicBezTo>
                  <a:cubicBezTo>
                    <a:pt x="6939" y="1698"/>
                    <a:pt x="10908" y="1531"/>
                    <a:pt x="15778" y="1398"/>
                  </a:cubicBezTo>
                  <a:cubicBezTo>
                    <a:pt x="21208" y="1268"/>
                    <a:pt x="27809" y="1200"/>
                    <a:pt x="35171" y="1200"/>
                  </a:cubicBezTo>
                  <a:cubicBezTo>
                    <a:pt x="41016" y="1200"/>
                    <a:pt x="47340" y="1243"/>
                    <a:pt x="53939" y="1331"/>
                  </a:cubicBezTo>
                  <a:cubicBezTo>
                    <a:pt x="68816" y="1498"/>
                    <a:pt x="82292" y="1865"/>
                    <a:pt x="92066" y="2365"/>
                  </a:cubicBezTo>
                  <a:cubicBezTo>
                    <a:pt x="96936" y="2632"/>
                    <a:pt x="100872" y="2899"/>
                    <a:pt x="103574" y="3166"/>
                  </a:cubicBezTo>
                  <a:cubicBezTo>
                    <a:pt x="104942" y="3299"/>
                    <a:pt x="105976" y="3466"/>
                    <a:pt x="106677" y="3566"/>
                  </a:cubicBezTo>
                  <a:cubicBezTo>
                    <a:pt x="107181" y="3638"/>
                    <a:pt x="107530" y="3693"/>
                    <a:pt x="107686" y="3693"/>
                  </a:cubicBezTo>
                  <a:cubicBezTo>
                    <a:pt x="107746" y="3693"/>
                    <a:pt x="107777" y="3685"/>
                    <a:pt x="107777" y="3666"/>
                  </a:cubicBezTo>
                  <a:cubicBezTo>
                    <a:pt x="107777" y="3633"/>
                    <a:pt x="107444" y="3499"/>
                    <a:pt x="106743" y="3299"/>
                  </a:cubicBezTo>
                  <a:cubicBezTo>
                    <a:pt x="106043" y="3132"/>
                    <a:pt x="104975" y="2899"/>
                    <a:pt x="103641" y="2699"/>
                  </a:cubicBezTo>
                  <a:cubicBezTo>
                    <a:pt x="100939" y="2265"/>
                    <a:pt x="96970" y="1865"/>
                    <a:pt x="92100" y="1498"/>
                  </a:cubicBezTo>
                  <a:cubicBezTo>
                    <a:pt x="82359" y="764"/>
                    <a:pt x="68850" y="264"/>
                    <a:pt x="53939" y="64"/>
                  </a:cubicBezTo>
                  <a:cubicBezTo>
                    <a:pt x="50163" y="21"/>
                    <a:pt x="46478" y="0"/>
                    <a:pt x="4292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878853" y="4329542"/>
              <a:ext cx="4482070" cy="199916"/>
            </a:xfrm>
            <a:custGeom>
              <a:avLst/>
              <a:gdLst/>
              <a:ahLst/>
              <a:cxnLst/>
              <a:rect l="l" t="t" r="r" b="b"/>
              <a:pathLst>
                <a:path w="102307" h="8053" extrusionOk="0">
                  <a:moveTo>
                    <a:pt x="90534" y="0"/>
                  </a:moveTo>
                  <a:cubicBezTo>
                    <a:pt x="90112" y="0"/>
                    <a:pt x="89743" y="21"/>
                    <a:pt x="89431" y="47"/>
                  </a:cubicBezTo>
                  <a:cubicBezTo>
                    <a:pt x="88630" y="147"/>
                    <a:pt x="88230" y="247"/>
                    <a:pt x="88230" y="281"/>
                  </a:cubicBezTo>
                  <a:cubicBezTo>
                    <a:pt x="88230" y="309"/>
                    <a:pt x="88307" y="319"/>
                    <a:pt x="88455" y="319"/>
                  </a:cubicBezTo>
                  <a:cubicBezTo>
                    <a:pt x="88656" y="319"/>
                    <a:pt x="88988" y="300"/>
                    <a:pt x="89431" y="281"/>
                  </a:cubicBezTo>
                  <a:cubicBezTo>
                    <a:pt x="90198" y="314"/>
                    <a:pt x="91366" y="347"/>
                    <a:pt x="92833" y="681"/>
                  </a:cubicBezTo>
                  <a:cubicBezTo>
                    <a:pt x="94301" y="981"/>
                    <a:pt x="96036" y="1448"/>
                    <a:pt x="98004" y="2249"/>
                  </a:cubicBezTo>
                  <a:cubicBezTo>
                    <a:pt x="98271" y="2349"/>
                    <a:pt x="98504" y="2449"/>
                    <a:pt x="98771" y="2516"/>
                  </a:cubicBezTo>
                  <a:cubicBezTo>
                    <a:pt x="99004" y="2649"/>
                    <a:pt x="99271" y="2749"/>
                    <a:pt x="99505" y="2849"/>
                  </a:cubicBezTo>
                  <a:cubicBezTo>
                    <a:pt x="100005" y="3083"/>
                    <a:pt x="100505" y="3383"/>
                    <a:pt x="100906" y="3716"/>
                  </a:cubicBezTo>
                  <a:cubicBezTo>
                    <a:pt x="101006" y="3817"/>
                    <a:pt x="101073" y="3917"/>
                    <a:pt x="101173" y="4017"/>
                  </a:cubicBezTo>
                  <a:cubicBezTo>
                    <a:pt x="101239" y="4117"/>
                    <a:pt x="101339" y="4217"/>
                    <a:pt x="101339" y="4317"/>
                  </a:cubicBezTo>
                  <a:cubicBezTo>
                    <a:pt x="101439" y="4517"/>
                    <a:pt x="101439" y="4717"/>
                    <a:pt x="101373" y="4917"/>
                  </a:cubicBezTo>
                  <a:cubicBezTo>
                    <a:pt x="101273" y="5151"/>
                    <a:pt x="101106" y="5351"/>
                    <a:pt x="100906" y="5518"/>
                  </a:cubicBezTo>
                  <a:cubicBezTo>
                    <a:pt x="100672" y="5718"/>
                    <a:pt x="100439" y="5885"/>
                    <a:pt x="100139" y="6018"/>
                  </a:cubicBezTo>
                  <a:cubicBezTo>
                    <a:pt x="99038" y="6619"/>
                    <a:pt x="97670" y="6952"/>
                    <a:pt x="96302" y="7052"/>
                  </a:cubicBezTo>
                  <a:cubicBezTo>
                    <a:pt x="96069" y="7063"/>
                    <a:pt x="95835" y="7071"/>
                    <a:pt x="95601" y="7071"/>
                  </a:cubicBezTo>
                  <a:cubicBezTo>
                    <a:pt x="95131" y="7071"/>
                    <a:pt x="94657" y="7041"/>
                    <a:pt x="94168" y="6952"/>
                  </a:cubicBezTo>
                  <a:cubicBezTo>
                    <a:pt x="93801" y="6885"/>
                    <a:pt x="93434" y="6819"/>
                    <a:pt x="93067" y="6752"/>
                  </a:cubicBezTo>
                  <a:cubicBezTo>
                    <a:pt x="92700" y="6652"/>
                    <a:pt x="92300" y="6585"/>
                    <a:pt x="91933" y="6485"/>
                  </a:cubicBezTo>
                  <a:cubicBezTo>
                    <a:pt x="88930" y="5751"/>
                    <a:pt x="85762" y="4417"/>
                    <a:pt x="82159" y="3850"/>
                  </a:cubicBezTo>
                  <a:cubicBezTo>
                    <a:pt x="75121" y="2816"/>
                    <a:pt x="67315" y="2015"/>
                    <a:pt x="59109" y="1548"/>
                  </a:cubicBezTo>
                  <a:cubicBezTo>
                    <a:pt x="54248" y="1272"/>
                    <a:pt x="49515" y="1147"/>
                    <a:pt x="44987" y="1147"/>
                  </a:cubicBezTo>
                  <a:cubicBezTo>
                    <a:pt x="41872" y="1147"/>
                    <a:pt x="38855" y="1206"/>
                    <a:pt x="35959" y="1315"/>
                  </a:cubicBezTo>
                  <a:cubicBezTo>
                    <a:pt x="28821" y="1582"/>
                    <a:pt x="22450" y="2149"/>
                    <a:pt x="17113" y="2849"/>
                  </a:cubicBezTo>
                  <a:cubicBezTo>
                    <a:pt x="16445" y="2949"/>
                    <a:pt x="15778" y="3016"/>
                    <a:pt x="15144" y="3116"/>
                  </a:cubicBezTo>
                  <a:cubicBezTo>
                    <a:pt x="14511" y="3216"/>
                    <a:pt x="13910" y="3316"/>
                    <a:pt x="13310" y="3383"/>
                  </a:cubicBezTo>
                  <a:cubicBezTo>
                    <a:pt x="12109" y="3583"/>
                    <a:pt x="10975" y="3750"/>
                    <a:pt x="9907" y="3917"/>
                  </a:cubicBezTo>
                  <a:cubicBezTo>
                    <a:pt x="7806" y="4317"/>
                    <a:pt x="6005" y="4650"/>
                    <a:pt x="4537" y="4984"/>
                  </a:cubicBezTo>
                  <a:cubicBezTo>
                    <a:pt x="3069" y="5318"/>
                    <a:pt x="1935" y="5584"/>
                    <a:pt x="1168" y="5751"/>
                  </a:cubicBezTo>
                  <a:cubicBezTo>
                    <a:pt x="401" y="5951"/>
                    <a:pt x="0" y="6085"/>
                    <a:pt x="0" y="6118"/>
                  </a:cubicBezTo>
                  <a:cubicBezTo>
                    <a:pt x="10" y="6137"/>
                    <a:pt x="48" y="6145"/>
                    <a:pt x="114" y="6145"/>
                  </a:cubicBezTo>
                  <a:cubicBezTo>
                    <a:pt x="286" y="6145"/>
                    <a:pt x="648" y="6090"/>
                    <a:pt x="1201" y="6018"/>
                  </a:cubicBezTo>
                  <a:cubicBezTo>
                    <a:pt x="2002" y="5918"/>
                    <a:pt x="3136" y="5718"/>
                    <a:pt x="4637" y="5451"/>
                  </a:cubicBezTo>
                  <a:cubicBezTo>
                    <a:pt x="6105" y="5218"/>
                    <a:pt x="7906" y="4951"/>
                    <a:pt x="10041" y="4617"/>
                  </a:cubicBezTo>
                  <a:cubicBezTo>
                    <a:pt x="11075" y="4484"/>
                    <a:pt x="12209" y="4350"/>
                    <a:pt x="13410" y="4183"/>
                  </a:cubicBezTo>
                  <a:cubicBezTo>
                    <a:pt x="14010" y="4117"/>
                    <a:pt x="14611" y="4017"/>
                    <a:pt x="15245" y="3950"/>
                  </a:cubicBezTo>
                  <a:cubicBezTo>
                    <a:pt x="15878" y="3883"/>
                    <a:pt x="16545" y="3817"/>
                    <a:pt x="17213" y="3750"/>
                  </a:cubicBezTo>
                  <a:cubicBezTo>
                    <a:pt x="22550" y="3149"/>
                    <a:pt x="28921" y="2649"/>
                    <a:pt x="35993" y="2449"/>
                  </a:cubicBezTo>
                  <a:cubicBezTo>
                    <a:pt x="38308" y="2383"/>
                    <a:pt x="40702" y="2350"/>
                    <a:pt x="43161" y="2350"/>
                  </a:cubicBezTo>
                  <a:cubicBezTo>
                    <a:pt x="48214" y="2350"/>
                    <a:pt x="53545" y="2491"/>
                    <a:pt x="59042" y="2782"/>
                  </a:cubicBezTo>
                  <a:cubicBezTo>
                    <a:pt x="67215" y="3249"/>
                    <a:pt x="74954" y="4017"/>
                    <a:pt x="81992" y="4984"/>
                  </a:cubicBezTo>
                  <a:cubicBezTo>
                    <a:pt x="85428" y="5484"/>
                    <a:pt x="88564" y="6785"/>
                    <a:pt x="91699" y="7486"/>
                  </a:cubicBezTo>
                  <a:cubicBezTo>
                    <a:pt x="92066" y="7586"/>
                    <a:pt x="92466" y="7686"/>
                    <a:pt x="92867" y="7753"/>
                  </a:cubicBezTo>
                  <a:cubicBezTo>
                    <a:pt x="93234" y="7819"/>
                    <a:pt x="93634" y="7886"/>
                    <a:pt x="94034" y="7919"/>
                  </a:cubicBezTo>
                  <a:cubicBezTo>
                    <a:pt x="94546" y="8008"/>
                    <a:pt x="95072" y="8053"/>
                    <a:pt x="95593" y="8053"/>
                  </a:cubicBezTo>
                  <a:cubicBezTo>
                    <a:pt x="95854" y="8053"/>
                    <a:pt x="96113" y="8042"/>
                    <a:pt x="96369" y="8020"/>
                  </a:cubicBezTo>
                  <a:cubicBezTo>
                    <a:pt x="97904" y="7853"/>
                    <a:pt x="99305" y="7486"/>
                    <a:pt x="100572" y="6819"/>
                  </a:cubicBezTo>
                  <a:cubicBezTo>
                    <a:pt x="100906" y="6619"/>
                    <a:pt x="101206" y="6418"/>
                    <a:pt x="101473" y="6185"/>
                  </a:cubicBezTo>
                  <a:cubicBezTo>
                    <a:pt x="101740" y="5918"/>
                    <a:pt x="102007" y="5618"/>
                    <a:pt x="102140" y="5251"/>
                  </a:cubicBezTo>
                  <a:cubicBezTo>
                    <a:pt x="102307" y="4851"/>
                    <a:pt x="102273" y="4384"/>
                    <a:pt x="102107" y="4017"/>
                  </a:cubicBezTo>
                  <a:cubicBezTo>
                    <a:pt x="102040" y="3817"/>
                    <a:pt x="101906" y="3683"/>
                    <a:pt x="101806" y="3516"/>
                  </a:cubicBezTo>
                  <a:cubicBezTo>
                    <a:pt x="101673" y="3383"/>
                    <a:pt x="101573" y="3249"/>
                    <a:pt x="101439" y="3149"/>
                  </a:cubicBezTo>
                  <a:cubicBezTo>
                    <a:pt x="100906" y="2716"/>
                    <a:pt x="100372" y="2416"/>
                    <a:pt x="99838" y="2182"/>
                  </a:cubicBezTo>
                  <a:cubicBezTo>
                    <a:pt x="99571" y="2082"/>
                    <a:pt x="99305" y="1982"/>
                    <a:pt x="99038" y="1848"/>
                  </a:cubicBezTo>
                  <a:cubicBezTo>
                    <a:pt x="98771" y="1782"/>
                    <a:pt x="98504" y="1682"/>
                    <a:pt x="98237" y="1582"/>
                  </a:cubicBezTo>
                  <a:cubicBezTo>
                    <a:pt x="96236" y="848"/>
                    <a:pt x="94401" y="447"/>
                    <a:pt x="92900" y="214"/>
                  </a:cubicBezTo>
                  <a:cubicBezTo>
                    <a:pt x="91985" y="51"/>
                    <a:pt x="91194" y="0"/>
                    <a:pt x="9053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89" y="4327357"/>
              <a:ext cx="2819042" cy="172534"/>
            </a:xfrm>
            <a:custGeom>
              <a:avLst/>
              <a:gdLst/>
              <a:ahLst/>
              <a:cxnLst/>
              <a:rect l="l" t="t" r="r" b="b"/>
              <a:pathLst>
                <a:path w="64347" h="6950" extrusionOk="0">
                  <a:moveTo>
                    <a:pt x="39810" y="0"/>
                  </a:moveTo>
                  <a:cubicBezTo>
                    <a:pt x="39111" y="0"/>
                    <a:pt x="38416" y="2"/>
                    <a:pt x="37727" y="2"/>
                  </a:cubicBezTo>
                  <a:cubicBezTo>
                    <a:pt x="36159" y="68"/>
                    <a:pt x="34658" y="135"/>
                    <a:pt x="33157" y="169"/>
                  </a:cubicBezTo>
                  <a:cubicBezTo>
                    <a:pt x="32390" y="202"/>
                    <a:pt x="31656" y="269"/>
                    <a:pt x="30956" y="335"/>
                  </a:cubicBezTo>
                  <a:cubicBezTo>
                    <a:pt x="30222" y="402"/>
                    <a:pt x="29488" y="469"/>
                    <a:pt x="28787" y="535"/>
                  </a:cubicBezTo>
                  <a:cubicBezTo>
                    <a:pt x="27353" y="669"/>
                    <a:pt x="25985" y="769"/>
                    <a:pt x="24651" y="902"/>
                  </a:cubicBezTo>
                  <a:cubicBezTo>
                    <a:pt x="23317" y="1103"/>
                    <a:pt x="22016" y="1236"/>
                    <a:pt x="20748" y="1403"/>
                  </a:cubicBezTo>
                  <a:cubicBezTo>
                    <a:pt x="18247" y="1703"/>
                    <a:pt x="15912" y="2037"/>
                    <a:pt x="13810" y="2337"/>
                  </a:cubicBezTo>
                  <a:cubicBezTo>
                    <a:pt x="11675" y="2637"/>
                    <a:pt x="9740" y="2837"/>
                    <a:pt x="8073" y="3037"/>
                  </a:cubicBezTo>
                  <a:cubicBezTo>
                    <a:pt x="7205" y="3137"/>
                    <a:pt x="6438" y="3237"/>
                    <a:pt x="5704" y="3337"/>
                  </a:cubicBezTo>
                  <a:cubicBezTo>
                    <a:pt x="4970" y="3438"/>
                    <a:pt x="4303" y="3504"/>
                    <a:pt x="3736" y="3571"/>
                  </a:cubicBezTo>
                  <a:cubicBezTo>
                    <a:pt x="1334" y="3771"/>
                    <a:pt x="0" y="3938"/>
                    <a:pt x="34" y="4038"/>
                  </a:cubicBezTo>
                  <a:cubicBezTo>
                    <a:pt x="34" y="4071"/>
                    <a:pt x="367" y="4088"/>
                    <a:pt x="997" y="4088"/>
                  </a:cubicBezTo>
                  <a:cubicBezTo>
                    <a:pt x="1626" y="4088"/>
                    <a:pt x="2552" y="4071"/>
                    <a:pt x="3736" y="4038"/>
                  </a:cubicBezTo>
                  <a:cubicBezTo>
                    <a:pt x="4337" y="4038"/>
                    <a:pt x="5004" y="3971"/>
                    <a:pt x="5738" y="3938"/>
                  </a:cubicBezTo>
                  <a:cubicBezTo>
                    <a:pt x="6471" y="3871"/>
                    <a:pt x="7272" y="3804"/>
                    <a:pt x="8106" y="3738"/>
                  </a:cubicBezTo>
                  <a:cubicBezTo>
                    <a:pt x="9807" y="3604"/>
                    <a:pt x="11775" y="3438"/>
                    <a:pt x="13910" y="3204"/>
                  </a:cubicBezTo>
                  <a:cubicBezTo>
                    <a:pt x="16045" y="2971"/>
                    <a:pt x="18380" y="2704"/>
                    <a:pt x="20882" y="2437"/>
                  </a:cubicBezTo>
                  <a:cubicBezTo>
                    <a:pt x="22116" y="2303"/>
                    <a:pt x="23417" y="2170"/>
                    <a:pt x="24751" y="2003"/>
                  </a:cubicBezTo>
                  <a:cubicBezTo>
                    <a:pt x="26085" y="1870"/>
                    <a:pt x="27453" y="1803"/>
                    <a:pt x="28887" y="1670"/>
                  </a:cubicBezTo>
                  <a:cubicBezTo>
                    <a:pt x="29588" y="1603"/>
                    <a:pt x="30288" y="1570"/>
                    <a:pt x="31022" y="1503"/>
                  </a:cubicBezTo>
                  <a:cubicBezTo>
                    <a:pt x="31723" y="1436"/>
                    <a:pt x="32457" y="1369"/>
                    <a:pt x="33191" y="1369"/>
                  </a:cubicBezTo>
                  <a:cubicBezTo>
                    <a:pt x="34692" y="1303"/>
                    <a:pt x="36193" y="1269"/>
                    <a:pt x="37727" y="1236"/>
                  </a:cubicBezTo>
                  <a:cubicBezTo>
                    <a:pt x="40796" y="1236"/>
                    <a:pt x="43998" y="1236"/>
                    <a:pt x="47234" y="1436"/>
                  </a:cubicBezTo>
                  <a:cubicBezTo>
                    <a:pt x="48068" y="1503"/>
                    <a:pt x="48868" y="1536"/>
                    <a:pt x="49669" y="1570"/>
                  </a:cubicBezTo>
                  <a:cubicBezTo>
                    <a:pt x="50470" y="1636"/>
                    <a:pt x="51270" y="1736"/>
                    <a:pt x="52071" y="1803"/>
                  </a:cubicBezTo>
                  <a:cubicBezTo>
                    <a:pt x="53638" y="1936"/>
                    <a:pt x="55206" y="2070"/>
                    <a:pt x="56741" y="2237"/>
                  </a:cubicBezTo>
                  <a:cubicBezTo>
                    <a:pt x="58242" y="2403"/>
                    <a:pt x="59743" y="2570"/>
                    <a:pt x="61044" y="3071"/>
                  </a:cubicBezTo>
                  <a:cubicBezTo>
                    <a:pt x="61678" y="3304"/>
                    <a:pt x="62278" y="3638"/>
                    <a:pt x="62745" y="4038"/>
                  </a:cubicBezTo>
                  <a:cubicBezTo>
                    <a:pt x="62978" y="4238"/>
                    <a:pt x="63145" y="4472"/>
                    <a:pt x="63145" y="4572"/>
                  </a:cubicBezTo>
                  <a:cubicBezTo>
                    <a:pt x="63145" y="4605"/>
                    <a:pt x="63145" y="4638"/>
                    <a:pt x="63112" y="4705"/>
                  </a:cubicBezTo>
                  <a:cubicBezTo>
                    <a:pt x="63079" y="4772"/>
                    <a:pt x="62978" y="4839"/>
                    <a:pt x="62878" y="4939"/>
                  </a:cubicBezTo>
                  <a:cubicBezTo>
                    <a:pt x="62445" y="5239"/>
                    <a:pt x="61778" y="5439"/>
                    <a:pt x="61177" y="5572"/>
                  </a:cubicBezTo>
                  <a:cubicBezTo>
                    <a:pt x="60844" y="5639"/>
                    <a:pt x="60543" y="5706"/>
                    <a:pt x="60210" y="5706"/>
                  </a:cubicBezTo>
                  <a:cubicBezTo>
                    <a:pt x="59876" y="5739"/>
                    <a:pt x="59543" y="5739"/>
                    <a:pt x="59209" y="5773"/>
                  </a:cubicBezTo>
                  <a:cubicBezTo>
                    <a:pt x="58542" y="5806"/>
                    <a:pt x="57875" y="5839"/>
                    <a:pt x="57241" y="5873"/>
                  </a:cubicBezTo>
                  <a:cubicBezTo>
                    <a:pt x="56607" y="5906"/>
                    <a:pt x="55940" y="5906"/>
                    <a:pt x="55340" y="5906"/>
                  </a:cubicBezTo>
                  <a:cubicBezTo>
                    <a:pt x="54804" y="5934"/>
                    <a:pt x="54280" y="5944"/>
                    <a:pt x="53766" y="5944"/>
                  </a:cubicBezTo>
                  <a:cubicBezTo>
                    <a:pt x="53063" y="5944"/>
                    <a:pt x="52378" y="5925"/>
                    <a:pt x="51704" y="5906"/>
                  </a:cubicBezTo>
                  <a:cubicBezTo>
                    <a:pt x="51481" y="5912"/>
                    <a:pt x="51259" y="5915"/>
                    <a:pt x="51039" y="5915"/>
                  </a:cubicBezTo>
                  <a:cubicBezTo>
                    <a:pt x="50105" y="5915"/>
                    <a:pt x="49198" y="5866"/>
                    <a:pt x="48335" y="5839"/>
                  </a:cubicBezTo>
                  <a:cubicBezTo>
                    <a:pt x="44065" y="5639"/>
                    <a:pt x="40596" y="5372"/>
                    <a:pt x="38194" y="5239"/>
                  </a:cubicBezTo>
                  <a:cubicBezTo>
                    <a:pt x="36585" y="5125"/>
                    <a:pt x="35453" y="5058"/>
                    <a:pt x="34882" y="5058"/>
                  </a:cubicBezTo>
                  <a:cubicBezTo>
                    <a:pt x="34613" y="5058"/>
                    <a:pt x="34469" y="5073"/>
                    <a:pt x="34458" y="5105"/>
                  </a:cubicBezTo>
                  <a:cubicBezTo>
                    <a:pt x="34458" y="5205"/>
                    <a:pt x="35759" y="5406"/>
                    <a:pt x="38161" y="5706"/>
                  </a:cubicBezTo>
                  <a:cubicBezTo>
                    <a:pt x="40529" y="6006"/>
                    <a:pt x="43998" y="6406"/>
                    <a:pt x="48301" y="6707"/>
                  </a:cubicBezTo>
                  <a:cubicBezTo>
                    <a:pt x="49369" y="6773"/>
                    <a:pt x="50503" y="6873"/>
                    <a:pt x="51670" y="6873"/>
                  </a:cubicBezTo>
                  <a:cubicBezTo>
                    <a:pt x="52615" y="6900"/>
                    <a:pt x="53603" y="6949"/>
                    <a:pt x="54617" y="6949"/>
                  </a:cubicBezTo>
                  <a:cubicBezTo>
                    <a:pt x="54857" y="6949"/>
                    <a:pt x="55098" y="6946"/>
                    <a:pt x="55340" y="6940"/>
                  </a:cubicBezTo>
                  <a:lnTo>
                    <a:pt x="57274" y="6940"/>
                  </a:lnTo>
                  <a:cubicBezTo>
                    <a:pt x="57942" y="6907"/>
                    <a:pt x="58609" y="6873"/>
                    <a:pt x="59276" y="6873"/>
                  </a:cubicBezTo>
                  <a:cubicBezTo>
                    <a:pt x="59609" y="6840"/>
                    <a:pt x="59943" y="6840"/>
                    <a:pt x="60310" y="6807"/>
                  </a:cubicBezTo>
                  <a:cubicBezTo>
                    <a:pt x="60643" y="6807"/>
                    <a:pt x="61044" y="6773"/>
                    <a:pt x="61377" y="6673"/>
                  </a:cubicBezTo>
                  <a:cubicBezTo>
                    <a:pt x="62111" y="6540"/>
                    <a:pt x="62845" y="6373"/>
                    <a:pt x="63579" y="5873"/>
                  </a:cubicBezTo>
                  <a:cubicBezTo>
                    <a:pt x="63746" y="5706"/>
                    <a:pt x="63946" y="5572"/>
                    <a:pt x="64079" y="5306"/>
                  </a:cubicBezTo>
                  <a:cubicBezTo>
                    <a:pt x="64246" y="5072"/>
                    <a:pt x="64346" y="4738"/>
                    <a:pt x="64279" y="4438"/>
                  </a:cubicBezTo>
                  <a:cubicBezTo>
                    <a:pt x="64246" y="4138"/>
                    <a:pt x="64113" y="3871"/>
                    <a:pt x="63979" y="3671"/>
                  </a:cubicBezTo>
                  <a:cubicBezTo>
                    <a:pt x="63846" y="3471"/>
                    <a:pt x="63712" y="3304"/>
                    <a:pt x="63546" y="3171"/>
                  </a:cubicBezTo>
                  <a:cubicBezTo>
                    <a:pt x="62912" y="2637"/>
                    <a:pt x="62211" y="2270"/>
                    <a:pt x="61444" y="1970"/>
                  </a:cubicBezTo>
                  <a:cubicBezTo>
                    <a:pt x="59976" y="1403"/>
                    <a:pt x="58409" y="1203"/>
                    <a:pt x="56874" y="1036"/>
                  </a:cubicBezTo>
                  <a:cubicBezTo>
                    <a:pt x="55340" y="836"/>
                    <a:pt x="53772" y="702"/>
                    <a:pt x="52171" y="569"/>
                  </a:cubicBezTo>
                  <a:cubicBezTo>
                    <a:pt x="51370" y="502"/>
                    <a:pt x="50570" y="402"/>
                    <a:pt x="49769" y="335"/>
                  </a:cubicBezTo>
                  <a:cubicBezTo>
                    <a:pt x="48968" y="302"/>
                    <a:pt x="48135" y="235"/>
                    <a:pt x="47334" y="202"/>
                  </a:cubicBezTo>
                  <a:cubicBezTo>
                    <a:pt x="44765" y="20"/>
                    <a:pt x="42257" y="0"/>
                    <a:pt x="3981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7378834" y="4354714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2336" y="1"/>
                  </a:moveTo>
                  <a:cubicBezTo>
                    <a:pt x="868" y="1"/>
                    <a:pt x="1" y="234"/>
                    <a:pt x="1" y="401"/>
                  </a:cubicBezTo>
                  <a:cubicBezTo>
                    <a:pt x="1" y="568"/>
                    <a:pt x="901" y="634"/>
                    <a:pt x="2269" y="868"/>
                  </a:cubicBezTo>
                  <a:cubicBezTo>
                    <a:pt x="3637" y="1068"/>
                    <a:pt x="5505" y="1502"/>
                    <a:pt x="7573" y="2069"/>
                  </a:cubicBezTo>
                  <a:cubicBezTo>
                    <a:pt x="9641" y="2636"/>
                    <a:pt x="11542" y="3136"/>
                    <a:pt x="12943" y="3370"/>
                  </a:cubicBezTo>
                  <a:cubicBezTo>
                    <a:pt x="13688" y="3508"/>
                    <a:pt x="14289" y="3566"/>
                    <a:pt x="14700" y="3566"/>
                  </a:cubicBezTo>
                  <a:cubicBezTo>
                    <a:pt x="15079" y="3566"/>
                    <a:pt x="15296" y="3516"/>
                    <a:pt x="15312" y="3436"/>
                  </a:cubicBezTo>
                  <a:cubicBezTo>
                    <a:pt x="15312" y="3270"/>
                    <a:pt x="14511" y="2969"/>
                    <a:pt x="13177" y="2536"/>
                  </a:cubicBezTo>
                  <a:cubicBezTo>
                    <a:pt x="11842" y="2069"/>
                    <a:pt x="10008" y="1435"/>
                    <a:pt x="7873" y="868"/>
                  </a:cubicBezTo>
                  <a:cubicBezTo>
                    <a:pt x="5771" y="301"/>
                    <a:pt x="3803" y="1"/>
                    <a:pt x="23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2"/>
          <p:cNvSpPr/>
          <p:nvPr/>
        </p:nvSpPr>
        <p:spPr>
          <a:xfrm>
            <a:off x="3818921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236193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6810355" y="4729472"/>
            <a:ext cx="2041590" cy="110918"/>
          </a:xfrm>
          <a:custGeom>
            <a:avLst/>
            <a:gdLst/>
            <a:ahLst/>
            <a:cxnLst/>
            <a:rect l="l" t="t" r="r" b="b"/>
            <a:pathLst>
              <a:path w="46601" h="4468" extrusionOk="0">
                <a:moveTo>
                  <a:pt x="5840" y="1"/>
                </a:moveTo>
                <a:cubicBezTo>
                  <a:pt x="5671" y="1"/>
                  <a:pt x="5505" y="4"/>
                  <a:pt x="5338" y="15"/>
                </a:cubicBezTo>
                <a:cubicBezTo>
                  <a:pt x="4871" y="15"/>
                  <a:pt x="4404" y="49"/>
                  <a:pt x="4004" y="49"/>
                </a:cubicBezTo>
                <a:cubicBezTo>
                  <a:pt x="3170" y="82"/>
                  <a:pt x="2436" y="115"/>
                  <a:pt x="1835" y="149"/>
                </a:cubicBezTo>
                <a:cubicBezTo>
                  <a:pt x="668" y="215"/>
                  <a:pt x="1" y="282"/>
                  <a:pt x="1" y="382"/>
                </a:cubicBezTo>
                <a:cubicBezTo>
                  <a:pt x="1" y="449"/>
                  <a:pt x="668" y="549"/>
                  <a:pt x="1835" y="616"/>
                </a:cubicBezTo>
                <a:cubicBezTo>
                  <a:pt x="2436" y="649"/>
                  <a:pt x="3136" y="682"/>
                  <a:pt x="4004" y="716"/>
                </a:cubicBezTo>
                <a:cubicBezTo>
                  <a:pt x="4404" y="716"/>
                  <a:pt x="4871" y="749"/>
                  <a:pt x="5338" y="749"/>
                </a:cubicBezTo>
                <a:cubicBezTo>
                  <a:pt x="5805" y="783"/>
                  <a:pt x="6305" y="816"/>
                  <a:pt x="6839" y="849"/>
                </a:cubicBezTo>
                <a:cubicBezTo>
                  <a:pt x="11042" y="1083"/>
                  <a:pt x="16879" y="1550"/>
                  <a:pt x="23317" y="2117"/>
                </a:cubicBezTo>
                <a:cubicBezTo>
                  <a:pt x="29722" y="2684"/>
                  <a:pt x="35526" y="3351"/>
                  <a:pt x="39729" y="3785"/>
                </a:cubicBezTo>
                <a:cubicBezTo>
                  <a:pt x="43092" y="4212"/>
                  <a:pt x="45429" y="4468"/>
                  <a:pt x="46247" y="4468"/>
                </a:cubicBezTo>
                <a:cubicBezTo>
                  <a:pt x="46451" y="4468"/>
                  <a:pt x="46561" y="4452"/>
                  <a:pt x="46567" y="4418"/>
                </a:cubicBezTo>
                <a:cubicBezTo>
                  <a:pt x="46601" y="4285"/>
                  <a:pt x="44032" y="3685"/>
                  <a:pt x="39863" y="2951"/>
                </a:cubicBezTo>
                <a:cubicBezTo>
                  <a:pt x="35660" y="2284"/>
                  <a:pt x="29855" y="1483"/>
                  <a:pt x="23417" y="949"/>
                </a:cubicBezTo>
                <a:cubicBezTo>
                  <a:pt x="16980" y="349"/>
                  <a:pt x="11109" y="15"/>
                  <a:pt x="6872" y="15"/>
                </a:cubicBezTo>
                <a:cubicBezTo>
                  <a:pt x="6517" y="15"/>
                  <a:pt x="6176" y="1"/>
                  <a:pt x="5840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"/>
          <p:cNvSpPr/>
          <p:nvPr/>
        </p:nvSpPr>
        <p:spPr>
          <a:xfrm>
            <a:off x="4966130" y="4872266"/>
            <a:ext cx="3881435" cy="133385"/>
          </a:xfrm>
          <a:custGeom>
            <a:avLst/>
            <a:gdLst/>
            <a:ahLst/>
            <a:cxnLst/>
            <a:rect l="l" t="t" r="r" b="b"/>
            <a:pathLst>
              <a:path w="88597" h="5373" extrusionOk="0">
                <a:moveTo>
                  <a:pt x="19581" y="1"/>
                </a:moveTo>
                <a:cubicBezTo>
                  <a:pt x="17212" y="34"/>
                  <a:pt x="15011" y="34"/>
                  <a:pt x="12976" y="67"/>
                </a:cubicBezTo>
                <a:cubicBezTo>
                  <a:pt x="10975" y="134"/>
                  <a:pt x="9173" y="201"/>
                  <a:pt x="7572" y="268"/>
                </a:cubicBezTo>
                <a:cubicBezTo>
                  <a:pt x="5971" y="334"/>
                  <a:pt x="4603" y="468"/>
                  <a:pt x="3469" y="568"/>
                </a:cubicBezTo>
                <a:cubicBezTo>
                  <a:pt x="1234" y="768"/>
                  <a:pt x="0" y="935"/>
                  <a:pt x="0" y="1001"/>
                </a:cubicBezTo>
                <a:cubicBezTo>
                  <a:pt x="0" y="1057"/>
                  <a:pt x="384" y="1081"/>
                  <a:pt x="1102" y="1081"/>
                </a:cubicBezTo>
                <a:cubicBezTo>
                  <a:pt x="1689" y="1081"/>
                  <a:pt x="2498" y="1065"/>
                  <a:pt x="3503" y="1035"/>
                </a:cubicBezTo>
                <a:cubicBezTo>
                  <a:pt x="4450" y="1006"/>
                  <a:pt x="5619" y="928"/>
                  <a:pt x="6926" y="928"/>
                </a:cubicBezTo>
                <a:cubicBezTo>
                  <a:pt x="7138" y="928"/>
                  <a:pt x="7353" y="930"/>
                  <a:pt x="7572" y="935"/>
                </a:cubicBezTo>
                <a:cubicBezTo>
                  <a:pt x="9173" y="935"/>
                  <a:pt x="10975" y="901"/>
                  <a:pt x="13009" y="901"/>
                </a:cubicBezTo>
                <a:cubicBezTo>
                  <a:pt x="15011" y="935"/>
                  <a:pt x="17179" y="968"/>
                  <a:pt x="19547" y="1001"/>
                </a:cubicBezTo>
                <a:cubicBezTo>
                  <a:pt x="21916" y="1068"/>
                  <a:pt x="24417" y="1135"/>
                  <a:pt x="27086" y="1235"/>
                </a:cubicBezTo>
                <a:cubicBezTo>
                  <a:pt x="29721" y="1368"/>
                  <a:pt x="32523" y="1468"/>
                  <a:pt x="35392" y="1635"/>
                </a:cubicBezTo>
                <a:cubicBezTo>
                  <a:pt x="38294" y="1802"/>
                  <a:pt x="41263" y="1935"/>
                  <a:pt x="44332" y="2169"/>
                </a:cubicBezTo>
                <a:cubicBezTo>
                  <a:pt x="50436" y="2569"/>
                  <a:pt x="56240" y="3103"/>
                  <a:pt x="61511" y="3537"/>
                </a:cubicBezTo>
                <a:cubicBezTo>
                  <a:pt x="66814" y="3970"/>
                  <a:pt x="71584" y="4337"/>
                  <a:pt x="75587" y="4637"/>
                </a:cubicBezTo>
                <a:cubicBezTo>
                  <a:pt x="79590" y="4938"/>
                  <a:pt x="82859" y="5138"/>
                  <a:pt x="85094" y="5271"/>
                </a:cubicBezTo>
                <a:cubicBezTo>
                  <a:pt x="86537" y="5336"/>
                  <a:pt x="87563" y="5373"/>
                  <a:pt x="88118" y="5373"/>
                </a:cubicBezTo>
                <a:cubicBezTo>
                  <a:pt x="88422" y="5373"/>
                  <a:pt x="88585" y="5362"/>
                  <a:pt x="88597" y="5338"/>
                </a:cubicBezTo>
                <a:cubicBezTo>
                  <a:pt x="88597" y="5238"/>
                  <a:pt x="87362" y="5071"/>
                  <a:pt x="85128" y="4804"/>
                </a:cubicBezTo>
                <a:cubicBezTo>
                  <a:pt x="82893" y="4537"/>
                  <a:pt x="79657" y="4204"/>
                  <a:pt x="75654" y="3803"/>
                </a:cubicBezTo>
                <a:cubicBezTo>
                  <a:pt x="71685" y="3370"/>
                  <a:pt x="66914" y="2936"/>
                  <a:pt x="61611" y="2436"/>
                </a:cubicBezTo>
                <a:cubicBezTo>
                  <a:pt x="56340" y="1935"/>
                  <a:pt x="50503" y="1368"/>
                  <a:pt x="44398" y="968"/>
                </a:cubicBezTo>
                <a:cubicBezTo>
                  <a:pt x="41330" y="768"/>
                  <a:pt x="38361" y="601"/>
                  <a:pt x="35459" y="468"/>
                </a:cubicBezTo>
                <a:cubicBezTo>
                  <a:pt x="32557" y="301"/>
                  <a:pt x="29788" y="234"/>
                  <a:pt x="27119" y="134"/>
                </a:cubicBezTo>
                <a:cubicBezTo>
                  <a:pt x="24451" y="101"/>
                  <a:pt x="21916" y="34"/>
                  <a:pt x="1958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"/>
          <p:cNvSpPr/>
          <p:nvPr/>
        </p:nvSpPr>
        <p:spPr>
          <a:xfrm>
            <a:off x="7750036" y="4665722"/>
            <a:ext cx="1097528" cy="65265"/>
          </a:xfrm>
          <a:custGeom>
            <a:avLst/>
            <a:gdLst/>
            <a:ahLst/>
            <a:cxnLst/>
            <a:rect l="l" t="t" r="r" b="b"/>
            <a:pathLst>
              <a:path w="25052" h="2629" extrusionOk="0">
                <a:moveTo>
                  <a:pt x="1296" y="0"/>
                </a:moveTo>
                <a:cubicBezTo>
                  <a:pt x="504" y="0"/>
                  <a:pt x="52" y="45"/>
                  <a:pt x="34" y="148"/>
                </a:cubicBezTo>
                <a:cubicBezTo>
                  <a:pt x="0" y="448"/>
                  <a:pt x="5571" y="1349"/>
                  <a:pt x="12476" y="1849"/>
                </a:cubicBezTo>
                <a:cubicBezTo>
                  <a:pt x="17770" y="2259"/>
                  <a:pt x="22280" y="2629"/>
                  <a:pt x="24126" y="2629"/>
                </a:cubicBezTo>
                <a:cubicBezTo>
                  <a:pt x="24688" y="2629"/>
                  <a:pt x="25003" y="2594"/>
                  <a:pt x="25018" y="2517"/>
                </a:cubicBezTo>
                <a:cubicBezTo>
                  <a:pt x="25052" y="2216"/>
                  <a:pt x="19481" y="1182"/>
                  <a:pt x="12576" y="682"/>
                </a:cubicBezTo>
                <a:cubicBezTo>
                  <a:pt x="7607" y="298"/>
                  <a:pt x="3329" y="0"/>
                  <a:pt x="1296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2506592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"/>
          <p:cNvSpPr/>
          <p:nvPr/>
        </p:nvSpPr>
        <p:spPr>
          <a:xfrm>
            <a:off x="70494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76364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2563589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"/>
          <p:cNvSpPr txBox="1">
            <a:spLocks noGrp="1"/>
          </p:cNvSpPr>
          <p:nvPr>
            <p:ph type="ctrTitle"/>
          </p:nvPr>
        </p:nvSpPr>
        <p:spPr>
          <a:xfrm>
            <a:off x="4131150" y="824850"/>
            <a:ext cx="4528800" cy="280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7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2"/>
          <p:cNvSpPr txBox="1">
            <a:spLocks noGrp="1"/>
          </p:cNvSpPr>
          <p:nvPr>
            <p:ph type="subTitle" idx="1"/>
          </p:nvPr>
        </p:nvSpPr>
        <p:spPr>
          <a:xfrm>
            <a:off x="4131150" y="3657000"/>
            <a:ext cx="4528800" cy="475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bg>
      <p:bgPr>
        <a:solidFill>
          <a:schemeClr val="lt2"/>
        </a:solidFill>
        <a:effectLst/>
      </p:bgPr>
    </p:bg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" name="Google Shape;1342;p23"/>
          <p:cNvSpPr/>
          <p:nvPr/>
        </p:nvSpPr>
        <p:spPr>
          <a:xfrm>
            <a:off x="-9525" y="3810000"/>
            <a:ext cx="9149100" cy="68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3" name="Google Shape;1343;p23"/>
          <p:cNvGrpSpPr/>
          <p:nvPr/>
        </p:nvGrpSpPr>
        <p:grpSpPr>
          <a:xfrm flipH="1">
            <a:off x="-5216" y="-1975"/>
            <a:ext cx="9149042" cy="3860784"/>
            <a:chOff x="-5225" y="-1975"/>
            <a:chExt cx="9149042" cy="3860784"/>
          </a:xfrm>
        </p:grpSpPr>
        <p:sp>
          <p:nvSpPr>
            <p:cNvPr id="1344" name="Google Shape;1344;p23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23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23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3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3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3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23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23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23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23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23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23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23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23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23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23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23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23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23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23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23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3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3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3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3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3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3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3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3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3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3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3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3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3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3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3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3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3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3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3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3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3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3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3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3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23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23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3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3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3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3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3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3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3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3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23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23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3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3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3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3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3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3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3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3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3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3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3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3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3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3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3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3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3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3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23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23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23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23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23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23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23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23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3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3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3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23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23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2" name="Google Shape;1432;p23"/>
          <p:cNvSpPr/>
          <p:nvPr/>
        </p:nvSpPr>
        <p:spPr>
          <a:xfrm>
            <a:off x="3818921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23"/>
          <p:cNvSpPr/>
          <p:nvPr/>
        </p:nvSpPr>
        <p:spPr>
          <a:xfrm flipH="1">
            <a:off x="6982663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23"/>
          <p:cNvSpPr/>
          <p:nvPr/>
        </p:nvSpPr>
        <p:spPr>
          <a:xfrm flipH="1">
            <a:off x="7359692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23"/>
          <p:cNvSpPr/>
          <p:nvPr/>
        </p:nvSpPr>
        <p:spPr>
          <a:xfrm flipH="1">
            <a:off x="7589125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23"/>
          <p:cNvSpPr/>
          <p:nvPr/>
        </p:nvSpPr>
        <p:spPr>
          <a:xfrm flipH="1">
            <a:off x="7928171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23"/>
          <p:cNvSpPr/>
          <p:nvPr/>
        </p:nvSpPr>
        <p:spPr>
          <a:xfrm>
            <a:off x="236193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23"/>
          <p:cNvSpPr/>
          <p:nvPr/>
        </p:nvSpPr>
        <p:spPr>
          <a:xfrm>
            <a:off x="6810355" y="4729472"/>
            <a:ext cx="2041590" cy="110918"/>
          </a:xfrm>
          <a:custGeom>
            <a:avLst/>
            <a:gdLst/>
            <a:ahLst/>
            <a:cxnLst/>
            <a:rect l="l" t="t" r="r" b="b"/>
            <a:pathLst>
              <a:path w="46601" h="4468" extrusionOk="0">
                <a:moveTo>
                  <a:pt x="5840" y="1"/>
                </a:moveTo>
                <a:cubicBezTo>
                  <a:pt x="5671" y="1"/>
                  <a:pt x="5505" y="4"/>
                  <a:pt x="5338" y="15"/>
                </a:cubicBezTo>
                <a:cubicBezTo>
                  <a:pt x="4871" y="15"/>
                  <a:pt x="4404" y="49"/>
                  <a:pt x="4004" y="49"/>
                </a:cubicBezTo>
                <a:cubicBezTo>
                  <a:pt x="3170" y="82"/>
                  <a:pt x="2436" y="115"/>
                  <a:pt x="1835" y="149"/>
                </a:cubicBezTo>
                <a:cubicBezTo>
                  <a:pt x="668" y="215"/>
                  <a:pt x="1" y="282"/>
                  <a:pt x="1" y="382"/>
                </a:cubicBezTo>
                <a:cubicBezTo>
                  <a:pt x="1" y="449"/>
                  <a:pt x="668" y="549"/>
                  <a:pt x="1835" y="616"/>
                </a:cubicBezTo>
                <a:cubicBezTo>
                  <a:pt x="2436" y="649"/>
                  <a:pt x="3136" y="682"/>
                  <a:pt x="4004" y="716"/>
                </a:cubicBezTo>
                <a:cubicBezTo>
                  <a:pt x="4404" y="716"/>
                  <a:pt x="4871" y="749"/>
                  <a:pt x="5338" y="749"/>
                </a:cubicBezTo>
                <a:cubicBezTo>
                  <a:pt x="5805" y="783"/>
                  <a:pt x="6305" y="816"/>
                  <a:pt x="6839" y="849"/>
                </a:cubicBezTo>
                <a:cubicBezTo>
                  <a:pt x="11042" y="1083"/>
                  <a:pt x="16879" y="1550"/>
                  <a:pt x="23317" y="2117"/>
                </a:cubicBezTo>
                <a:cubicBezTo>
                  <a:pt x="29722" y="2684"/>
                  <a:pt x="35526" y="3351"/>
                  <a:pt x="39729" y="3785"/>
                </a:cubicBezTo>
                <a:cubicBezTo>
                  <a:pt x="43092" y="4212"/>
                  <a:pt x="45429" y="4468"/>
                  <a:pt x="46247" y="4468"/>
                </a:cubicBezTo>
                <a:cubicBezTo>
                  <a:pt x="46451" y="4468"/>
                  <a:pt x="46561" y="4452"/>
                  <a:pt x="46567" y="4418"/>
                </a:cubicBezTo>
                <a:cubicBezTo>
                  <a:pt x="46601" y="4285"/>
                  <a:pt x="44032" y="3685"/>
                  <a:pt x="39863" y="2951"/>
                </a:cubicBezTo>
                <a:cubicBezTo>
                  <a:pt x="35660" y="2284"/>
                  <a:pt x="29855" y="1483"/>
                  <a:pt x="23417" y="949"/>
                </a:cubicBezTo>
                <a:cubicBezTo>
                  <a:pt x="16980" y="349"/>
                  <a:pt x="11109" y="15"/>
                  <a:pt x="6872" y="15"/>
                </a:cubicBezTo>
                <a:cubicBezTo>
                  <a:pt x="6517" y="15"/>
                  <a:pt x="6176" y="1"/>
                  <a:pt x="5840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23"/>
          <p:cNvSpPr/>
          <p:nvPr/>
        </p:nvSpPr>
        <p:spPr>
          <a:xfrm>
            <a:off x="4966130" y="4872266"/>
            <a:ext cx="3881435" cy="133385"/>
          </a:xfrm>
          <a:custGeom>
            <a:avLst/>
            <a:gdLst/>
            <a:ahLst/>
            <a:cxnLst/>
            <a:rect l="l" t="t" r="r" b="b"/>
            <a:pathLst>
              <a:path w="88597" h="5373" extrusionOk="0">
                <a:moveTo>
                  <a:pt x="19581" y="1"/>
                </a:moveTo>
                <a:cubicBezTo>
                  <a:pt x="17212" y="34"/>
                  <a:pt x="15011" y="34"/>
                  <a:pt x="12976" y="67"/>
                </a:cubicBezTo>
                <a:cubicBezTo>
                  <a:pt x="10975" y="134"/>
                  <a:pt x="9173" y="201"/>
                  <a:pt x="7572" y="268"/>
                </a:cubicBezTo>
                <a:cubicBezTo>
                  <a:pt x="5971" y="334"/>
                  <a:pt x="4603" y="468"/>
                  <a:pt x="3469" y="568"/>
                </a:cubicBezTo>
                <a:cubicBezTo>
                  <a:pt x="1234" y="768"/>
                  <a:pt x="0" y="935"/>
                  <a:pt x="0" y="1001"/>
                </a:cubicBezTo>
                <a:cubicBezTo>
                  <a:pt x="0" y="1057"/>
                  <a:pt x="384" y="1081"/>
                  <a:pt x="1102" y="1081"/>
                </a:cubicBezTo>
                <a:cubicBezTo>
                  <a:pt x="1689" y="1081"/>
                  <a:pt x="2498" y="1065"/>
                  <a:pt x="3503" y="1035"/>
                </a:cubicBezTo>
                <a:cubicBezTo>
                  <a:pt x="4450" y="1006"/>
                  <a:pt x="5619" y="928"/>
                  <a:pt x="6926" y="928"/>
                </a:cubicBezTo>
                <a:cubicBezTo>
                  <a:pt x="7138" y="928"/>
                  <a:pt x="7353" y="930"/>
                  <a:pt x="7572" y="935"/>
                </a:cubicBezTo>
                <a:cubicBezTo>
                  <a:pt x="9173" y="935"/>
                  <a:pt x="10975" y="901"/>
                  <a:pt x="13009" y="901"/>
                </a:cubicBezTo>
                <a:cubicBezTo>
                  <a:pt x="15011" y="935"/>
                  <a:pt x="17179" y="968"/>
                  <a:pt x="19547" y="1001"/>
                </a:cubicBezTo>
                <a:cubicBezTo>
                  <a:pt x="21916" y="1068"/>
                  <a:pt x="24417" y="1135"/>
                  <a:pt x="27086" y="1235"/>
                </a:cubicBezTo>
                <a:cubicBezTo>
                  <a:pt x="29721" y="1368"/>
                  <a:pt x="32523" y="1468"/>
                  <a:pt x="35392" y="1635"/>
                </a:cubicBezTo>
                <a:cubicBezTo>
                  <a:pt x="38294" y="1802"/>
                  <a:pt x="41263" y="1935"/>
                  <a:pt x="44332" y="2169"/>
                </a:cubicBezTo>
                <a:cubicBezTo>
                  <a:pt x="50436" y="2569"/>
                  <a:pt x="56240" y="3103"/>
                  <a:pt x="61511" y="3537"/>
                </a:cubicBezTo>
                <a:cubicBezTo>
                  <a:pt x="66814" y="3970"/>
                  <a:pt x="71584" y="4337"/>
                  <a:pt x="75587" y="4637"/>
                </a:cubicBezTo>
                <a:cubicBezTo>
                  <a:pt x="79590" y="4938"/>
                  <a:pt x="82859" y="5138"/>
                  <a:pt x="85094" y="5271"/>
                </a:cubicBezTo>
                <a:cubicBezTo>
                  <a:pt x="86537" y="5336"/>
                  <a:pt x="87563" y="5373"/>
                  <a:pt x="88118" y="5373"/>
                </a:cubicBezTo>
                <a:cubicBezTo>
                  <a:pt x="88422" y="5373"/>
                  <a:pt x="88585" y="5362"/>
                  <a:pt x="88597" y="5338"/>
                </a:cubicBezTo>
                <a:cubicBezTo>
                  <a:pt x="88597" y="5238"/>
                  <a:pt x="87362" y="5071"/>
                  <a:pt x="85128" y="4804"/>
                </a:cubicBezTo>
                <a:cubicBezTo>
                  <a:pt x="82893" y="4537"/>
                  <a:pt x="79657" y="4204"/>
                  <a:pt x="75654" y="3803"/>
                </a:cubicBezTo>
                <a:cubicBezTo>
                  <a:pt x="71685" y="3370"/>
                  <a:pt x="66914" y="2936"/>
                  <a:pt x="61611" y="2436"/>
                </a:cubicBezTo>
                <a:cubicBezTo>
                  <a:pt x="56340" y="1935"/>
                  <a:pt x="50503" y="1368"/>
                  <a:pt x="44398" y="968"/>
                </a:cubicBezTo>
                <a:cubicBezTo>
                  <a:pt x="41330" y="768"/>
                  <a:pt x="38361" y="601"/>
                  <a:pt x="35459" y="468"/>
                </a:cubicBezTo>
                <a:cubicBezTo>
                  <a:pt x="32557" y="301"/>
                  <a:pt x="29788" y="234"/>
                  <a:pt x="27119" y="134"/>
                </a:cubicBezTo>
                <a:cubicBezTo>
                  <a:pt x="24451" y="101"/>
                  <a:pt x="21916" y="34"/>
                  <a:pt x="1958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23"/>
          <p:cNvSpPr/>
          <p:nvPr/>
        </p:nvSpPr>
        <p:spPr>
          <a:xfrm>
            <a:off x="7750036" y="4665722"/>
            <a:ext cx="1097528" cy="65265"/>
          </a:xfrm>
          <a:custGeom>
            <a:avLst/>
            <a:gdLst/>
            <a:ahLst/>
            <a:cxnLst/>
            <a:rect l="l" t="t" r="r" b="b"/>
            <a:pathLst>
              <a:path w="25052" h="2629" extrusionOk="0">
                <a:moveTo>
                  <a:pt x="1296" y="0"/>
                </a:moveTo>
                <a:cubicBezTo>
                  <a:pt x="504" y="0"/>
                  <a:pt x="52" y="45"/>
                  <a:pt x="34" y="148"/>
                </a:cubicBezTo>
                <a:cubicBezTo>
                  <a:pt x="0" y="448"/>
                  <a:pt x="5571" y="1349"/>
                  <a:pt x="12476" y="1849"/>
                </a:cubicBezTo>
                <a:cubicBezTo>
                  <a:pt x="17770" y="2259"/>
                  <a:pt x="22280" y="2629"/>
                  <a:pt x="24126" y="2629"/>
                </a:cubicBezTo>
                <a:cubicBezTo>
                  <a:pt x="24688" y="2629"/>
                  <a:pt x="25003" y="2594"/>
                  <a:pt x="25018" y="2517"/>
                </a:cubicBezTo>
                <a:cubicBezTo>
                  <a:pt x="25052" y="2216"/>
                  <a:pt x="19481" y="1182"/>
                  <a:pt x="12576" y="682"/>
                </a:cubicBezTo>
                <a:cubicBezTo>
                  <a:pt x="7607" y="298"/>
                  <a:pt x="3329" y="0"/>
                  <a:pt x="1296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23"/>
          <p:cNvSpPr/>
          <p:nvPr/>
        </p:nvSpPr>
        <p:spPr>
          <a:xfrm>
            <a:off x="2563589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23"/>
          <p:cNvSpPr/>
          <p:nvPr/>
        </p:nvSpPr>
        <p:spPr>
          <a:xfrm flipH="1">
            <a:off x="2673074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23"/>
          <p:cNvSpPr/>
          <p:nvPr/>
        </p:nvSpPr>
        <p:spPr>
          <a:xfrm flipH="1">
            <a:off x="5515923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23"/>
          <p:cNvSpPr/>
          <p:nvPr/>
        </p:nvSpPr>
        <p:spPr>
          <a:xfrm>
            <a:off x="-1174625" y="3874775"/>
            <a:ext cx="25" cy="25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0" y="1"/>
                </a:moveTo>
                <a:close/>
              </a:path>
            </a:pathLst>
          </a:custGeom>
          <a:noFill/>
          <a:ln w="10850" cap="flat" cmpd="sng">
            <a:solidFill>
              <a:srgbClr val="262424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23"/>
          <p:cNvSpPr/>
          <p:nvPr/>
        </p:nvSpPr>
        <p:spPr>
          <a:xfrm flipH="1">
            <a:off x="5426313" y="4104627"/>
            <a:ext cx="3716315" cy="252743"/>
          </a:xfrm>
          <a:custGeom>
            <a:avLst/>
            <a:gdLst/>
            <a:ahLst/>
            <a:cxnLst/>
            <a:rect l="l" t="t" r="r" b="b"/>
            <a:pathLst>
              <a:path w="84828" h="10181" extrusionOk="0">
                <a:moveTo>
                  <a:pt x="34292" y="1"/>
                </a:moveTo>
                <a:cubicBezTo>
                  <a:pt x="32857" y="34"/>
                  <a:pt x="31490" y="67"/>
                  <a:pt x="30122" y="134"/>
                </a:cubicBezTo>
                <a:cubicBezTo>
                  <a:pt x="28754" y="167"/>
                  <a:pt x="27420" y="167"/>
                  <a:pt x="26152" y="301"/>
                </a:cubicBezTo>
                <a:cubicBezTo>
                  <a:pt x="24851" y="401"/>
                  <a:pt x="23584" y="501"/>
                  <a:pt x="22350" y="601"/>
                </a:cubicBezTo>
                <a:cubicBezTo>
                  <a:pt x="21749" y="634"/>
                  <a:pt x="21149" y="668"/>
                  <a:pt x="20548" y="734"/>
                </a:cubicBezTo>
                <a:cubicBezTo>
                  <a:pt x="19948" y="801"/>
                  <a:pt x="19348" y="868"/>
                  <a:pt x="18780" y="935"/>
                </a:cubicBezTo>
                <a:cubicBezTo>
                  <a:pt x="17646" y="1068"/>
                  <a:pt x="16546" y="1201"/>
                  <a:pt x="15478" y="1335"/>
                </a:cubicBezTo>
                <a:cubicBezTo>
                  <a:pt x="14411" y="1468"/>
                  <a:pt x="13377" y="1602"/>
                  <a:pt x="12409" y="1769"/>
                </a:cubicBezTo>
                <a:cubicBezTo>
                  <a:pt x="10475" y="2135"/>
                  <a:pt x="8740" y="2436"/>
                  <a:pt x="7206" y="2703"/>
                </a:cubicBezTo>
                <a:cubicBezTo>
                  <a:pt x="5671" y="3003"/>
                  <a:pt x="4370" y="3336"/>
                  <a:pt x="3303" y="3603"/>
                </a:cubicBezTo>
                <a:cubicBezTo>
                  <a:pt x="1168" y="4104"/>
                  <a:pt x="0" y="4437"/>
                  <a:pt x="0" y="4537"/>
                </a:cubicBezTo>
                <a:cubicBezTo>
                  <a:pt x="5" y="4547"/>
                  <a:pt x="34" y="4552"/>
                  <a:pt x="87" y="4552"/>
                </a:cubicBezTo>
                <a:cubicBezTo>
                  <a:pt x="401" y="4552"/>
                  <a:pt x="1548" y="4384"/>
                  <a:pt x="3403" y="4070"/>
                </a:cubicBezTo>
                <a:cubicBezTo>
                  <a:pt x="4470" y="3903"/>
                  <a:pt x="5771" y="3637"/>
                  <a:pt x="7306" y="3370"/>
                </a:cubicBezTo>
                <a:cubicBezTo>
                  <a:pt x="8840" y="3170"/>
                  <a:pt x="10608" y="2936"/>
                  <a:pt x="12543" y="2636"/>
                </a:cubicBezTo>
                <a:cubicBezTo>
                  <a:pt x="13510" y="2502"/>
                  <a:pt x="14511" y="2402"/>
                  <a:pt x="15578" y="2302"/>
                </a:cubicBezTo>
                <a:cubicBezTo>
                  <a:pt x="16646" y="2169"/>
                  <a:pt x="17746" y="2069"/>
                  <a:pt x="18881" y="1969"/>
                </a:cubicBezTo>
                <a:cubicBezTo>
                  <a:pt x="19448" y="1902"/>
                  <a:pt x="20048" y="1835"/>
                  <a:pt x="20615" y="1769"/>
                </a:cubicBezTo>
                <a:cubicBezTo>
                  <a:pt x="21216" y="1735"/>
                  <a:pt x="21816" y="1702"/>
                  <a:pt x="22450" y="1668"/>
                </a:cubicBezTo>
                <a:cubicBezTo>
                  <a:pt x="23651" y="1602"/>
                  <a:pt x="24918" y="1502"/>
                  <a:pt x="26186" y="1435"/>
                </a:cubicBezTo>
                <a:cubicBezTo>
                  <a:pt x="27487" y="1335"/>
                  <a:pt x="28821" y="1335"/>
                  <a:pt x="30155" y="1302"/>
                </a:cubicBezTo>
                <a:cubicBezTo>
                  <a:pt x="31523" y="1268"/>
                  <a:pt x="32891" y="1235"/>
                  <a:pt x="34292" y="1201"/>
                </a:cubicBezTo>
                <a:cubicBezTo>
                  <a:pt x="35693" y="1235"/>
                  <a:pt x="37127" y="1268"/>
                  <a:pt x="38561" y="1302"/>
                </a:cubicBezTo>
                <a:cubicBezTo>
                  <a:pt x="39295" y="1302"/>
                  <a:pt x="40029" y="1302"/>
                  <a:pt x="40763" y="1335"/>
                </a:cubicBezTo>
                <a:cubicBezTo>
                  <a:pt x="41497" y="1335"/>
                  <a:pt x="42231" y="1402"/>
                  <a:pt x="42964" y="1435"/>
                </a:cubicBezTo>
                <a:cubicBezTo>
                  <a:pt x="44465" y="1502"/>
                  <a:pt x="45933" y="1602"/>
                  <a:pt x="47401" y="1668"/>
                </a:cubicBezTo>
                <a:cubicBezTo>
                  <a:pt x="48101" y="1702"/>
                  <a:pt x="48835" y="1802"/>
                  <a:pt x="49536" y="1835"/>
                </a:cubicBezTo>
                <a:cubicBezTo>
                  <a:pt x="50236" y="1902"/>
                  <a:pt x="50937" y="1969"/>
                  <a:pt x="51637" y="2035"/>
                </a:cubicBezTo>
                <a:cubicBezTo>
                  <a:pt x="53038" y="2169"/>
                  <a:pt x="54439" y="2269"/>
                  <a:pt x="55774" y="2436"/>
                </a:cubicBezTo>
                <a:cubicBezTo>
                  <a:pt x="57108" y="2602"/>
                  <a:pt x="58442" y="2736"/>
                  <a:pt x="59710" y="2903"/>
                </a:cubicBezTo>
                <a:cubicBezTo>
                  <a:pt x="64813" y="3570"/>
                  <a:pt x="69417" y="4404"/>
                  <a:pt x="73153" y="5471"/>
                </a:cubicBezTo>
                <a:cubicBezTo>
                  <a:pt x="76889" y="6505"/>
                  <a:pt x="79791" y="7773"/>
                  <a:pt x="81759" y="8707"/>
                </a:cubicBezTo>
                <a:cubicBezTo>
                  <a:pt x="82259" y="8940"/>
                  <a:pt x="82693" y="9141"/>
                  <a:pt x="83060" y="9341"/>
                </a:cubicBezTo>
                <a:cubicBezTo>
                  <a:pt x="83427" y="9541"/>
                  <a:pt x="83727" y="9708"/>
                  <a:pt x="83994" y="9841"/>
                </a:cubicBezTo>
                <a:cubicBezTo>
                  <a:pt x="84432" y="10075"/>
                  <a:pt x="84717" y="10181"/>
                  <a:pt x="84803" y="10181"/>
                </a:cubicBezTo>
                <a:cubicBezTo>
                  <a:pt x="84815" y="10181"/>
                  <a:pt x="84824" y="10179"/>
                  <a:pt x="84828" y="10175"/>
                </a:cubicBezTo>
                <a:cubicBezTo>
                  <a:pt x="84828" y="10141"/>
                  <a:pt x="84594" y="9941"/>
                  <a:pt x="84127" y="9641"/>
                </a:cubicBezTo>
                <a:cubicBezTo>
                  <a:pt x="83894" y="9474"/>
                  <a:pt x="83593" y="9274"/>
                  <a:pt x="83226" y="9040"/>
                </a:cubicBezTo>
                <a:cubicBezTo>
                  <a:pt x="82860" y="8807"/>
                  <a:pt x="82459" y="8573"/>
                  <a:pt x="81992" y="8273"/>
                </a:cubicBezTo>
                <a:cubicBezTo>
                  <a:pt x="80058" y="7206"/>
                  <a:pt x="77155" y="5805"/>
                  <a:pt x="73386" y="4637"/>
                </a:cubicBezTo>
                <a:cubicBezTo>
                  <a:pt x="69617" y="3436"/>
                  <a:pt x="65013" y="2502"/>
                  <a:pt x="59876" y="1802"/>
                </a:cubicBezTo>
                <a:cubicBezTo>
                  <a:pt x="58576" y="1602"/>
                  <a:pt x="57241" y="1435"/>
                  <a:pt x="55907" y="1268"/>
                </a:cubicBezTo>
                <a:cubicBezTo>
                  <a:pt x="54573" y="1101"/>
                  <a:pt x="53172" y="1001"/>
                  <a:pt x="51771" y="835"/>
                </a:cubicBezTo>
                <a:cubicBezTo>
                  <a:pt x="51070" y="768"/>
                  <a:pt x="50370" y="701"/>
                  <a:pt x="49636" y="634"/>
                </a:cubicBezTo>
                <a:cubicBezTo>
                  <a:pt x="48935" y="568"/>
                  <a:pt x="48201" y="468"/>
                  <a:pt x="47468" y="468"/>
                </a:cubicBezTo>
                <a:cubicBezTo>
                  <a:pt x="46000" y="368"/>
                  <a:pt x="44532" y="301"/>
                  <a:pt x="43031" y="201"/>
                </a:cubicBezTo>
                <a:cubicBezTo>
                  <a:pt x="42297" y="167"/>
                  <a:pt x="41530" y="101"/>
                  <a:pt x="40796" y="101"/>
                </a:cubicBezTo>
                <a:cubicBezTo>
                  <a:pt x="40062" y="67"/>
                  <a:pt x="39328" y="67"/>
                  <a:pt x="38595" y="67"/>
                </a:cubicBezTo>
                <a:cubicBezTo>
                  <a:pt x="37127" y="34"/>
                  <a:pt x="35693" y="34"/>
                  <a:pt x="3429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6" name="Google Shape;1446;p23"/>
          <p:cNvSpPr/>
          <p:nvPr/>
        </p:nvSpPr>
        <p:spPr>
          <a:xfrm flipH="1">
            <a:off x="8245311" y="4048672"/>
            <a:ext cx="897316" cy="70007"/>
          </a:xfrm>
          <a:custGeom>
            <a:avLst/>
            <a:gdLst/>
            <a:ahLst/>
            <a:cxnLst/>
            <a:rect l="l" t="t" r="r" b="b"/>
            <a:pathLst>
              <a:path w="20482" h="2820" extrusionOk="0">
                <a:moveTo>
                  <a:pt x="16289" y="0"/>
                </a:moveTo>
                <a:cubicBezTo>
                  <a:pt x="14567" y="0"/>
                  <a:pt x="12430" y="117"/>
                  <a:pt x="10141" y="387"/>
                </a:cubicBezTo>
                <a:cubicBezTo>
                  <a:pt x="4470" y="1154"/>
                  <a:pt x="0" y="2388"/>
                  <a:pt x="67" y="2722"/>
                </a:cubicBezTo>
                <a:cubicBezTo>
                  <a:pt x="79" y="2789"/>
                  <a:pt x="243" y="2819"/>
                  <a:pt x="537" y="2819"/>
                </a:cubicBezTo>
                <a:cubicBezTo>
                  <a:pt x="1845" y="2819"/>
                  <a:pt x="5726" y="2220"/>
                  <a:pt x="10274" y="1621"/>
                </a:cubicBezTo>
                <a:cubicBezTo>
                  <a:pt x="13076" y="1287"/>
                  <a:pt x="15612" y="1054"/>
                  <a:pt x="17446" y="920"/>
                </a:cubicBezTo>
                <a:cubicBezTo>
                  <a:pt x="19314" y="787"/>
                  <a:pt x="20448" y="653"/>
                  <a:pt x="20448" y="487"/>
                </a:cubicBezTo>
                <a:cubicBezTo>
                  <a:pt x="20482" y="320"/>
                  <a:pt x="19314" y="120"/>
                  <a:pt x="17446" y="20"/>
                </a:cubicBezTo>
                <a:cubicBezTo>
                  <a:pt x="17086" y="7"/>
                  <a:pt x="16699" y="0"/>
                  <a:pt x="16289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23"/>
          <p:cNvSpPr/>
          <p:nvPr/>
        </p:nvSpPr>
        <p:spPr>
          <a:xfrm flipH="1">
            <a:off x="7076198" y="4207899"/>
            <a:ext cx="2069365" cy="111017"/>
          </a:xfrm>
          <a:custGeom>
            <a:avLst/>
            <a:gdLst/>
            <a:ahLst/>
            <a:cxnLst/>
            <a:rect l="l" t="t" r="r" b="b"/>
            <a:pathLst>
              <a:path w="47235" h="4472" extrusionOk="0">
                <a:moveTo>
                  <a:pt x="35991" y="1"/>
                </a:moveTo>
                <a:cubicBezTo>
                  <a:pt x="34955" y="1"/>
                  <a:pt x="33872" y="44"/>
                  <a:pt x="32724" y="44"/>
                </a:cubicBezTo>
                <a:cubicBezTo>
                  <a:pt x="29889" y="144"/>
                  <a:pt x="26753" y="344"/>
                  <a:pt x="23484" y="677"/>
                </a:cubicBezTo>
                <a:cubicBezTo>
                  <a:pt x="16946" y="1345"/>
                  <a:pt x="11075" y="2279"/>
                  <a:pt x="6839" y="3012"/>
                </a:cubicBezTo>
                <a:cubicBezTo>
                  <a:pt x="2636" y="3746"/>
                  <a:pt x="1" y="4247"/>
                  <a:pt x="34" y="4413"/>
                </a:cubicBezTo>
                <a:cubicBezTo>
                  <a:pt x="42" y="4452"/>
                  <a:pt x="190" y="4471"/>
                  <a:pt x="466" y="4471"/>
                </a:cubicBezTo>
                <a:cubicBezTo>
                  <a:pt x="1379" y="4471"/>
                  <a:pt x="3694" y="4264"/>
                  <a:pt x="6972" y="3880"/>
                </a:cubicBezTo>
                <a:cubicBezTo>
                  <a:pt x="11242" y="3379"/>
                  <a:pt x="17113" y="2579"/>
                  <a:pt x="23618" y="1912"/>
                </a:cubicBezTo>
                <a:cubicBezTo>
                  <a:pt x="26853" y="1578"/>
                  <a:pt x="29955" y="1345"/>
                  <a:pt x="32757" y="1211"/>
                </a:cubicBezTo>
                <a:cubicBezTo>
                  <a:pt x="34192" y="1144"/>
                  <a:pt x="35526" y="1044"/>
                  <a:pt x="36794" y="1044"/>
                </a:cubicBezTo>
                <a:cubicBezTo>
                  <a:pt x="37394" y="1044"/>
                  <a:pt x="38028" y="1011"/>
                  <a:pt x="38595" y="1011"/>
                </a:cubicBezTo>
                <a:lnTo>
                  <a:pt x="40263" y="1011"/>
                </a:lnTo>
                <a:cubicBezTo>
                  <a:pt x="43109" y="1011"/>
                  <a:pt x="45244" y="1100"/>
                  <a:pt x="46351" y="1100"/>
                </a:cubicBezTo>
                <a:cubicBezTo>
                  <a:pt x="46905" y="1100"/>
                  <a:pt x="47201" y="1078"/>
                  <a:pt x="47201" y="1011"/>
                </a:cubicBezTo>
                <a:cubicBezTo>
                  <a:pt x="47234" y="878"/>
                  <a:pt x="44599" y="377"/>
                  <a:pt x="40296" y="144"/>
                </a:cubicBezTo>
                <a:cubicBezTo>
                  <a:pt x="39762" y="110"/>
                  <a:pt x="39195" y="77"/>
                  <a:pt x="38595" y="44"/>
                </a:cubicBezTo>
                <a:cubicBezTo>
                  <a:pt x="38028" y="44"/>
                  <a:pt x="37394" y="44"/>
                  <a:pt x="36760" y="10"/>
                </a:cubicBezTo>
                <a:cubicBezTo>
                  <a:pt x="36507" y="4"/>
                  <a:pt x="36251" y="1"/>
                  <a:pt x="3599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23"/>
          <p:cNvSpPr/>
          <p:nvPr/>
        </p:nvSpPr>
        <p:spPr>
          <a:xfrm flipH="1">
            <a:off x="8840076" y="3978342"/>
            <a:ext cx="302552" cy="40390"/>
          </a:xfrm>
          <a:custGeom>
            <a:avLst/>
            <a:gdLst/>
            <a:ahLst/>
            <a:cxnLst/>
            <a:rect l="l" t="t" r="r" b="b"/>
            <a:pathLst>
              <a:path w="6906" h="1627" extrusionOk="0">
                <a:moveTo>
                  <a:pt x="5767" y="1"/>
                </a:moveTo>
                <a:cubicBezTo>
                  <a:pt x="5137" y="1"/>
                  <a:pt x="4287" y="84"/>
                  <a:pt x="3369" y="251"/>
                </a:cubicBezTo>
                <a:cubicBezTo>
                  <a:pt x="1501" y="518"/>
                  <a:pt x="0" y="985"/>
                  <a:pt x="67" y="1318"/>
                </a:cubicBezTo>
                <a:cubicBezTo>
                  <a:pt x="86" y="1526"/>
                  <a:pt x="596" y="1627"/>
                  <a:pt x="1375" y="1627"/>
                </a:cubicBezTo>
                <a:cubicBezTo>
                  <a:pt x="1971" y="1627"/>
                  <a:pt x="2726" y="1568"/>
                  <a:pt x="3536" y="1452"/>
                </a:cubicBezTo>
                <a:cubicBezTo>
                  <a:pt x="5438" y="1151"/>
                  <a:pt x="6905" y="584"/>
                  <a:pt x="6839" y="251"/>
                </a:cubicBezTo>
                <a:cubicBezTo>
                  <a:pt x="6805" y="84"/>
                  <a:pt x="6397" y="1"/>
                  <a:pt x="5767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23"/>
          <p:cNvSpPr/>
          <p:nvPr/>
        </p:nvSpPr>
        <p:spPr>
          <a:xfrm flipH="1">
            <a:off x="5553450" y="4237888"/>
            <a:ext cx="1353291" cy="210094"/>
          </a:xfrm>
          <a:custGeom>
            <a:avLst/>
            <a:gdLst/>
            <a:ahLst/>
            <a:cxnLst/>
            <a:rect l="l" t="t" r="r" b="b"/>
            <a:pathLst>
              <a:path w="30890" h="8463" extrusionOk="0">
                <a:moveTo>
                  <a:pt x="504" y="0"/>
                </a:moveTo>
                <a:cubicBezTo>
                  <a:pt x="179" y="0"/>
                  <a:pt x="1" y="29"/>
                  <a:pt x="1" y="70"/>
                </a:cubicBezTo>
                <a:cubicBezTo>
                  <a:pt x="1" y="170"/>
                  <a:pt x="434" y="303"/>
                  <a:pt x="1235" y="504"/>
                </a:cubicBezTo>
                <a:cubicBezTo>
                  <a:pt x="1602" y="604"/>
                  <a:pt x="2102" y="704"/>
                  <a:pt x="2669" y="804"/>
                </a:cubicBezTo>
                <a:cubicBezTo>
                  <a:pt x="2936" y="870"/>
                  <a:pt x="3236" y="937"/>
                  <a:pt x="3570" y="971"/>
                </a:cubicBezTo>
                <a:cubicBezTo>
                  <a:pt x="3870" y="1071"/>
                  <a:pt x="4237" y="1137"/>
                  <a:pt x="4571" y="1204"/>
                </a:cubicBezTo>
                <a:cubicBezTo>
                  <a:pt x="5305" y="1371"/>
                  <a:pt x="6072" y="1504"/>
                  <a:pt x="6906" y="1704"/>
                </a:cubicBezTo>
                <a:cubicBezTo>
                  <a:pt x="7740" y="1871"/>
                  <a:pt x="8607" y="2105"/>
                  <a:pt x="9541" y="2305"/>
                </a:cubicBezTo>
                <a:cubicBezTo>
                  <a:pt x="11409" y="2705"/>
                  <a:pt x="13444" y="3239"/>
                  <a:pt x="15579" y="3773"/>
                </a:cubicBezTo>
                <a:cubicBezTo>
                  <a:pt x="16646" y="4039"/>
                  <a:pt x="17680" y="4340"/>
                  <a:pt x="18681" y="4606"/>
                </a:cubicBezTo>
                <a:cubicBezTo>
                  <a:pt x="18914" y="4673"/>
                  <a:pt x="19181" y="4740"/>
                  <a:pt x="19415" y="4807"/>
                </a:cubicBezTo>
                <a:cubicBezTo>
                  <a:pt x="19648" y="4907"/>
                  <a:pt x="19915" y="4973"/>
                  <a:pt x="20149" y="5040"/>
                </a:cubicBezTo>
                <a:cubicBezTo>
                  <a:pt x="20616" y="5174"/>
                  <a:pt x="21083" y="5340"/>
                  <a:pt x="21550" y="5474"/>
                </a:cubicBezTo>
                <a:cubicBezTo>
                  <a:pt x="23384" y="5974"/>
                  <a:pt x="24985" y="6575"/>
                  <a:pt x="26386" y="7008"/>
                </a:cubicBezTo>
                <a:cubicBezTo>
                  <a:pt x="26720" y="7142"/>
                  <a:pt x="27053" y="7242"/>
                  <a:pt x="27354" y="7342"/>
                </a:cubicBezTo>
                <a:cubicBezTo>
                  <a:pt x="27654" y="7442"/>
                  <a:pt x="27954" y="7542"/>
                  <a:pt x="28221" y="7675"/>
                </a:cubicBezTo>
                <a:cubicBezTo>
                  <a:pt x="28755" y="7875"/>
                  <a:pt x="29222" y="8009"/>
                  <a:pt x="29589" y="8142"/>
                </a:cubicBezTo>
                <a:cubicBezTo>
                  <a:pt x="30229" y="8356"/>
                  <a:pt x="30635" y="8463"/>
                  <a:pt x="30788" y="8463"/>
                </a:cubicBezTo>
                <a:cubicBezTo>
                  <a:pt x="30827" y="8463"/>
                  <a:pt x="30850" y="8456"/>
                  <a:pt x="30856" y="8443"/>
                </a:cubicBezTo>
                <a:cubicBezTo>
                  <a:pt x="30890" y="8342"/>
                  <a:pt x="30523" y="8109"/>
                  <a:pt x="29789" y="7709"/>
                </a:cubicBezTo>
                <a:cubicBezTo>
                  <a:pt x="29422" y="7509"/>
                  <a:pt x="28988" y="7275"/>
                  <a:pt x="28488" y="7008"/>
                </a:cubicBezTo>
                <a:cubicBezTo>
                  <a:pt x="28221" y="6875"/>
                  <a:pt x="27921" y="6741"/>
                  <a:pt x="27654" y="6608"/>
                </a:cubicBezTo>
                <a:cubicBezTo>
                  <a:pt x="27354" y="6474"/>
                  <a:pt x="27020" y="6341"/>
                  <a:pt x="26687" y="6208"/>
                </a:cubicBezTo>
                <a:cubicBezTo>
                  <a:pt x="25319" y="5641"/>
                  <a:pt x="23718" y="4973"/>
                  <a:pt x="21883" y="4373"/>
                </a:cubicBezTo>
                <a:cubicBezTo>
                  <a:pt x="21449" y="4206"/>
                  <a:pt x="20982" y="4073"/>
                  <a:pt x="20482" y="3906"/>
                </a:cubicBezTo>
                <a:cubicBezTo>
                  <a:pt x="20249" y="3839"/>
                  <a:pt x="20015" y="3739"/>
                  <a:pt x="19748" y="3672"/>
                </a:cubicBezTo>
                <a:cubicBezTo>
                  <a:pt x="19515" y="3606"/>
                  <a:pt x="19248" y="3506"/>
                  <a:pt x="19014" y="3439"/>
                </a:cubicBezTo>
                <a:cubicBezTo>
                  <a:pt x="18014" y="3172"/>
                  <a:pt x="16946" y="2872"/>
                  <a:pt x="15879" y="2572"/>
                </a:cubicBezTo>
                <a:cubicBezTo>
                  <a:pt x="13711" y="2038"/>
                  <a:pt x="11676" y="1504"/>
                  <a:pt x="9774" y="1171"/>
                </a:cubicBezTo>
                <a:cubicBezTo>
                  <a:pt x="8807" y="1004"/>
                  <a:pt x="7940" y="804"/>
                  <a:pt x="7073" y="670"/>
                </a:cubicBezTo>
                <a:cubicBezTo>
                  <a:pt x="6239" y="570"/>
                  <a:pt x="5438" y="437"/>
                  <a:pt x="4704" y="337"/>
                </a:cubicBezTo>
                <a:cubicBezTo>
                  <a:pt x="4371" y="303"/>
                  <a:pt x="4004" y="237"/>
                  <a:pt x="3703" y="203"/>
                </a:cubicBezTo>
                <a:cubicBezTo>
                  <a:pt x="3370" y="170"/>
                  <a:pt x="3036" y="137"/>
                  <a:pt x="2769" y="137"/>
                </a:cubicBezTo>
                <a:cubicBezTo>
                  <a:pt x="2202" y="70"/>
                  <a:pt x="1702" y="37"/>
                  <a:pt x="1268" y="37"/>
                </a:cubicBezTo>
                <a:cubicBezTo>
                  <a:pt x="963" y="11"/>
                  <a:pt x="705" y="0"/>
                  <a:pt x="50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23"/>
          <p:cNvSpPr/>
          <p:nvPr/>
        </p:nvSpPr>
        <p:spPr>
          <a:xfrm flipH="1">
            <a:off x="5515467" y="3989092"/>
            <a:ext cx="2512153" cy="195993"/>
          </a:xfrm>
          <a:custGeom>
            <a:avLst/>
            <a:gdLst/>
            <a:ahLst/>
            <a:cxnLst/>
            <a:rect l="l" t="t" r="r" b="b"/>
            <a:pathLst>
              <a:path w="57342" h="7895" extrusionOk="0">
                <a:moveTo>
                  <a:pt x="16567" y="0"/>
                </a:moveTo>
                <a:cubicBezTo>
                  <a:pt x="13559" y="0"/>
                  <a:pt x="10834" y="90"/>
                  <a:pt x="8507" y="251"/>
                </a:cubicBezTo>
                <a:cubicBezTo>
                  <a:pt x="5838" y="452"/>
                  <a:pt x="3704" y="752"/>
                  <a:pt x="2236" y="1052"/>
                </a:cubicBezTo>
                <a:cubicBezTo>
                  <a:pt x="768" y="1352"/>
                  <a:pt x="1" y="1686"/>
                  <a:pt x="1" y="1786"/>
                </a:cubicBezTo>
                <a:cubicBezTo>
                  <a:pt x="6" y="1796"/>
                  <a:pt x="30" y="1801"/>
                  <a:pt x="71" y="1801"/>
                </a:cubicBezTo>
                <a:cubicBezTo>
                  <a:pt x="298" y="1801"/>
                  <a:pt x="1062" y="1660"/>
                  <a:pt x="2303" y="1519"/>
                </a:cubicBezTo>
                <a:cubicBezTo>
                  <a:pt x="3770" y="1352"/>
                  <a:pt x="5905" y="1219"/>
                  <a:pt x="8540" y="1152"/>
                </a:cubicBezTo>
                <a:cubicBezTo>
                  <a:pt x="9906" y="1109"/>
                  <a:pt x="11408" y="1086"/>
                  <a:pt x="13025" y="1086"/>
                </a:cubicBezTo>
                <a:cubicBezTo>
                  <a:pt x="17646" y="1086"/>
                  <a:pt x="23199" y="1274"/>
                  <a:pt x="29155" y="1719"/>
                </a:cubicBezTo>
                <a:cubicBezTo>
                  <a:pt x="37194" y="2320"/>
                  <a:pt x="44466" y="3320"/>
                  <a:pt x="49570" y="4588"/>
                </a:cubicBezTo>
                <a:cubicBezTo>
                  <a:pt x="52105" y="5222"/>
                  <a:pt x="54106" y="5956"/>
                  <a:pt x="55374" y="6623"/>
                </a:cubicBezTo>
                <a:cubicBezTo>
                  <a:pt x="56614" y="7259"/>
                  <a:pt x="57157" y="7895"/>
                  <a:pt x="57263" y="7895"/>
                </a:cubicBezTo>
                <a:cubicBezTo>
                  <a:pt x="57268" y="7895"/>
                  <a:pt x="57272" y="7893"/>
                  <a:pt x="57275" y="7890"/>
                </a:cubicBezTo>
                <a:cubicBezTo>
                  <a:pt x="57342" y="7857"/>
                  <a:pt x="56908" y="7056"/>
                  <a:pt x="55641" y="6222"/>
                </a:cubicBezTo>
                <a:cubicBezTo>
                  <a:pt x="54373" y="5388"/>
                  <a:pt x="52372" y="4488"/>
                  <a:pt x="49803" y="3754"/>
                </a:cubicBezTo>
                <a:cubicBezTo>
                  <a:pt x="44666" y="2220"/>
                  <a:pt x="37361" y="1085"/>
                  <a:pt x="29255" y="485"/>
                </a:cubicBezTo>
                <a:cubicBezTo>
                  <a:pt x="24724" y="148"/>
                  <a:pt x="20414" y="0"/>
                  <a:pt x="16567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1" name="Google Shape;1451;p23"/>
          <p:cNvSpPr/>
          <p:nvPr/>
        </p:nvSpPr>
        <p:spPr>
          <a:xfrm flipH="1">
            <a:off x="105457" y="4251889"/>
            <a:ext cx="5000868" cy="148081"/>
          </a:xfrm>
          <a:custGeom>
            <a:avLst/>
            <a:gdLst/>
            <a:ahLst/>
            <a:cxnLst/>
            <a:rect l="l" t="t" r="r" b="b"/>
            <a:pathLst>
              <a:path w="114149" h="5965" extrusionOk="0">
                <a:moveTo>
                  <a:pt x="49818" y="1"/>
                </a:moveTo>
                <a:cubicBezTo>
                  <a:pt x="36833" y="1"/>
                  <a:pt x="25181" y="389"/>
                  <a:pt x="16413" y="1207"/>
                </a:cubicBezTo>
                <a:cubicBezTo>
                  <a:pt x="11209" y="1674"/>
                  <a:pt x="7039" y="2308"/>
                  <a:pt x="4204" y="3042"/>
                </a:cubicBezTo>
                <a:cubicBezTo>
                  <a:pt x="2769" y="3375"/>
                  <a:pt x="1702" y="3776"/>
                  <a:pt x="1002" y="4143"/>
                </a:cubicBezTo>
                <a:cubicBezTo>
                  <a:pt x="301" y="4476"/>
                  <a:pt x="1" y="4776"/>
                  <a:pt x="34" y="4810"/>
                </a:cubicBezTo>
                <a:cubicBezTo>
                  <a:pt x="37" y="4812"/>
                  <a:pt x="41" y="4813"/>
                  <a:pt x="46" y="4813"/>
                </a:cubicBezTo>
                <a:cubicBezTo>
                  <a:pt x="118" y="4813"/>
                  <a:pt x="452" y="4623"/>
                  <a:pt x="1102" y="4376"/>
                </a:cubicBezTo>
                <a:cubicBezTo>
                  <a:pt x="1802" y="4109"/>
                  <a:pt x="2870" y="3776"/>
                  <a:pt x="4304" y="3509"/>
                </a:cubicBezTo>
                <a:cubicBezTo>
                  <a:pt x="7139" y="2908"/>
                  <a:pt x="11309" y="2441"/>
                  <a:pt x="16479" y="2074"/>
                </a:cubicBezTo>
                <a:cubicBezTo>
                  <a:pt x="24613" y="1525"/>
                  <a:pt x="35208" y="1242"/>
                  <a:pt x="47041" y="1242"/>
                </a:cubicBezTo>
                <a:cubicBezTo>
                  <a:pt x="50300" y="1242"/>
                  <a:pt x="53653" y="1264"/>
                  <a:pt x="57075" y="1307"/>
                </a:cubicBezTo>
                <a:cubicBezTo>
                  <a:pt x="65014" y="1407"/>
                  <a:pt x="72553" y="1574"/>
                  <a:pt x="79424" y="1874"/>
                </a:cubicBezTo>
                <a:cubicBezTo>
                  <a:pt x="86296" y="2141"/>
                  <a:pt x="92467" y="2475"/>
                  <a:pt x="97637" y="2975"/>
                </a:cubicBezTo>
                <a:cubicBezTo>
                  <a:pt x="98905" y="3108"/>
                  <a:pt x="100139" y="3242"/>
                  <a:pt x="101273" y="3409"/>
                </a:cubicBezTo>
                <a:cubicBezTo>
                  <a:pt x="101840" y="3509"/>
                  <a:pt x="102407" y="3609"/>
                  <a:pt x="102941" y="3742"/>
                </a:cubicBezTo>
                <a:cubicBezTo>
                  <a:pt x="103475" y="3876"/>
                  <a:pt x="104008" y="3942"/>
                  <a:pt x="104509" y="4042"/>
                </a:cubicBezTo>
                <a:cubicBezTo>
                  <a:pt x="106544" y="4443"/>
                  <a:pt x="108312" y="4710"/>
                  <a:pt x="109713" y="5010"/>
                </a:cubicBezTo>
                <a:cubicBezTo>
                  <a:pt x="110446" y="5177"/>
                  <a:pt x="111080" y="5277"/>
                  <a:pt x="111614" y="5410"/>
                </a:cubicBezTo>
                <a:cubicBezTo>
                  <a:pt x="112148" y="5544"/>
                  <a:pt x="112615" y="5644"/>
                  <a:pt x="112982" y="5744"/>
                </a:cubicBezTo>
                <a:cubicBezTo>
                  <a:pt x="113585" y="5875"/>
                  <a:pt x="113961" y="5965"/>
                  <a:pt x="114094" y="5965"/>
                </a:cubicBezTo>
                <a:cubicBezTo>
                  <a:pt x="114131" y="5965"/>
                  <a:pt x="114149" y="5958"/>
                  <a:pt x="114149" y="5944"/>
                </a:cubicBezTo>
                <a:cubicBezTo>
                  <a:pt x="114149" y="5910"/>
                  <a:pt x="113782" y="5777"/>
                  <a:pt x="113048" y="5510"/>
                </a:cubicBezTo>
                <a:cubicBezTo>
                  <a:pt x="112681" y="5377"/>
                  <a:pt x="112248" y="5243"/>
                  <a:pt x="111714" y="5043"/>
                </a:cubicBezTo>
                <a:cubicBezTo>
                  <a:pt x="111180" y="4876"/>
                  <a:pt x="110546" y="4743"/>
                  <a:pt x="109846" y="4543"/>
                </a:cubicBezTo>
                <a:cubicBezTo>
                  <a:pt x="108412" y="4176"/>
                  <a:pt x="106644" y="3842"/>
                  <a:pt x="104676" y="3375"/>
                </a:cubicBezTo>
                <a:cubicBezTo>
                  <a:pt x="104175" y="3242"/>
                  <a:pt x="103642" y="3142"/>
                  <a:pt x="103108" y="3008"/>
                </a:cubicBezTo>
                <a:cubicBezTo>
                  <a:pt x="102574" y="2875"/>
                  <a:pt x="102007" y="2742"/>
                  <a:pt x="101407" y="2641"/>
                </a:cubicBezTo>
                <a:cubicBezTo>
                  <a:pt x="100239" y="2408"/>
                  <a:pt x="99005" y="2241"/>
                  <a:pt x="97704" y="2108"/>
                </a:cubicBezTo>
                <a:cubicBezTo>
                  <a:pt x="92534" y="1474"/>
                  <a:pt x="86329" y="1040"/>
                  <a:pt x="79458" y="707"/>
                </a:cubicBezTo>
                <a:cubicBezTo>
                  <a:pt x="72586" y="373"/>
                  <a:pt x="65014" y="140"/>
                  <a:pt x="57075" y="40"/>
                </a:cubicBezTo>
                <a:cubicBezTo>
                  <a:pt x="54618" y="14"/>
                  <a:pt x="52196" y="1"/>
                  <a:pt x="4981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2" name="Google Shape;1452;p23"/>
          <p:cNvSpPr/>
          <p:nvPr/>
        </p:nvSpPr>
        <p:spPr>
          <a:xfrm flipH="1">
            <a:off x="106903" y="4157008"/>
            <a:ext cx="5011119" cy="124870"/>
          </a:xfrm>
          <a:custGeom>
            <a:avLst/>
            <a:gdLst/>
            <a:ahLst/>
            <a:cxnLst/>
            <a:rect l="l" t="t" r="r" b="b"/>
            <a:pathLst>
              <a:path w="114383" h="5030" extrusionOk="0">
                <a:moveTo>
                  <a:pt x="51252" y="1"/>
                </a:moveTo>
                <a:cubicBezTo>
                  <a:pt x="37672" y="1"/>
                  <a:pt x="25505" y="420"/>
                  <a:pt x="16413" y="1326"/>
                </a:cubicBezTo>
                <a:cubicBezTo>
                  <a:pt x="11209" y="1860"/>
                  <a:pt x="7039" y="2527"/>
                  <a:pt x="4204" y="3295"/>
                </a:cubicBezTo>
                <a:cubicBezTo>
                  <a:pt x="2803" y="3661"/>
                  <a:pt x="1702" y="4062"/>
                  <a:pt x="1002" y="4395"/>
                </a:cubicBezTo>
                <a:cubicBezTo>
                  <a:pt x="668" y="4562"/>
                  <a:pt x="401" y="4696"/>
                  <a:pt x="234" y="4829"/>
                </a:cubicBezTo>
                <a:cubicBezTo>
                  <a:pt x="68" y="4929"/>
                  <a:pt x="1" y="4996"/>
                  <a:pt x="1" y="5029"/>
                </a:cubicBezTo>
                <a:cubicBezTo>
                  <a:pt x="34" y="5029"/>
                  <a:pt x="134" y="4996"/>
                  <a:pt x="301" y="4929"/>
                </a:cubicBezTo>
                <a:cubicBezTo>
                  <a:pt x="468" y="4862"/>
                  <a:pt x="735" y="4762"/>
                  <a:pt x="1102" y="4629"/>
                </a:cubicBezTo>
                <a:cubicBezTo>
                  <a:pt x="1836" y="4362"/>
                  <a:pt x="2903" y="4062"/>
                  <a:pt x="4304" y="3762"/>
                </a:cubicBezTo>
                <a:cubicBezTo>
                  <a:pt x="7139" y="3161"/>
                  <a:pt x="11309" y="2627"/>
                  <a:pt x="16479" y="2227"/>
                </a:cubicBezTo>
                <a:cubicBezTo>
                  <a:pt x="25153" y="1528"/>
                  <a:pt x="36665" y="1227"/>
                  <a:pt x="49502" y="1227"/>
                </a:cubicBezTo>
                <a:cubicBezTo>
                  <a:pt x="51970" y="1227"/>
                  <a:pt x="54487" y="1238"/>
                  <a:pt x="57042" y="1260"/>
                </a:cubicBezTo>
                <a:cubicBezTo>
                  <a:pt x="72920" y="1427"/>
                  <a:pt x="87263" y="1994"/>
                  <a:pt x="97637" y="2594"/>
                </a:cubicBezTo>
                <a:cubicBezTo>
                  <a:pt x="102808" y="2894"/>
                  <a:pt x="107011" y="3228"/>
                  <a:pt x="109913" y="3561"/>
                </a:cubicBezTo>
                <a:cubicBezTo>
                  <a:pt x="111347" y="3695"/>
                  <a:pt x="112448" y="3828"/>
                  <a:pt x="113215" y="3962"/>
                </a:cubicBezTo>
                <a:cubicBezTo>
                  <a:pt x="113768" y="4034"/>
                  <a:pt x="114130" y="4089"/>
                  <a:pt x="114290" y="4089"/>
                </a:cubicBezTo>
                <a:cubicBezTo>
                  <a:pt x="114351" y="4089"/>
                  <a:pt x="114383" y="4080"/>
                  <a:pt x="114383" y="4062"/>
                </a:cubicBezTo>
                <a:cubicBezTo>
                  <a:pt x="114383" y="4028"/>
                  <a:pt x="114016" y="3895"/>
                  <a:pt x="113282" y="3695"/>
                </a:cubicBezTo>
                <a:cubicBezTo>
                  <a:pt x="112515" y="3528"/>
                  <a:pt x="111414" y="3295"/>
                  <a:pt x="109980" y="3061"/>
                </a:cubicBezTo>
                <a:cubicBezTo>
                  <a:pt x="107077" y="2627"/>
                  <a:pt x="102874" y="2160"/>
                  <a:pt x="97704" y="1727"/>
                </a:cubicBezTo>
                <a:cubicBezTo>
                  <a:pt x="87330" y="893"/>
                  <a:pt x="72953" y="192"/>
                  <a:pt x="57075" y="25"/>
                </a:cubicBezTo>
                <a:cubicBezTo>
                  <a:pt x="55109" y="9"/>
                  <a:pt x="53166" y="1"/>
                  <a:pt x="5125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23"/>
          <p:cNvSpPr/>
          <p:nvPr/>
        </p:nvSpPr>
        <p:spPr>
          <a:xfrm flipH="1">
            <a:off x="105457" y="4070120"/>
            <a:ext cx="5012565" cy="115188"/>
          </a:xfrm>
          <a:custGeom>
            <a:avLst/>
            <a:gdLst/>
            <a:ahLst/>
            <a:cxnLst/>
            <a:rect l="l" t="t" r="r" b="b"/>
            <a:pathLst>
              <a:path w="114416" h="4640" extrusionOk="0">
                <a:moveTo>
                  <a:pt x="48494" y="1"/>
                </a:moveTo>
                <a:cubicBezTo>
                  <a:pt x="36055" y="1"/>
                  <a:pt x="24908" y="368"/>
                  <a:pt x="16446" y="1157"/>
                </a:cubicBezTo>
                <a:cubicBezTo>
                  <a:pt x="11242" y="1624"/>
                  <a:pt x="7073" y="2258"/>
                  <a:pt x="4237" y="2958"/>
                </a:cubicBezTo>
                <a:cubicBezTo>
                  <a:pt x="2803" y="3325"/>
                  <a:pt x="1736" y="3692"/>
                  <a:pt x="1035" y="4026"/>
                </a:cubicBezTo>
                <a:cubicBezTo>
                  <a:pt x="668" y="4193"/>
                  <a:pt x="401" y="4326"/>
                  <a:pt x="234" y="4426"/>
                </a:cubicBezTo>
                <a:cubicBezTo>
                  <a:pt x="68" y="4526"/>
                  <a:pt x="1" y="4593"/>
                  <a:pt x="1" y="4626"/>
                </a:cubicBezTo>
                <a:cubicBezTo>
                  <a:pt x="10" y="4635"/>
                  <a:pt x="24" y="4639"/>
                  <a:pt x="42" y="4639"/>
                </a:cubicBezTo>
                <a:cubicBezTo>
                  <a:pt x="93" y="4639"/>
                  <a:pt x="179" y="4608"/>
                  <a:pt x="301" y="4560"/>
                </a:cubicBezTo>
                <a:cubicBezTo>
                  <a:pt x="501" y="4459"/>
                  <a:pt x="768" y="4359"/>
                  <a:pt x="1102" y="4259"/>
                </a:cubicBezTo>
                <a:cubicBezTo>
                  <a:pt x="1836" y="4026"/>
                  <a:pt x="2903" y="3726"/>
                  <a:pt x="4337" y="3425"/>
                </a:cubicBezTo>
                <a:cubicBezTo>
                  <a:pt x="7173" y="2858"/>
                  <a:pt x="11342" y="2391"/>
                  <a:pt x="16513" y="2024"/>
                </a:cubicBezTo>
                <a:cubicBezTo>
                  <a:pt x="24368" y="1467"/>
                  <a:pt x="34552" y="1217"/>
                  <a:pt x="45939" y="1217"/>
                </a:cubicBezTo>
                <a:cubicBezTo>
                  <a:pt x="49543" y="1217"/>
                  <a:pt x="53266" y="1242"/>
                  <a:pt x="57075" y="1291"/>
                </a:cubicBezTo>
                <a:cubicBezTo>
                  <a:pt x="72920" y="1491"/>
                  <a:pt x="87263" y="2024"/>
                  <a:pt x="97637" y="2591"/>
                </a:cubicBezTo>
                <a:cubicBezTo>
                  <a:pt x="102808" y="2858"/>
                  <a:pt x="107011" y="3125"/>
                  <a:pt x="109913" y="3392"/>
                </a:cubicBezTo>
                <a:cubicBezTo>
                  <a:pt x="111347" y="3492"/>
                  <a:pt x="112481" y="3626"/>
                  <a:pt x="113249" y="3692"/>
                </a:cubicBezTo>
                <a:cubicBezTo>
                  <a:pt x="113767" y="3739"/>
                  <a:pt x="114136" y="3787"/>
                  <a:pt x="114308" y="3787"/>
                </a:cubicBezTo>
                <a:cubicBezTo>
                  <a:pt x="114379" y="3787"/>
                  <a:pt x="114416" y="3779"/>
                  <a:pt x="114416" y="3759"/>
                </a:cubicBezTo>
                <a:cubicBezTo>
                  <a:pt x="114416" y="3726"/>
                  <a:pt x="114049" y="3592"/>
                  <a:pt x="113282" y="3459"/>
                </a:cubicBezTo>
                <a:cubicBezTo>
                  <a:pt x="112515" y="3292"/>
                  <a:pt x="111414" y="3092"/>
                  <a:pt x="109980" y="2892"/>
                </a:cubicBezTo>
                <a:cubicBezTo>
                  <a:pt x="107077" y="2525"/>
                  <a:pt x="102874" y="2091"/>
                  <a:pt x="97704" y="1691"/>
                </a:cubicBezTo>
                <a:cubicBezTo>
                  <a:pt x="87330" y="924"/>
                  <a:pt x="72953" y="256"/>
                  <a:pt x="57108" y="56"/>
                </a:cubicBezTo>
                <a:cubicBezTo>
                  <a:pt x="54182" y="19"/>
                  <a:pt x="51305" y="1"/>
                  <a:pt x="48494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4" name="Google Shape;1454;p23"/>
          <p:cNvSpPr/>
          <p:nvPr/>
        </p:nvSpPr>
        <p:spPr>
          <a:xfrm flipH="1">
            <a:off x="103968" y="3984648"/>
            <a:ext cx="4721754" cy="91679"/>
          </a:xfrm>
          <a:custGeom>
            <a:avLst/>
            <a:gdLst/>
            <a:ahLst/>
            <a:cxnLst/>
            <a:rect l="l" t="t" r="r" b="b"/>
            <a:pathLst>
              <a:path w="107778" h="3693" extrusionOk="0">
                <a:moveTo>
                  <a:pt x="42920" y="0"/>
                </a:moveTo>
                <a:cubicBezTo>
                  <a:pt x="32426" y="0"/>
                  <a:pt x="23044" y="182"/>
                  <a:pt x="15745" y="531"/>
                </a:cubicBezTo>
                <a:cubicBezTo>
                  <a:pt x="10841" y="764"/>
                  <a:pt x="6905" y="1064"/>
                  <a:pt x="4170" y="1398"/>
                </a:cubicBezTo>
                <a:cubicBezTo>
                  <a:pt x="2836" y="1565"/>
                  <a:pt x="1768" y="1731"/>
                  <a:pt x="1068" y="1898"/>
                </a:cubicBezTo>
                <a:cubicBezTo>
                  <a:pt x="367" y="2065"/>
                  <a:pt x="0" y="2198"/>
                  <a:pt x="0" y="2232"/>
                </a:cubicBezTo>
                <a:cubicBezTo>
                  <a:pt x="9" y="2240"/>
                  <a:pt x="38" y="2244"/>
                  <a:pt x="88" y="2244"/>
                </a:cubicBezTo>
                <a:cubicBezTo>
                  <a:pt x="238" y="2244"/>
                  <a:pt x="576" y="2207"/>
                  <a:pt x="1101" y="2132"/>
                </a:cubicBezTo>
                <a:cubicBezTo>
                  <a:pt x="1802" y="2065"/>
                  <a:pt x="2869" y="1965"/>
                  <a:pt x="4237" y="1865"/>
                </a:cubicBezTo>
                <a:cubicBezTo>
                  <a:pt x="6939" y="1698"/>
                  <a:pt x="10908" y="1531"/>
                  <a:pt x="15778" y="1398"/>
                </a:cubicBezTo>
                <a:cubicBezTo>
                  <a:pt x="21208" y="1268"/>
                  <a:pt x="27809" y="1200"/>
                  <a:pt x="35171" y="1200"/>
                </a:cubicBezTo>
                <a:cubicBezTo>
                  <a:pt x="41016" y="1200"/>
                  <a:pt x="47340" y="1243"/>
                  <a:pt x="53939" y="1331"/>
                </a:cubicBezTo>
                <a:cubicBezTo>
                  <a:pt x="68816" y="1498"/>
                  <a:pt x="82292" y="1865"/>
                  <a:pt x="92066" y="2365"/>
                </a:cubicBezTo>
                <a:cubicBezTo>
                  <a:pt x="96936" y="2632"/>
                  <a:pt x="100872" y="2899"/>
                  <a:pt x="103574" y="3166"/>
                </a:cubicBezTo>
                <a:cubicBezTo>
                  <a:pt x="104942" y="3299"/>
                  <a:pt x="105976" y="3466"/>
                  <a:pt x="106677" y="3566"/>
                </a:cubicBezTo>
                <a:cubicBezTo>
                  <a:pt x="107181" y="3638"/>
                  <a:pt x="107530" y="3693"/>
                  <a:pt x="107686" y="3693"/>
                </a:cubicBezTo>
                <a:cubicBezTo>
                  <a:pt x="107746" y="3693"/>
                  <a:pt x="107777" y="3685"/>
                  <a:pt x="107777" y="3666"/>
                </a:cubicBezTo>
                <a:cubicBezTo>
                  <a:pt x="107777" y="3633"/>
                  <a:pt x="107444" y="3499"/>
                  <a:pt x="106743" y="3299"/>
                </a:cubicBezTo>
                <a:cubicBezTo>
                  <a:pt x="106043" y="3132"/>
                  <a:pt x="104975" y="2899"/>
                  <a:pt x="103641" y="2699"/>
                </a:cubicBezTo>
                <a:cubicBezTo>
                  <a:pt x="100939" y="2265"/>
                  <a:pt x="96970" y="1865"/>
                  <a:pt x="92100" y="1498"/>
                </a:cubicBezTo>
                <a:cubicBezTo>
                  <a:pt x="82359" y="764"/>
                  <a:pt x="68850" y="264"/>
                  <a:pt x="53939" y="64"/>
                </a:cubicBezTo>
                <a:cubicBezTo>
                  <a:pt x="50163" y="21"/>
                  <a:pt x="46478" y="0"/>
                  <a:pt x="4292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5" name="Google Shape;1455;p23"/>
          <p:cNvSpPr/>
          <p:nvPr/>
        </p:nvSpPr>
        <p:spPr>
          <a:xfrm flipH="1">
            <a:off x="777678" y="4329542"/>
            <a:ext cx="4482070" cy="199916"/>
          </a:xfrm>
          <a:custGeom>
            <a:avLst/>
            <a:gdLst/>
            <a:ahLst/>
            <a:cxnLst/>
            <a:rect l="l" t="t" r="r" b="b"/>
            <a:pathLst>
              <a:path w="102307" h="8053" extrusionOk="0">
                <a:moveTo>
                  <a:pt x="90534" y="0"/>
                </a:moveTo>
                <a:cubicBezTo>
                  <a:pt x="90112" y="0"/>
                  <a:pt x="89743" y="21"/>
                  <a:pt x="89431" y="47"/>
                </a:cubicBezTo>
                <a:cubicBezTo>
                  <a:pt x="88630" y="147"/>
                  <a:pt x="88230" y="247"/>
                  <a:pt x="88230" y="281"/>
                </a:cubicBezTo>
                <a:cubicBezTo>
                  <a:pt x="88230" y="309"/>
                  <a:pt x="88307" y="319"/>
                  <a:pt x="88455" y="319"/>
                </a:cubicBezTo>
                <a:cubicBezTo>
                  <a:pt x="88656" y="319"/>
                  <a:pt x="88988" y="300"/>
                  <a:pt x="89431" y="281"/>
                </a:cubicBezTo>
                <a:cubicBezTo>
                  <a:pt x="90198" y="314"/>
                  <a:pt x="91366" y="347"/>
                  <a:pt x="92833" y="681"/>
                </a:cubicBezTo>
                <a:cubicBezTo>
                  <a:pt x="94301" y="981"/>
                  <a:pt x="96036" y="1448"/>
                  <a:pt x="98004" y="2249"/>
                </a:cubicBezTo>
                <a:cubicBezTo>
                  <a:pt x="98271" y="2349"/>
                  <a:pt x="98504" y="2449"/>
                  <a:pt x="98771" y="2516"/>
                </a:cubicBezTo>
                <a:cubicBezTo>
                  <a:pt x="99004" y="2649"/>
                  <a:pt x="99271" y="2749"/>
                  <a:pt x="99505" y="2849"/>
                </a:cubicBezTo>
                <a:cubicBezTo>
                  <a:pt x="100005" y="3083"/>
                  <a:pt x="100505" y="3383"/>
                  <a:pt x="100906" y="3716"/>
                </a:cubicBezTo>
                <a:cubicBezTo>
                  <a:pt x="101006" y="3817"/>
                  <a:pt x="101073" y="3917"/>
                  <a:pt x="101173" y="4017"/>
                </a:cubicBezTo>
                <a:cubicBezTo>
                  <a:pt x="101239" y="4117"/>
                  <a:pt x="101339" y="4217"/>
                  <a:pt x="101339" y="4317"/>
                </a:cubicBezTo>
                <a:cubicBezTo>
                  <a:pt x="101439" y="4517"/>
                  <a:pt x="101439" y="4717"/>
                  <a:pt x="101373" y="4917"/>
                </a:cubicBezTo>
                <a:cubicBezTo>
                  <a:pt x="101273" y="5151"/>
                  <a:pt x="101106" y="5351"/>
                  <a:pt x="100906" y="5518"/>
                </a:cubicBezTo>
                <a:cubicBezTo>
                  <a:pt x="100672" y="5718"/>
                  <a:pt x="100439" y="5885"/>
                  <a:pt x="100139" y="6018"/>
                </a:cubicBezTo>
                <a:cubicBezTo>
                  <a:pt x="99038" y="6619"/>
                  <a:pt x="97670" y="6952"/>
                  <a:pt x="96302" y="7052"/>
                </a:cubicBezTo>
                <a:cubicBezTo>
                  <a:pt x="96069" y="7063"/>
                  <a:pt x="95835" y="7071"/>
                  <a:pt x="95601" y="7071"/>
                </a:cubicBezTo>
                <a:cubicBezTo>
                  <a:pt x="95131" y="7071"/>
                  <a:pt x="94657" y="7041"/>
                  <a:pt x="94168" y="6952"/>
                </a:cubicBezTo>
                <a:cubicBezTo>
                  <a:pt x="93801" y="6885"/>
                  <a:pt x="93434" y="6819"/>
                  <a:pt x="93067" y="6752"/>
                </a:cubicBezTo>
                <a:cubicBezTo>
                  <a:pt x="92700" y="6652"/>
                  <a:pt x="92300" y="6585"/>
                  <a:pt x="91933" y="6485"/>
                </a:cubicBezTo>
                <a:cubicBezTo>
                  <a:pt x="88930" y="5751"/>
                  <a:pt x="85762" y="4417"/>
                  <a:pt x="82159" y="3850"/>
                </a:cubicBezTo>
                <a:cubicBezTo>
                  <a:pt x="75121" y="2816"/>
                  <a:pt x="67315" y="2015"/>
                  <a:pt x="59109" y="1548"/>
                </a:cubicBezTo>
                <a:cubicBezTo>
                  <a:pt x="54248" y="1272"/>
                  <a:pt x="49515" y="1147"/>
                  <a:pt x="44987" y="1147"/>
                </a:cubicBezTo>
                <a:cubicBezTo>
                  <a:pt x="41872" y="1147"/>
                  <a:pt x="38855" y="1206"/>
                  <a:pt x="35959" y="1315"/>
                </a:cubicBezTo>
                <a:cubicBezTo>
                  <a:pt x="28821" y="1582"/>
                  <a:pt x="22450" y="2149"/>
                  <a:pt x="17113" y="2849"/>
                </a:cubicBezTo>
                <a:cubicBezTo>
                  <a:pt x="16445" y="2949"/>
                  <a:pt x="15778" y="3016"/>
                  <a:pt x="15144" y="3116"/>
                </a:cubicBezTo>
                <a:cubicBezTo>
                  <a:pt x="14511" y="3216"/>
                  <a:pt x="13910" y="3316"/>
                  <a:pt x="13310" y="3383"/>
                </a:cubicBezTo>
                <a:cubicBezTo>
                  <a:pt x="12109" y="3583"/>
                  <a:pt x="10975" y="3750"/>
                  <a:pt x="9907" y="3917"/>
                </a:cubicBezTo>
                <a:cubicBezTo>
                  <a:pt x="7806" y="4317"/>
                  <a:pt x="6005" y="4650"/>
                  <a:pt x="4537" y="4984"/>
                </a:cubicBezTo>
                <a:cubicBezTo>
                  <a:pt x="3069" y="5318"/>
                  <a:pt x="1935" y="5584"/>
                  <a:pt x="1168" y="5751"/>
                </a:cubicBezTo>
                <a:cubicBezTo>
                  <a:pt x="401" y="5951"/>
                  <a:pt x="0" y="6085"/>
                  <a:pt x="0" y="6118"/>
                </a:cubicBezTo>
                <a:cubicBezTo>
                  <a:pt x="10" y="6137"/>
                  <a:pt x="48" y="6145"/>
                  <a:pt x="114" y="6145"/>
                </a:cubicBezTo>
                <a:cubicBezTo>
                  <a:pt x="286" y="6145"/>
                  <a:pt x="648" y="6090"/>
                  <a:pt x="1201" y="6018"/>
                </a:cubicBezTo>
                <a:cubicBezTo>
                  <a:pt x="2002" y="5918"/>
                  <a:pt x="3136" y="5718"/>
                  <a:pt x="4637" y="5451"/>
                </a:cubicBezTo>
                <a:cubicBezTo>
                  <a:pt x="6105" y="5218"/>
                  <a:pt x="7906" y="4951"/>
                  <a:pt x="10041" y="4617"/>
                </a:cubicBezTo>
                <a:cubicBezTo>
                  <a:pt x="11075" y="4484"/>
                  <a:pt x="12209" y="4350"/>
                  <a:pt x="13410" y="4183"/>
                </a:cubicBezTo>
                <a:cubicBezTo>
                  <a:pt x="14010" y="4117"/>
                  <a:pt x="14611" y="4017"/>
                  <a:pt x="15245" y="3950"/>
                </a:cubicBezTo>
                <a:cubicBezTo>
                  <a:pt x="15878" y="3883"/>
                  <a:pt x="16545" y="3817"/>
                  <a:pt x="17213" y="3750"/>
                </a:cubicBezTo>
                <a:cubicBezTo>
                  <a:pt x="22550" y="3149"/>
                  <a:pt x="28921" y="2649"/>
                  <a:pt x="35993" y="2449"/>
                </a:cubicBezTo>
                <a:cubicBezTo>
                  <a:pt x="38308" y="2383"/>
                  <a:pt x="40702" y="2350"/>
                  <a:pt x="43161" y="2350"/>
                </a:cubicBezTo>
                <a:cubicBezTo>
                  <a:pt x="48214" y="2350"/>
                  <a:pt x="53545" y="2491"/>
                  <a:pt x="59042" y="2782"/>
                </a:cubicBezTo>
                <a:cubicBezTo>
                  <a:pt x="67215" y="3249"/>
                  <a:pt x="74954" y="4017"/>
                  <a:pt x="81992" y="4984"/>
                </a:cubicBezTo>
                <a:cubicBezTo>
                  <a:pt x="85428" y="5484"/>
                  <a:pt x="88564" y="6785"/>
                  <a:pt x="91699" y="7486"/>
                </a:cubicBezTo>
                <a:cubicBezTo>
                  <a:pt x="92066" y="7586"/>
                  <a:pt x="92466" y="7686"/>
                  <a:pt x="92867" y="7753"/>
                </a:cubicBezTo>
                <a:cubicBezTo>
                  <a:pt x="93234" y="7819"/>
                  <a:pt x="93634" y="7886"/>
                  <a:pt x="94034" y="7919"/>
                </a:cubicBezTo>
                <a:cubicBezTo>
                  <a:pt x="94546" y="8008"/>
                  <a:pt x="95072" y="8053"/>
                  <a:pt x="95593" y="8053"/>
                </a:cubicBezTo>
                <a:cubicBezTo>
                  <a:pt x="95854" y="8053"/>
                  <a:pt x="96113" y="8042"/>
                  <a:pt x="96369" y="8020"/>
                </a:cubicBezTo>
                <a:cubicBezTo>
                  <a:pt x="97904" y="7853"/>
                  <a:pt x="99305" y="7486"/>
                  <a:pt x="100572" y="6819"/>
                </a:cubicBezTo>
                <a:cubicBezTo>
                  <a:pt x="100906" y="6619"/>
                  <a:pt x="101206" y="6418"/>
                  <a:pt x="101473" y="6185"/>
                </a:cubicBezTo>
                <a:cubicBezTo>
                  <a:pt x="101740" y="5918"/>
                  <a:pt x="102007" y="5618"/>
                  <a:pt x="102140" y="5251"/>
                </a:cubicBezTo>
                <a:cubicBezTo>
                  <a:pt x="102307" y="4851"/>
                  <a:pt x="102273" y="4384"/>
                  <a:pt x="102107" y="4017"/>
                </a:cubicBezTo>
                <a:cubicBezTo>
                  <a:pt x="102040" y="3817"/>
                  <a:pt x="101906" y="3683"/>
                  <a:pt x="101806" y="3516"/>
                </a:cubicBezTo>
                <a:cubicBezTo>
                  <a:pt x="101673" y="3383"/>
                  <a:pt x="101573" y="3249"/>
                  <a:pt x="101439" y="3149"/>
                </a:cubicBezTo>
                <a:cubicBezTo>
                  <a:pt x="100906" y="2716"/>
                  <a:pt x="100372" y="2416"/>
                  <a:pt x="99838" y="2182"/>
                </a:cubicBezTo>
                <a:cubicBezTo>
                  <a:pt x="99571" y="2082"/>
                  <a:pt x="99305" y="1982"/>
                  <a:pt x="99038" y="1848"/>
                </a:cubicBezTo>
                <a:cubicBezTo>
                  <a:pt x="98771" y="1782"/>
                  <a:pt x="98504" y="1682"/>
                  <a:pt x="98237" y="1582"/>
                </a:cubicBezTo>
                <a:cubicBezTo>
                  <a:pt x="96236" y="848"/>
                  <a:pt x="94401" y="447"/>
                  <a:pt x="92900" y="214"/>
                </a:cubicBezTo>
                <a:cubicBezTo>
                  <a:pt x="91985" y="51"/>
                  <a:pt x="91194" y="0"/>
                  <a:pt x="9053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6" name="Google Shape;1456;p23"/>
          <p:cNvSpPr/>
          <p:nvPr/>
        </p:nvSpPr>
        <p:spPr>
          <a:xfrm flipH="1">
            <a:off x="6316270" y="4327357"/>
            <a:ext cx="2819042" cy="172534"/>
          </a:xfrm>
          <a:custGeom>
            <a:avLst/>
            <a:gdLst/>
            <a:ahLst/>
            <a:cxnLst/>
            <a:rect l="l" t="t" r="r" b="b"/>
            <a:pathLst>
              <a:path w="64347" h="6950" extrusionOk="0">
                <a:moveTo>
                  <a:pt x="39810" y="0"/>
                </a:moveTo>
                <a:cubicBezTo>
                  <a:pt x="39111" y="0"/>
                  <a:pt x="38416" y="2"/>
                  <a:pt x="37727" y="2"/>
                </a:cubicBezTo>
                <a:cubicBezTo>
                  <a:pt x="36159" y="68"/>
                  <a:pt x="34658" y="135"/>
                  <a:pt x="33157" y="169"/>
                </a:cubicBezTo>
                <a:cubicBezTo>
                  <a:pt x="32390" y="202"/>
                  <a:pt x="31656" y="269"/>
                  <a:pt x="30956" y="335"/>
                </a:cubicBezTo>
                <a:cubicBezTo>
                  <a:pt x="30222" y="402"/>
                  <a:pt x="29488" y="469"/>
                  <a:pt x="28787" y="535"/>
                </a:cubicBezTo>
                <a:cubicBezTo>
                  <a:pt x="27353" y="669"/>
                  <a:pt x="25985" y="769"/>
                  <a:pt x="24651" y="902"/>
                </a:cubicBezTo>
                <a:cubicBezTo>
                  <a:pt x="23317" y="1103"/>
                  <a:pt x="22016" y="1236"/>
                  <a:pt x="20748" y="1403"/>
                </a:cubicBezTo>
                <a:cubicBezTo>
                  <a:pt x="18247" y="1703"/>
                  <a:pt x="15912" y="2037"/>
                  <a:pt x="13810" y="2337"/>
                </a:cubicBezTo>
                <a:cubicBezTo>
                  <a:pt x="11675" y="2637"/>
                  <a:pt x="9740" y="2837"/>
                  <a:pt x="8073" y="3037"/>
                </a:cubicBezTo>
                <a:cubicBezTo>
                  <a:pt x="7205" y="3137"/>
                  <a:pt x="6438" y="3237"/>
                  <a:pt x="5704" y="3337"/>
                </a:cubicBezTo>
                <a:cubicBezTo>
                  <a:pt x="4970" y="3438"/>
                  <a:pt x="4303" y="3504"/>
                  <a:pt x="3736" y="3571"/>
                </a:cubicBezTo>
                <a:cubicBezTo>
                  <a:pt x="1334" y="3771"/>
                  <a:pt x="0" y="3938"/>
                  <a:pt x="34" y="4038"/>
                </a:cubicBezTo>
                <a:cubicBezTo>
                  <a:pt x="34" y="4071"/>
                  <a:pt x="367" y="4088"/>
                  <a:pt x="997" y="4088"/>
                </a:cubicBezTo>
                <a:cubicBezTo>
                  <a:pt x="1626" y="4088"/>
                  <a:pt x="2552" y="4071"/>
                  <a:pt x="3736" y="4038"/>
                </a:cubicBezTo>
                <a:cubicBezTo>
                  <a:pt x="4337" y="4038"/>
                  <a:pt x="5004" y="3971"/>
                  <a:pt x="5738" y="3938"/>
                </a:cubicBezTo>
                <a:cubicBezTo>
                  <a:pt x="6471" y="3871"/>
                  <a:pt x="7272" y="3804"/>
                  <a:pt x="8106" y="3738"/>
                </a:cubicBezTo>
                <a:cubicBezTo>
                  <a:pt x="9807" y="3604"/>
                  <a:pt x="11775" y="3438"/>
                  <a:pt x="13910" y="3204"/>
                </a:cubicBezTo>
                <a:cubicBezTo>
                  <a:pt x="16045" y="2971"/>
                  <a:pt x="18380" y="2704"/>
                  <a:pt x="20882" y="2437"/>
                </a:cubicBezTo>
                <a:cubicBezTo>
                  <a:pt x="22116" y="2303"/>
                  <a:pt x="23417" y="2170"/>
                  <a:pt x="24751" y="2003"/>
                </a:cubicBezTo>
                <a:cubicBezTo>
                  <a:pt x="26085" y="1870"/>
                  <a:pt x="27453" y="1803"/>
                  <a:pt x="28887" y="1670"/>
                </a:cubicBezTo>
                <a:cubicBezTo>
                  <a:pt x="29588" y="1603"/>
                  <a:pt x="30288" y="1570"/>
                  <a:pt x="31022" y="1503"/>
                </a:cubicBezTo>
                <a:cubicBezTo>
                  <a:pt x="31723" y="1436"/>
                  <a:pt x="32457" y="1369"/>
                  <a:pt x="33191" y="1369"/>
                </a:cubicBezTo>
                <a:cubicBezTo>
                  <a:pt x="34692" y="1303"/>
                  <a:pt x="36193" y="1269"/>
                  <a:pt x="37727" y="1236"/>
                </a:cubicBezTo>
                <a:cubicBezTo>
                  <a:pt x="40796" y="1236"/>
                  <a:pt x="43998" y="1236"/>
                  <a:pt x="47234" y="1436"/>
                </a:cubicBezTo>
                <a:cubicBezTo>
                  <a:pt x="48068" y="1503"/>
                  <a:pt x="48868" y="1536"/>
                  <a:pt x="49669" y="1570"/>
                </a:cubicBezTo>
                <a:cubicBezTo>
                  <a:pt x="50470" y="1636"/>
                  <a:pt x="51270" y="1736"/>
                  <a:pt x="52071" y="1803"/>
                </a:cubicBezTo>
                <a:cubicBezTo>
                  <a:pt x="53638" y="1936"/>
                  <a:pt x="55206" y="2070"/>
                  <a:pt x="56741" y="2237"/>
                </a:cubicBezTo>
                <a:cubicBezTo>
                  <a:pt x="58242" y="2403"/>
                  <a:pt x="59743" y="2570"/>
                  <a:pt x="61044" y="3071"/>
                </a:cubicBezTo>
                <a:cubicBezTo>
                  <a:pt x="61678" y="3304"/>
                  <a:pt x="62278" y="3638"/>
                  <a:pt x="62745" y="4038"/>
                </a:cubicBezTo>
                <a:cubicBezTo>
                  <a:pt x="62978" y="4238"/>
                  <a:pt x="63145" y="4472"/>
                  <a:pt x="63145" y="4572"/>
                </a:cubicBezTo>
                <a:cubicBezTo>
                  <a:pt x="63145" y="4605"/>
                  <a:pt x="63145" y="4638"/>
                  <a:pt x="63112" y="4705"/>
                </a:cubicBezTo>
                <a:cubicBezTo>
                  <a:pt x="63079" y="4772"/>
                  <a:pt x="62978" y="4839"/>
                  <a:pt x="62878" y="4939"/>
                </a:cubicBezTo>
                <a:cubicBezTo>
                  <a:pt x="62445" y="5239"/>
                  <a:pt x="61778" y="5439"/>
                  <a:pt x="61177" y="5572"/>
                </a:cubicBezTo>
                <a:cubicBezTo>
                  <a:pt x="60844" y="5639"/>
                  <a:pt x="60543" y="5706"/>
                  <a:pt x="60210" y="5706"/>
                </a:cubicBezTo>
                <a:cubicBezTo>
                  <a:pt x="59876" y="5739"/>
                  <a:pt x="59543" y="5739"/>
                  <a:pt x="59209" y="5773"/>
                </a:cubicBezTo>
                <a:cubicBezTo>
                  <a:pt x="58542" y="5806"/>
                  <a:pt x="57875" y="5839"/>
                  <a:pt x="57241" y="5873"/>
                </a:cubicBezTo>
                <a:cubicBezTo>
                  <a:pt x="56607" y="5906"/>
                  <a:pt x="55940" y="5906"/>
                  <a:pt x="55340" y="5906"/>
                </a:cubicBezTo>
                <a:cubicBezTo>
                  <a:pt x="54804" y="5934"/>
                  <a:pt x="54280" y="5944"/>
                  <a:pt x="53766" y="5944"/>
                </a:cubicBezTo>
                <a:cubicBezTo>
                  <a:pt x="53063" y="5944"/>
                  <a:pt x="52378" y="5925"/>
                  <a:pt x="51704" y="5906"/>
                </a:cubicBezTo>
                <a:cubicBezTo>
                  <a:pt x="51481" y="5912"/>
                  <a:pt x="51259" y="5915"/>
                  <a:pt x="51039" y="5915"/>
                </a:cubicBezTo>
                <a:cubicBezTo>
                  <a:pt x="50105" y="5915"/>
                  <a:pt x="49198" y="5866"/>
                  <a:pt x="48335" y="5839"/>
                </a:cubicBezTo>
                <a:cubicBezTo>
                  <a:pt x="44065" y="5639"/>
                  <a:pt x="40596" y="5372"/>
                  <a:pt x="38194" y="5239"/>
                </a:cubicBezTo>
                <a:cubicBezTo>
                  <a:pt x="36585" y="5125"/>
                  <a:pt x="35453" y="5058"/>
                  <a:pt x="34882" y="5058"/>
                </a:cubicBezTo>
                <a:cubicBezTo>
                  <a:pt x="34613" y="5058"/>
                  <a:pt x="34469" y="5073"/>
                  <a:pt x="34458" y="5105"/>
                </a:cubicBezTo>
                <a:cubicBezTo>
                  <a:pt x="34458" y="5205"/>
                  <a:pt x="35759" y="5406"/>
                  <a:pt x="38161" y="5706"/>
                </a:cubicBezTo>
                <a:cubicBezTo>
                  <a:pt x="40529" y="6006"/>
                  <a:pt x="43998" y="6406"/>
                  <a:pt x="48301" y="6707"/>
                </a:cubicBezTo>
                <a:cubicBezTo>
                  <a:pt x="49369" y="6773"/>
                  <a:pt x="50503" y="6873"/>
                  <a:pt x="51670" y="6873"/>
                </a:cubicBezTo>
                <a:cubicBezTo>
                  <a:pt x="52615" y="6900"/>
                  <a:pt x="53603" y="6949"/>
                  <a:pt x="54617" y="6949"/>
                </a:cubicBezTo>
                <a:cubicBezTo>
                  <a:pt x="54857" y="6949"/>
                  <a:pt x="55098" y="6946"/>
                  <a:pt x="55340" y="6940"/>
                </a:cubicBezTo>
                <a:lnTo>
                  <a:pt x="57274" y="6940"/>
                </a:lnTo>
                <a:cubicBezTo>
                  <a:pt x="57942" y="6907"/>
                  <a:pt x="58609" y="6873"/>
                  <a:pt x="59276" y="6873"/>
                </a:cubicBezTo>
                <a:cubicBezTo>
                  <a:pt x="59609" y="6840"/>
                  <a:pt x="59943" y="6840"/>
                  <a:pt x="60310" y="6807"/>
                </a:cubicBezTo>
                <a:cubicBezTo>
                  <a:pt x="60643" y="6807"/>
                  <a:pt x="61044" y="6773"/>
                  <a:pt x="61377" y="6673"/>
                </a:cubicBezTo>
                <a:cubicBezTo>
                  <a:pt x="62111" y="6540"/>
                  <a:pt x="62845" y="6373"/>
                  <a:pt x="63579" y="5873"/>
                </a:cubicBezTo>
                <a:cubicBezTo>
                  <a:pt x="63746" y="5706"/>
                  <a:pt x="63946" y="5572"/>
                  <a:pt x="64079" y="5306"/>
                </a:cubicBezTo>
                <a:cubicBezTo>
                  <a:pt x="64246" y="5072"/>
                  <a:pt x="64346" y="4738"/>
                  <a:pt x="64279" y="4438"/>
                </a:cubicBezTo>
                <a:cubicBezTo>
                  <a:pt x="64246" y="4138"/>
                  <a:pt x="64113" y="3871"/>
                  <a:pt x="63979" y="3671"/>
                </a:cubicBezTo>
                <a:cubicBezTo>
                  <a:pt x="63846" y="3471"/>
                  <a:pt x="63712" y="3304"/>
                  <a:pt x="63546" y="3171"/>
                </a:cubicBezTo>
                <a:cubicBezTo>
                  <a:pt x="62912" y="2637"/>
                  <a:pt x="62211" y="2270"/>
                  <a:pt x="61444" y="1970"/>
                </a:cubicBezTo>
                <a:cubicBezTo>
                  <a:pt x="59976" y="1403"/>
                  <a:pt x="58409" y="1203"/>
                  <a:pt x="56874" y="1036"/>
                </a:cubicBezTo>
                <a:cubicBezTo>
                  <a:pt x="55340" y="836"/>
                  <a:pt x="53772" y="702"/>
                  <a:pt x="52171" y="569"/>
                </a:cubicBezTo>
                <a:cubicBezTo>
                  <a:pt x="51370" y="502"/>
                  <a:pt x="50570" y="402"/>
                  <a:pt x="49769" y="335"/>
                </a:cubicBezTo>
                <a:cubicBezTo>
                  <a:pt x="48968" y="302"/>
                  <a:pt x="48135" y="235"/>
                  <a:pt x="47334" y="202"/>
                </a:cubicBezTo>
                <a:cubicBezTo>
                  <a:pt x="44765" y="20"/>
                  <a:pt x="42257" y="0"/>
                  <a:pt x="3981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7" name="Google Shape;1457;p23"/>
          <p:cNvSpPr/>
          <p:nvPr/>
        </p:nvSpPr>
        <p:spPr>
          <a:xfrm>
            <a:off x="7378834" y="4354714"/>
            <a:ext cx="670819" cy="88526"/>
          </a:xfrm>
          <a:custGeom>
            <a:avLst/>
            <a:gdLst/>
            <a:ahLst/>
            <a:cxnLst/>
            <a:rect l="l" t="t" r="r" b="b"/>
            <a:pathLst>
              <a:path w="15312" h="3566" extrusionOk="0">
                <a:moveTo>
                  <a:pt x="2336" y="1"/>
                </a:moveTo>
                <a:cubicBezTo>
                  <a:pt x="868" y="1"/>
                  <a:pt x="1" y="234"/>
                  <a:pt x="1" y="401"/>
                </a:cubicBezTo>
                <a:cubicBezTo>
                  <a:pt x="1" y="568"/>
                  <a:pt x="901" y="634"/>
                  <a:pt x="2269" y="868"/>
                </a:cubicBezTo>
                <a:cubicBezTo>
                  <a:pt x="3637" y="1068"/>
                  <a:pt x="5505" y="1502"/>
                  <a:pt x="7573" y="2069"/>
                </a:cubicBezTo>
                <a:cubicBezTo>
                  <a:pt x="9641" y="2636"/>
                  <a:pt x="11542" y="3136"/>
                  <a:pt x="12943" y="3370"/>
                </a:cubicBezTo>
                <a:cubicBezTo>
                  <a:pt x="13688" y="3508"/>
                  <a:pt x="14289" y="3566"/>
                  <a:pt x="14700" y="3566"/>
                </a:cubicBezTo>
                <a:cubicBezTo>
                  <a:pt x="15079" y="3566"/>
                  <a:pt x="15296" y="3516"/>
                  <a:pt x="15312" y="3436"/>
                </a:cubicBezTo>
                <a:cubicBezTo>
                  <a:pt x="15312" y="3270"/>
                  <a:pt x="14511" y="2969"/>
                  <a:pt x="13177" y="2536"/>
                </a:cubicBezTo>
                <a:cubicBezTo>
                  <a:pt x="11842" y="2069"/>
                  <a:pt x="10008" y="1435"/>
                  <a:pt x="7873" y="868"/>
                </a:cubicBezTo>
                <a:cubicBezTo>
                  <a:pt x="5771" y="301"/>
                  <a:pt x="3803" y="1"/>
                  <a:pt x="2336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8" name="Google Shape;1458;p23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9" name="Google Shape;1459;p23"/>
          <p:cNvGrpSpPr/>
          <p:nvPr/>
        </p:nvGrpSpPr>
        <p:grpSpPr>
          <a:xfrm>
            <a:off x="537373" y="4270069"/>
            <a:ext cx="1017668" cy="683466"/>
            <a:chOff x="5333150" y="4552275"/>
            <a:chExt cx="462850" cy="310850"/>
          </a:xfrm>
        </p:grpSpPr>
        <p:sp>
          <p:nvSpPr>
            <p:cNvPr id="1460" name="Google Shape;1460;p23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23"/>
            <p:cNvSpPr/>
            <p:nvPr/>
          </p:nvSpPr>
          <p:spPr>
            <a:xfrm>
              <a:off x="5333150" y="4781000"/>
              <a:ext cx="113425" cy="82125"/>
            </a:xfrm>
            <a:custGeom>
              <a:avLst/>
              <a:gdLst/>
              <a:ahLst/>
              <a:cxnLst/>
              <a:rect l="l" t="t" r="r" b="b"/>
              <a:pathLst>
                <a:path w="4537" h="3285" extrusionOk="0">
                  <a:moveTo>
                    <a:pt x="2926" y="0"/>
                  </a:moveTo>
                  <a:cubicBezTo>
                    <a:pt x="2357" y="0"/>
                    <a:pt x="1112" y="162"/>
                    <a:pt x="0" y="1383"/>
                  </a:cubicBezTo>
                  <a:cubicBezTo>
                    <a:pt x="0" y="1383"/>
                    <a:pt x="533" y="1852"/>
                    <a:pt x="1247" y="1852"/>
                  </a:cubicBezTo>
                  <a:cubicBezTo>
                    <a:pt x="1690" y="1852"/>
                    <a:pt x="2204" y="1671"/>
                    <a:pt x="2702" y="1083"/>
                  </a:cubicBezTo>
                  <a:cubicBezTo>
                    <a:pt x="2736" y="1049"/>
                    <a:pt x="2769" y="1016"/>
                    <a:pt x="2769" y="949"/>
                  </a:cubicBezTo>
                  <a:cubicBezTo>
                    <a:pt x="2769" y="949"/>
                    <a:pt x="2769" y="982"/>
                    <a:pt x="2769" y="1016"/>
                  </a:cubicBezTo>
                  <a:cubicBezTo>
                    <a:pt x="2669" y="1316"/>
                    <a:pt x="2269" y="2817"/>
                    <a:pt x="3503" y="3284"/>
                  </a:cubicBezTo>
                  <a:cubicBezTo>
                    <a:pt x="3503" y="3284"/>
                    <a:pt x="4537" y="1083"/>
                    <a:pt x="3336" y="82"/>
                  </a:cubicBezTo>
                  <a:cubicBezTo>
                    <a:pt x="3303" y="82"/>
                    <a:pt x="3269" y="48"/>
                    <a:pt x="3236" y="48"/>
                  </a:cubicBezTo>
                  <a:cubicBezTo>
                    <a:pt x="3236" y="48"/>
                    <a:pt x="3236" y="15"/>
                    <a:pt x="3203" y="15"/>
                  </a:cubicBezTo>
                  <a:cubicBezTo>
                    <a:pt x="3153" y="9"/>
                    <a:pt x="3057" y="0"/>
                    <a:pt x="29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23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23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23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23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23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23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23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23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1" name="Google Shape;1471;p24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2" name="Google Shape;1472;p24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3" name="Google Shape;1473;p24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4" name="Google Shape;1474;p24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5" name="Google Shape;1475;p24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6" name="Google Shape;1476;p24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7" name="Google Shape;1477;p24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24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9" name="Google Shape;1479;p24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0" name="Google Shape;1480;p24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1" name="Google Shape;1481;p24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2" name="Google Shape;1482;p24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3" name="Google Shape;1483;p24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4" name="Google Shape;1484;p24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5" name="Google Shape;1485;p24"/>
          <p:cNvGrpSpPr/>
          <p:nvPr/>
        </p:nvGrpSpPr>
        <p:grpSpPr>
          <a:xfrm>
            <a:off x="977445" y="4679576"/>
            <a:ext cx="482908" cy="295004"/>
            <a:chOff x="5373175" y="4552275"/>
            <a:chExt cx="422825" cy="258300"/>
          </a:xfrm>
        </p:grpSpPr>
        <p:sp>
          <p:nvSpPr>
            <p:cNvPr id="1486" name="Google Shape;1486;p24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24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24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24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24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24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24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24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24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lt2"/>
        </a:solidFill>
        <a:effectLst/>
      </p:bgPr>
    </p:bg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7" name="Google Shape;1497;p26"/>
          <p:cNvGrpSpPr/>
          <p:nvPr/>
        </p:nvGrpSpPr>
        <p:grpSpPr>
          <a:xfrm flipH="1">
            <a:off x="-5216" y="-1975"/>
            <a:ext cx="9149042" cy="3860784"/>
            <a:chOff x="-5225" y="-1975"/>
            <a:chExt cx="9149042" cy="3860784"/>
          </a:xfrm>
        </p:grpSpPr>
        <p:sp>
          <p:nvSpPr>
            <p:cNvPr id="1498" name="Google Shape;1498;p26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26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26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26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26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26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26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26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26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6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6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6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6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6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6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6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6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6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6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6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6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6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6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6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6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6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6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6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6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26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26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6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6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6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6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6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6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6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6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6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6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6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6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6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6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6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6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6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6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6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6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6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6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6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6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6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6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6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6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6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6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6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6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6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6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6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6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6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6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6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6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6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6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6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6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6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6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26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26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6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26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26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26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26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26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26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26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26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6" name="Google Shape;1586;p26"/>
          <p:cNvSpPr/>
          <p:nvPr/>
        </p:nvSpPr>
        <p:spPr>
          <a:xfrm flipH="1">
            <a:off x="5517279" y="3880661"/>
            <a:ext cx="2661344" cy="256826"/>
          </a:xfrm>
          <a:custGeom>
            <a:avLst/>
            <a:gdLst/>
            <a:ahLst/>
            <a:cxnLst/>
            <a:rect l="l" t="t" r="r" b="b"/>
            <a:pathLst>
              <a:path w="125624" h="12123" extrusionOk="0">
                <a:moveTo>
                  <a:pt x="118351" y="1"/>
                </a:moveTo>
                <a:cubicBezTo>
                  <a:pt x="113081" y="1001"/>
                  <a:pt x="107143" y="1902"/>
                  <a:pt x="101640" y="2603"/>
                </a:cubicBezTo>
                <a:cubicBezTo>
                  <a:pt x="101573" y="2636"/>
                  <a:pt x="101473" y="2636"/>
                  <a:pt x="101373" y="2636"/>
                </a:cubicBezTo>
                <a:cubicBezTo>
                  <a:pt x="88987" y="4440"/>
                  <a:pt x="76347" y="5144"/>
                  <a:pt x="63754" y="5144"/>
                </a:cubicBezTo>
                <a:cubicBezTo>
                  <a:pt x="57490" y="5144"/>
                  <a:pt x="51237" y="4970"/>
                  <a:pt x="45032" y="4671"/>
                </a:cubicBezTo>
                <a:cubicBezTo>
                  <a:pt x="37627" y="4304"/>
                  <a:pt x="30222" y="3703"/>
                  <a:pt x="22817" y="2903"/>
                </a:cubicBezTo>
                <a:cubicBezTo>
                  <a:pt x="21883" y="2769"/>
                  <a:pt x="10741" y="1435"/>
                  <a:pt x="6538" y="735"/>
                </a:cubicBezTo>
                <a:cubicBezTo>
                  <a:pt x="4403" y="2669"/>
                  <a:pt x="2602" y="4404"/>
                  <a:pt x="0" y="6605"/>
                </a:cubicBezTo>
                <a:cubicBezTo>
                  <a:pt x="4203" y="7506"/>
                  <a:pt x="7973" y="8040"/>
                  <a:pt x="11775" y="8607"/>
                </a:cubicBezTo>
                <a:cubicBezTo>
                  <a:pt x="15211" y="9141"/>
                  <a:pt x="18680" y="9541"/>
                  <a:pt x="22149" y="9908"/>
                </a:cubicBezTo>
                <a:cubicBezTo>
                  <a:pt x="31456" y="10975"/>
                  <a:pt x="40829" y="11609"/>
                  <a:pt x="50169" y="11943"/>
                </a:cubicBezTo>
                <a:cubicBezTo>
                  <a:pt x="53952" y="12063"/>
                  <a:pt x="57735" y="12123"/>
                  <a:pt x="61518" y="12123"/>
                </a:cubicBezTo>
                <a:cubicBezTo>
                  <a:pt x="64039" y="12123"/>
                  <a:pt x="66561" y="12096"/>
                  <a:pt x="69083" y="12043"/>
                </a:cubicBezTo>
                <a:lnTo>
                  <a:pt x="69650" y="12043"/>
                </a:lnTo>
                <a:cubicBezTo>
                  <a:pt x="70150" y="12009"/>
                  <a:pt x="70651" y="12009"/>
                  <a:pt x="71184" y="12009"/>
                </a:cubicBezTo>
                <a:cubicBezTo>
                  <a:pt x="80625" y="11776"/>
                  <a:pt x="90098" y="11075"/>
                  <a:pt x="99538" y="9974"/>
                </a:cubicBezTo>
                <a:cubicBezTo>
                  <a:pt x="108278" y="8974"/>
                  <a:pt x="116884" y="6672"/>
                  <a:pt x="125590" y="5705"/>
                </a:cubicBezTo>
                <a:lnTo>
                  <a:pt x="125623" y="5705"/>
                </a:lnTo>
                <a:lnTo>
                  <a:pt x="125623" y="5671"/>
                </a:lnTo>
                <a:cubicBezTo>
                  <a:pt x="123122" y="3937"/>
                  <a:pt x="121020" y="1568"/>
                  <a:pt x="118351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7" name="Google Shape;1587;p26"/>
          <p:cNvSpPr/>
          <p:nvPr/>
        </p:nvSpPr>
        <p:spPr>
          <a:xfrm flipH="1">
            <a:off x="5515923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8" name="Google Shape;1588;p26"/>
          <p:cNvSpPr/>
          <p:nvPr/>
        </p:nvSpPr>
        <p:spPr>
          <a:xfrm flipH="1">
            <a:off x="7173585" y="2338534"/>
            <a:ext cx="339581" cy="221399"/>
          </a:xfrm>
          <a:custGeom>
            <a:avLst/>
            <a:gdLst/>
            <a:ahLst/>
            <a:cxnLst/>
            <a:rect l="l" t="t" r="r" b="b"/>
            <a:pathLst>
              <a:path w="10439" h="6806" extrusionOk="0">
                <a:moveTo>
                  <a:pt x="9371" y="0"/>
                </a:moveTo>
                <a:cubicBezTo>
                  <a:pt x="9371" y="0"/>
                  <a:pt x="7975" y="731"/>
                  <a:pt x="6394" y="731"/>
                </a:cubicBezTo>
                <a:cubicBezTo>
                  <a:pt x="6035" y="731"/>
                  <a:pt x="5666" y="693"/>
                  <a:pt x="5301" y="600"/>
                </a:cubicBezTo>
                <a:cubicBezTo>
                  <a:pt x="4466" y="384"/>
                  <a:pt x="3656" y="262"/>
                  <a:pt x="2943" y="262"/>
                </a:cubicBezTo>
                <a:cubicBezTo>
                  <a:pt x="2004" y="262"/>
                  <a:pt x="1234" y="475"/>
                  <a:pt x="798" y="967"/>
                </a:cubicBezTo>
                <a:cubicBezTo>
                  <a:pt x="798" y="1001"/>
                  <a:pt x="765" y="1001"/>
                  <a:pt x="765" y="1034"/>
                </a:cubicBezTo>
                <a:cubicBezTo>
                  <a:pt x="0" y="1932"/>
                  <a:pt x="1952" y="6805"/>
                  <a:pt x="6027" y="6805"/>
                </a:cubicBezTo>
                <a:cubicBezTo>
                  <a:pt x="6041" y="6805"/>
                  <a:pt x="6055" y="6805"/>
                  <a:pt x="6068" y="6805"/>
                </a:cubicBezTo>
                <a:cubicBezTo>
                  <a:pt x="6102" y="6805"/>
                  <a:pt x="6168" y="6805"/>
                  <a:pt x="6235" y="6772"/>
                </a:cubicBezTo>
                <a:cubicBezTo>
                  <a:pt x="10438" y="6605"/>
                  <a:pt x="9371" y="0"/>
                  <a:pt x="9371" y="0"/>
                </a:cubicBezTo>
                <a:close/>
              </a:path>
            </a:pathLst>
          </a:custGeom>
          <a:solidFill>
            <a:srgbClr val="F09C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9" name="Google Shape;1589;p26"/>
          <p:cNvGrpSpPr/>
          <p:nvPr/>
        </p:nvGrpSpPr>
        <p:grpSpPr>
          <a:xfrm flipH="1">
            <a:off x="5447201" y="867175"/>
            <a:ext cx="2764349" cy="3207523"/>
            <a:chOff x="927050" y="867175"/>
            <a:chExt cx="2764349" cy="3207523"/>
          </a:xfrm>
        </p:grpSpPr>
        <p:sp>
          <p:nvSpPr>
            <p:cNvPr id="1590" name="Google Shape;1590;p26"/>
            <p:cNvSpPr/>
            <p:nvPr/>
          </p:nvSpPr>
          <p:spPr>
            <a:xfrm>
              <a:off x="927050" y="867175"/>
              <a:ext cx="2663830" cy="3207523"/>
            </a:xfrm>
            <a:custGeom>
              <a:avLst/>
              <a:gdLst/>
              <a:ahLst/>
              <a:cxnLst/>
              <a:rect l="l" t="t" r="r" b="b"/>
              <a:pathLst>
                <a:path w="120087" h="144597" extrusionOk="0">
                  <a:moveTo>
                    <a:pt x="62345" y="0"/>
                  </a:moveTo>
                  <a:cubicBezTo>
                    <a:pt x="42597" y="0"/>
                    <a:pt x="25385" y="2302"/>
                    <a:pt x="11108" y="6838"/>
                  </a:cubicBezTo>
                  <a:cubicBezTo>
                    <a:pt x="8640" y="23317"/>
                    <a:pt x="0" y="86529"/>
                    <a:pt x="5471" y="140100"/>
                  </a:cubicBezTo>
                  <a:cubicBezTo>
                    <a:pt x="5538" y="140901"/>
                    <a:pt x="20648" y="142235"/>
                    <a:pt x="21916" y="142369"/>
                  </a:cubicBezTo>
                  <a:cubicBezTo>
                    <a:pt x="29221" y="143203"/>
                    <a:pt x="36560" y="143770"/>
                    <a:pt x="43932" y="144137"/>
                  </a:cubicBezTo>
                  <a:cubicBezTo>
                    <a:pt x="50036" y="144430"/>
                    <a:pt x="56187" y="144597"/>
                    <a:pt x="62349" y="144597"/>
                  </a:cubicBezTo>
                  <a:cubicBezTo>
                    <a:pt x="75074" y="144597"/>
                    <a:pt x="87842" y="143888"/>
                    <a:pt x="100339" y="142135"/>
                  </a:cubicBezTo>
                  <a:cubicBezTo>
                    <a:pt x="100439" y="142102"/>
                    <a:pt x="100539" y="142102"/>
                    <a:pt x="100606" y="142102"/>
                  </a:cubicBezTo>
                  <a:cubicBezTo>
                    <a:pt x="106310" y="141368"/>
                    <a:pt x="111880" y="140467"/>
                    <a:pt x="117351" y="139433"/>
                  </a:cubicBezTo>
                  <a:cubicBezTo>
                    <a:pt x="118785" y="105109"/>
                    <a:pt x="120086" y="29655"/>
                    <a:pt x="112247" y="4437"/>
                  </a:cubicBezTo>
                  <a:cubicBezTo>
                    <a:pt x="104141" y="2969"/>
                    <a:pt x="84661" y="0"/>
                    <a:pt x="623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26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26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26"/>
            <p:cNvSpPr/>
            <p:nvPr/>
          </p:nvSpPr>
          <p:spPr>
            <a:xfrm>
              <a:off x="1905995" y="3543782"/>
              <a:ext cx="1215511" cy="167150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6D4D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26"/>
            <p:cNvSpPr/>
            <p:nvPr/>
          </p:nvSpPr>
          <p:spPr>
            <a:xfrm>
              <a:off x="1944169" y="3208664"/>
              <a:ext cx="655104" cy="179225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26"/>
            <p:cNvSpPr/>
            <p:nvPr/>
          </p:nvSpPr>
          <p:spPr>
            <a:xfrm>
              <a:off x="1402164" y="2996417"/>
              <a:ext cx="1214790" cy="166853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26"/>
            <p:cNvSpPr/>
            <p:nvPr/>
          </p:nvSpPr>
          <p:spPr>
            <a:xfrm>
              <a:off x="1148848" y="924729"/>
              <a:ext cx="1076982" cy="720926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26"/>
            <p:cNvSpPr/>
            <p:nvPr/>
          </p:nvSpPr>
          <p:spPr>
            <a:xfrm>
              <a:off x="1077283" y="1893998"/>
              <a:ext cx="556869" cy="64377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26"/>
            <p:cNvSpPr/>
            <p:nvPr/>
          </p:nvSpPr>
          <p:spPr>
            <a:xfrm>
              <a:off x="3090183" y="1200778"/>
              <a:ext cx="404930" cy="1033870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26"/>
            <p:cNvSpPr/>
            <p:nvPr/>
          </p:nvSpPr>
          <p:spPr>
            <a:xfrm>
              <a:off x="1058949" y="2499475"/>
              <a:ext cx="2439149" cy="532082"/>
            </a:xfrm>
            <a:custGeom>
              <a:avLst/>
              <a:gdLst/>
              <a:ahLst/>
              <a:cxnLst/>
              <a:rect l="l" t="t" r="r" b="b"/>
              <a:pathLst>
                <a:path w="114716" h="25116" extrusionOk="0">
                  <a:moveTo>
                    <a:pt x="62750" y="1"/>
                  </a:moveTo>
                  <a:cubicBezTo>
                    <a:pt x="59560" y="1"/>
                    <a:pt x="56397" y="526"/>
                    <a:pt x="53505" y="1775"/>
                  </a:cubicBezTo>
                  <a:cubicBezTo>
                    <a:pt x="48668" y="3876"/>
                    <a:pt x="45233" y="7846"/>
                    <a:pt x="40529" y="10147"/>
                  </a:cubicBezTo>
                  <a:cubicBezTo>
                    <a:pt x="37598" y="11593"/>
                    <a:pt x="34631" y="12239"/>
                    <a:pt x="31594" y="12239"/>
                  </a:cubicBezTo>
                  <a:cubicBezTo>
                    <a:pt x="29516" y="12239"/>
                    <a:pt x="27406" y="11937"/>
                    <a:pt x="25252" y="11381"/>
                  </a:cubicBezTo>
                  <a:cubicBezTo>
                    <a:pt x="19681" y="9947"/>
                    <a:pt x="14044" y="7045"/>
                    <a:pt x="8173" y="6945"/>
                  </a:cubicBezTo>
                  <a:cubicBezTo>
                    <a:pt x="8080" y="6944"/>
                    <a:pt x="7987" y="6943"/>
                    <a:pt x="7893" y="6943"/>
                  </a:cubicBezTo>
                  <a:cubicBezTo>
                    <a:pt x="5327" y="6943"/>
                    <a:pt x="2458" y="7390"/>
                    <a:pt x="334" y="8613"/>
                  </a:cubicBezTo>
                  <a:cubicBezTo>
                    <a:pt x="167" y="12849"/>
                    <a:pt x="67" y="17152"/>
                    <a:pt x="0" y="21489"/>
                  </a:cubicBezTo>
                  <a:cubicBezTo>
                    <a:pt x="2170" y="20355"/>
                    <a:pt x="5439" y="19819"/>
                    <a:pt x="7947" y="19819"/>
                  </a:cubicBezTo>
                  <a:cubicBezTo>
                    <a:pt x="8023" y="19819"/>
                    <a:pt x="8098" y="19820"/>
                    <a:pt x="8173" y="19821"/>
                  </a:cubicBezTo>
                  <a:cubicBezTo>
                    <a:pt x="14044" y="19921"/>
                    <a:pt x="19681" y="22823"/>
                    <a:pt x="25252" y="24257"/>
                  </a:cubicBezTo>
                  <a:cubicBezTo>
                    <a:pt x="27406" y="24813"/>
                    <a:pt x="29516" y="25115"/>
                    <a:pt x="31594" y="25115"/>
                  </a:cubicBezTo>
                  <a:cubicBezTo>
                    <a:pt x="34631" y="25115"/>
                    <a:pt x="37598" y="24469"/>
                    <a:pt x="40529" y="23023"/>
                  </a:cubicBezTo>
                  <a:cubicBezTo>
                    <a:pt x="45233" y="20721"/>
                    <a:pt x="48668" y="16752"/>
                    <a:pt x="53505" y="14650"/>
                  </a:cubicBezTo>
                  <a:cubicBezTo>
                    <a:pt x="56397" y="13402"/>
                    <a:pt x="59560" y="12877"/>
                    <a:pt x="62750" y="12877"/>
                  </a:cubicBezTo>
                  <a:cubicBezTo>
                    <a:pt x="66550" y="12877"/>
                    <a:pt x="70389" y="13623"/>
                    <a:pt x="73853" y="14784"/>
                  </a:cubicBezTo>
                  <a:cubicBezTo>
                    <a:pt x="79624" y="16719"/>
                    <a:pt x="84794" y="19888"/>
                    <a:pt x="90932" y="20955"/>
                  </a:cubicBezTo>
                  <a:cubicBezTo>
                    <a:pt x="91793" y="21102"/>
                    <a:pt x="92639" y="21167"/>
                    <a:pt x="93472" y="21167"/>
                  </a:cubicBezTo>
                  <a:cubicBezTo>
                    <a:pt x="98325" y="21167"/>
                    <a:pt x="102770" y="18942"/>
                    <a:pt x="107410" y="17519"/>
                  </a:cubicBezTo>
                  <a:cubicBezTo>
                    <a:pt x="108793" y="17101"/>
                    <a:pt x="110135" y="16911"/>
                    <a:pt x="111444" y="16911"/>
                  </a:cubicBezTo>
                  <a:cubicBezTo>
                    <a:pt x="112535" y="16911"/>
                    <a:pt x="113602" y="17043"/>
                    <a:pt x="114649" y="17286"/>
                  </a:cubicBezTo>
                  <a:cubicBezTo>
                    <a:pt x="114682" y="18353"/>
                    <a:pt x="114682" y="19421"/>
                    <a:pt x="114682" y="20455"/>
                  </a:cubicBezTo>
                  <a:cubicBezTo>
                    <a:pt x="114716" y="15184"/>
                    <a:pt x="114716" y="9814"/>
                    <a:pt x="114649" y="4410"/>
                  </a:cubicBezTo>
                  <a:cubicBezTo>
                    <a:pt x="113602" y="4167"/>
                    <a:pt x="112535" y="4035"/>
                    <a:pt x="111444" y="4035"/>
                  </a:cubicBezTo>
                  <a:cubicBezTo>
                    <a:pt x="110135" y="4035"/>
                    <a:pt x="108793" y="4225"/>
                    <a:pt x="107410" y="4643"/>
                  </a:cubicBezTo>
                  <a:cubicBezTo>
                    <a:pt x="102770" y="6067"/>
                    <a:pt x="98325" y="8291"/>
                    <a:pt x="93472" y="8291"/>
                  </a:cubicBezTo>
                  <a:cubicBezTo>
                    <a:pt x="92639" y="8291"/>
                    <a:pt x="91793" y="8226"/>
                    <a:pt x="90932" y="8079"/>
                  </a:cubicBezTo>
                  <a:cubicBezTo>
                    <a:pt x="84794" y="7012"/>
                    <a:pt x="79624" y="3843"/>
                    <a:pt x="73853" y="1908"/>
                  </a:cubicBezTo>
                  <a:cubicBezTo>
                    <a:pt x="70389" y="747"/>
                    <a:pt x="66550" y="1"/>
                    <a:pt x="62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26"/>
            <p:cNvSpPr/>
            <p:nvPr/>
          </p:nvSpPr>
          <p:spPr>
            <a:xfrm>
              <a:off x="1056100" y="2772245"/>
              <a:ext cx="2441296" cy="514414"/>
            </a:xfrm>
            <a:custGeom>
              <a:avLst/>
              <a:gdLst/>
              <a:ahLst/>
              <a:cxnLst/>
              <a:rect l="l" t="t" r="r" b="b"/>
              <a:pathLst>
                <a:path w="114817" h="24282" extrusionOk="0">
                  <a:moveTo>
                    <a:pt x="62884" y="1"/>
                  </a:moveTo>
                  <a:cubicBezTo>
                    <a:pt x="59694" y="1"/>
                    <a:pt x="56531" y="526"/>
                    <a:pt x="53639" y="1774"/>
                  </a:cubicBezTo>
                  <a:cubicBezTo>
                    <a:pt x="48802" y="3843"/>
                    <a:pt x="45367" y="7845"/>
                    <a:pt x="40663" y="10147"/>
                  </a:cubicBezTo>
                  <a:cubicBezTo>
                    <a:pt x="37732" y="11593"/>
                    <a:pt x="34765" y="12239"/>
                    <a:pt x="31728" y="12239"/>
                  </a:cubicBezTo>
                  <a:cubicBezTo>
                    <a:pt x="29650" y="12239"/>
                    <a:pt x="27540" y="11937"/>
                    <a:pt x="25386" y="11381"/>
                  </a:cubicBezTo>
                  <a:cubicBezTo>
                    <a:pt x="19815" y="9947"/>
                    <a:pt x="14178" y="7045"/>
                    <a:pt x="8307" y="6945"/>
                  </a:cubicBezTo>
                  <a:cubicBezTo>
                    <a:pt x="8230" y="6944"/>
                    <a:pt x="8152" y="6943"/>
                    <a:pt x="8073" y="6943"/>
                  </a:cubicBezTo>
                  <a:cubicBezTo>
                    <a:pt x="5479" y="6943"/>
                    <a:pt x="2304" y="7481"/>
                    <a:pt x="134" y="8679"/>
                  </a:cubicBezTo>
                  <a:cubicBezTo>
                    <a:pt x="1" y="12716"/>
                    <a:pt x="134" y="16685"/>
                    <a:pt x="134" y="20788"/>
                  </a:cubicBezTo>
                  <a:cubicBezTo>
                    <a:pt x="2313" y="19617"/>
                    <a:pt x="5602" y="18985"/>
                    <a:pt x="8115" y="18985"/>
                  </a:cubicBezTo>
                  <a:cubicBezTo>
                    <a:pt x="8179" y="18985"/>
                    <a:pt x="8243" y="18986"/>
                    <a:pt x="8307" y="18987"/>
                  </a:cubicBezTo>
                  <a:cubicBezTo>
                    <a:pt x="14178" y="19053"/>
                    <a:pt x="19815" y="21989"/>
                    <a:pt x="25386" y="23423"/>
                  </a:cubicBezTo>
                  <a:cubicBezTo>
                    <a:pt x="27540" y="23979"/>
                    <a:pt x="29650" y="24281"/>
                    <a:pt x="31728" y="24281"/>
                  </a:cubicBezTo>
                  <a:cubicBezTo>
                    <a:pt x="34765" y="24281"/>
                    <a:pt x="37732" y="23635"/>
                    <a:pt x="40663" y="22189"/>
                  </a:cubicBezTo>
                  <a:cubicBezTo>
                    <a:pt x="45367" y="19887"/>
                    <a:pt x="48802" y="15885"/>
                    <a:pt x="53639" y="13816"/>
                  </a:cubicBezTo>
                  <a:cubicBezTo>
                    <a:pt x="56531" y="12568"/>
                    <a:pt x="59694" y="12042"/>
                    <a:pt x="62884" y="12042"/>
                  </a:cubicBezTo>
                  <a:cubicBezTo>
                    <a:pt x="66684" y="12042"/>
                    <a:pt x="70523" y="12789"/>
                    <a:pt x="73987" y="13950"/>
                  </a:cubicBezTo>
                  <a:cubicBezTo>
                    <a:pt x="79758" y="15851"/>
                    <a:pt x="84928" y="19053"/>
                    <a:pt x="91066" y="20088"/>
                  </a:cubicBezTo>
                  <a:cubicBezTo>
                    <a:pt x="91950" y="20243"/>
                    <a:pt x="92818" y="20313"/>
                    <a:pt x="93674" y="20313"/>
                  </a:cubicBezTo>
                  <a:cubicBezTo>
                    <a:pt x="98500" y="20313"/>
                    <a:pt x="102926" y="18102"/>
                    <a:pt x="107544" y="16685"/>
                  </a:cubicBezTo>
                  <a:cubicBezTo>
                    <a:pt x="108928" y="16261"/>
                    <a:pt x="110282" y="16071"/>
                    <a:pt x="111605" y="16071"/>
                  </a:cubicBezTo>
                  <a:cubicBezTo>
                    <a:pt x="112673" y="16071"/>
                    <a:pt x="113721" y="16195"/>
                    <a:pt x="114750" y="16418"/>
                  </a:cubicBezTo>
                  <a:cubicBezTo>
                    <a:pt x="114783" y="13516"/>
                    <a:pt x="114816" y="10581"/>
                    <a:pt x="114816" y="7579"/>
                  </a:cubicBezTo>
                  <a:cubicBezTo>
                    <a:pt x="114816" y="6511"/>
                    <a:pt x="114816" y="5477"/>
                    <a:pt x="114783" y="4410"/>
                  </a:cubicBezTo>
                  <a:cubicBezTo>
                    <a:pt x="113736" y="4167"/>
                    <a:pt x="112669" y="4035"/>
                    <a:pt x="111578" y="4035"/>
                  </a:cubicBezTo>
                  <a:cubicBezTo>
                    <a:pt x="110269" y="4035"/>
                    <a:pt x="108927" y="4225"/>
                    <a:pt x="107544" y="4643"/>
                  </a:cubicBezTo>
                  <a:cubicBezTo>
                    <a:pt x="102904" y="6066"/>
                    <a:pt x="98459" y="8291"/>
                    <a:pt x="93606" y="8291"/>
                  </a:cubicBezTo>
                  <a:cubicBezTo>
                    <a:pt x="92773" y="8291"/>
                    <a:pt x="91927" y="8226"/>
                    <a:pt x="91066" y="8079"/>
                  </a:cubicBezTo>
                  <a:cubicBezTo>
                    <a:pt x="84928" y="7012"/>
                    <a:pt x="79758" y="3809"/>
                    <a:pt x="73987" y="1908"/>
                  </a:cubicBezTo>
                  <a:cubicBezTo>
                    <a:pt x="70523" y="747"/>
                    <a:pt x="66684" y="1"/>
                    <a:pt x="62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26"/>
            <p:cNvSpPr/>
            <p:nvPr/>
          </p:nvSpPr>
          <p:spPr>
            <a:xfrm>
              <a:off x="1056823" y="3027284"/>
              <a:ext cx="2439149" cy="515177"/>
            </a:xfrm>
            <a:custGeom>
              <a:avLst/>
              <a:gdLst/>
              <a:ahLst/>
              <a:cxnLst/>
              <a:rect l="l" t="t" r="r" b="b"/>
              <a:pathLst>
                <a:path w="114716" h="24318" extrusionOk="0">
                  <a:moveTo>
                    <a:pt x="62879" y="0"/>
                  </a:moveTo>
                  <a:cubicBezTo>
                    <a:pt x="59679" y="0"/>
                    <a:pt x="56506" y="526"/>
                    <a:pt x="53605" y="1777"/>
                  </a:cubicBezTo>
                  <a:cubicBezTo>
                    <a:pt x="48768" y="3846"/>
                    <a:pt x="45333" y="7848"/>
                    <a:pt x="40629" y="10150"/>
                  </a:cubicBezTo>
                  <a:cubicBezTo>
                    <a:pt x="37698" y="11596"/>
                    <a:pt x="34731" y="12242"/>
                    <a:pt x="31694" y="12242"/>
                  </a:cubicBezTo>
                  <a:cubicBezTo>
                    <a:pt x="29616" y="12242"/>
                    <a:pt x="27506" y="11940"/>
                    <a:pt x="25352" y="11384"/>
                  </a:cubicBezTo>
                  <a:cubicBezTo>
                    <a:pt x="19781" y="9950"/>
                    <a:pt x="14144" y="7014"/>
                    <a:pt x="8273" y="6948"/>
                  </a:cubicBezTo>
                  <a:cubicBezTo>
                    <a:pt x="8204" y="6947"/>
                    <a:pt x="8134" y="6946"/>
                    <a:pt x="8063" y="6946"/>
                  </a:cubicBezTo>
                  <a:cubicBezTo>
                    <a:pt x="5461" y="6946"/>
                    <a:pt x="2211" y="7548"/>
                    <a:pt x="67" y="8782"/>
                  </a:cubicBezTo>
                  <a:cubicBezTo>
                    <a:pt x="0" y="10951"/>
                    <a:pt x="301" y="19123"/>
                    <a:pt x="367" y="20658"/>
                  </a:cubicBezTo>
                  <a:cubicBezTo>
                    <a:pt x="2500" y="19526"/>
                    <a:pt x="5541" y="19022"/>
                    <a:pt x="8034" y="19022"/>
                  </a:cubicBezTo>
                  <a:cubicBezTo>
                    <a:pt x="8114" y="19022"/>
                    <a:pt x="8194" y="19022"/>
                    <a:pt x="8273" y="19023"/>
                  </a:cubicBezTo>
                  <a:cubicBezTo>
                    <a:pt x="14144" y="19123"/>
                    <a:pt x="19781" y="22025"/>
                    <a:pt x="25352" y="23460"/>
                  </a:cubicBezTo>
                  <a:cubicBezTo>
                    <a:pt x="27506" y="24015"/>
                    <a:pt x="29616" y="24317"/>
                    <a:pt x="31694" y="24317"/>
                  </a:cubicBezTo>
                  <a:cubicBezTo>
                    <a:pt x="34731" y="24317"/>
                    <a:pt x="37698" y="23671"/>
                    <a:pt x="40629" y="22225"/>
                  </a:cubicBezTo>
                  <a:cubicBezTo>
                    <a:pt x="45333" y="19924"/>
                    <a:pt x="48768" y="15921"/>
                    <a:pt x="53605" y="13853"/>
                  </a:cubicBezTo>
                  <a:cubicBezTo>
                    <a:pt x="56497" y="12605"/>
                    <a:pt x="59660" y="12079"/>
                    <a:pt x="62850" y="12079"/>
                  </a:cubicBezTo>
                  <a:cubicBezTo>
                    <a:pt x="66650" y="12079"/>
                    <a:pt x="70489" y="12825"/>
                    <a:pt x="73953" y="13986"/>
                  </a:cubicBezTo>
                  <a:cubicBezTo>
                    <a:pt x="79724" y="15887"/>
                    <a:pt x="84894" y="19090"/>
                    <a:pt x="91032" y="20124"/>
                  </a:cubicBezTo>
                  <a:cubicBezTo>
                    <a:pt x="91916" y="20280"/>
                    <a:pt x="92784" y="20349"/>
                    <a:pt x="93640" y="20349"/>
                  </a:cubicBezTo>
                  <a:cubicBezTo>
                    <a:pt x="98466" y="20349"/>
                    <a:pt x="102892" y="18138"/>
                    <a:pt x="107510" y="16721"/>
                  </a:cubicBezTo>
                  <a:cubicBezTo>
                    <a:pt x="108899" y="16303"/>
                    <a:pt x="110255" y="16112"/>
                    <a:pt x="111573" y="16112"/>
                  </a:cubicBezTo>
                  <a:cubicBezTo>
                    <a:pt x="112565" y="16112"/>
                    <a:pt x="113536" y="16221"/>
                    <a:pt x="114482" y="16421"/>
                  </a:cubicBezTo>
                  <a:cubicBezTo>
                    <a:pt x="114582" y="12552"/>
                    <a:pt x="114649" y="8516"/>
                    <a:pt x="114716" y="4379"/>
                  </a:cubicBezTo>
                  <a:cubicBezTo>
                    <a:pt x="113687" y="4156"/>
                    <a:pt x="112639" y="4032"/>
                    <a:pt x="111571" y="4032"/>
                  </a:cubicBezTo>
                  <a:cubicBezTo>
                    <a:pt x="110248" y="4032"/>
                    <a:pt x="108894" y="4222"/>
                    <a:pt x="107510" y="4646"/>
                  </a:cubicBezTo>
                  <a:cubicBezTo>
                    <a:pt x="102892" y="6063"/>
                    <a:pt x="98466" y="8274"/>
                    <a:pt x="93640" y="8274"/>
                  </a:cubicBezTo>
                  <a:cubicBezTo>
                    <a:pt x="92784" y="8274"/>
                    <a:pt x="91916" y="8204"/>
                    <a:pt x="91032" y="8049"/>
                  </a:cubicBezTo>
                  <a:cubicBezTo>
                    <a:pt x="84894" y="7014"/>
                    <a:pt x="79724" y="3812"/>
                    <a:pt x="73953" y="1877"/>
                  </a:cubicBezTo>
                  <a:cubicBezTo>
                    <a:pt x="70498" y="738"/>
                    <a:pt x="66670" y="0"/>
                    <a:pt x="628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26"/>
            <p:cNvSpPr/>
            <p:nvPr/>
          </p:nvSpPr>
          <p:spPr>
            <a:xfrm>
              <a:off x="1066030" y="3283150"/>
              <a:ext cx="2424988" cy="726603"/>
            </a:xfrm>
            <a:custGeom>
              <a:avLst/>
              <a:gdLst/>
              <a:ahLst/>
              <a:cxnLst/>
              <a:rect l="l" t="t" r="r" b="b"/>
              <a:pathLst>
                <a:path w="114050" h="34298" extrusionOk="0">
                  <a:moveTo>
                    <a:pt x="62417" y="1"/>
                  </a:moveTo>
                  <a:cubicBezTo>
                    <a:pt x="59227" y="1"/>
                    <a:pt x="56064" y="527"/>
                    <a:pt x="53172" y="1775"/>
                  </a:cubicBezTo>
                  <a:cubicBezTo>
                    <a:pt x="48335" y="3843"/>
                    <a:pt x="44900" y="7846"/>
                    <a:pt x="40196" y="10147"/>
                  </a:cubicBezTo>
                  <a:cubicBezTo>
                    <a:pt x="37265" y="11593"/>
                    <a:pt x="34298" y="12239"/>
                    <a:pt x="31261" y="12239"/>
                  </a:cubicBezTo>
                  <a:cubicBezTo>
                    <a:pt x="29183" y="12239"/>
                    <a:pt x="27073" y="11937"/>
                    <a:pt x="24919" y="11382"/>
                  </a:cubicBezTo>
                  <a:cubicBezTo>
                    <a:pt x="19348" y="9947"/>
                    <a:pt x="13711" y="7045"/>
                    <a:pt x="7840" y="6945"/>
                  </a:cubicBezTo>
                  <a:cubicBezTo>
                    <a:pt x="7747" y="6944"/>
                    <a:pt x="7654" y="6943"/>
                    <a:pt x="7560" y="6943"/>
                  </a:cubicBezTo>
                  <a:cubicBezTo>
                    <a:pt x="4994" y="6943"/>
                    <a:pt x="2125" y="7390"/>
                    <a:pt x="1" y="8613"/>
                  </a:cubicBezTo>
                  <a:cubicBezTo>
                    <a:pt x="1" y="8913"/>
                    <a:pt x="701" y="23157"/>
                    <a:pt x="1402" y="29861"/>
                  </a:cubicBezTo>
                  <a:cubicBezTo>
                    <a:pt x="2069" y="30929"/>
                    <a:pt x="31090" y="34298"/>
                    <a:pt x="56641" y="34298"/>
                  </a:cubicBezTo>
                  <a:cubicBezTo>
                    <a:pt x="76489" y="34298"/>
                    <a:pt x="95536" y="32597"/>
                    <a:pt x="113282" y="29194"/>
                  </a:cubicBezTo>
                  <a:cubicBezTo>
                    <a:pt x="113582" y="22323"/>
                    <a:pt x="113849" y="13783"/>
                    <a:pt x="114049" y="4343"/>
                  </a:cubicBezTo>
                  <a:cubicBezTo>
                    <a:pt x="113103" y="4143"/>
                    <a:pt x="112132" y="4034"/>
                    <a:pt x="111140" y="4034"/>
                  </a:cubicBezTo>
                  <a:cubicBezTo>
                    <a:pt x="109822" y="4034"/>
                    <a:pt x="108466" y="4225"/>
                    <a:pt x="107077" y="4643"/>
                  </a:cubicBezTo>
                  <a:cubicBezTo>
                    <a:pt x="102437" y="6067"/>
                    <a:pt x="97992" y="8292"/>
                    <a:pt x="93139" y="8292"/>
                  </a:cubicBezTo>
                  <a:cubicBezTo>
                    <a:pt x="92306" y="8292"/>
                    <a:pt x="91460" y="8226"/>
                    <a:pt x="90599" y="8079"/>
                  </a:cubicBezTo>
                  <a:cubicBezTo>
                    <a:pt x="84461" y="7012"/>
                    <a:pt x="79291" y="3809"/>
                    <a:pt x="73520" y="1908"/>
                  </a:cubicBezTo>
                  <a:cubicBezTo>
                    <a:pt x="70056" y="747"/>
                    <a:pt x="66217" y="1"/>
                    <a:pt x="62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26"/>
            <p:cNvSpPr/>
            <p:nvPr/>
          </p:nvSpPr>
          <p:spPr>
            <a:xfrm>
              <a:off x="1139286" y="3485461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60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26"/>
            <p:cNvSpPr/>
            <p:nvPr/>
          </p:nvSpPr>
          <p:spPr>
            <a:xfrm>
              <a:off x="2211984" y="3328717"/>
              <a:ext cx="1104544" cy="187360"/>
            </a:xfrm>
            <a:custGeom>
              <a:avLst/>
              <a:gdLst/>
              <a:ahLst/>
              <a:cxnLst/>
              <a:rect l="l" t="t" r="r" b="b"/>
              <a:pathLst>
                <a:path w="52138" h="8844" extrusionOk="0">
                  <a:moveTo>
                    <a:pt x="8468" y="1"/>
                  </a:moveTo>
                  <a:cubicBezTo>
                    <a:pt x="8164" y="1"/>
                    <a:pt x="7865" y="8"/>
                    <a:pt x="7573" y="24"/>
                  </a:cubicBezTo>
                  <a:cubicBezTo>
                    <a:pt x="5104" y="124"/>
                    <a:pt x="3136" y="758"/>
                    <a:pt x="1869" y="1325"/>
                  </a:cubicBezTo>
                  <a:cubicBezTo>
                    <a:pt x="1235" y="1592"/>
                    <a:pt x="768" y="1859"/>
                    <a:pt x="468" y="2059"/>
                  </a:cubicBezTo>
                  <a:cubicBezTo>
                    <a:pt x="134" y="2226"/>
                    <a:pt x="1" y="2359"/>
                    <a:pt x="1" y="2359"/>
                  </a:cubicBezTo>
                  <a:cubicBezTo>
                    <a:pt x="1" y="2365"/>
                    <a:pt x="6" y="2367"/>
                    <a:pt x="17" y="2367"/>
                  </a:cubicBezTo>
                  <a:cubicBezTo>
                    <a:pt x="71" y="2367"/>
                    <a:pt x="256" y="2298"/>
                    <a:pt x="534" y="2159"/>
                  </a:cubicBezTo>
                  <a:cubicBezTo>
                    <a:pt x="868" y="2025"/>
                    <a:pt x="1335" y="1792"/>
                    <a:pt x="1969" y="1558"/>
                  </a:cubicBezTo>
                  <a:cubicBezTo>
                    <a:pt x="3236" y="1058"/>
                    <a:pt x="5171" y="524"/>
                    <a:pt x="7606" y="458"/>
                  </a:cubicBezTo>
                  <a:cubicBezTo>
                    <a:pt x="7755" y="453"/>
                    <a:pt x="7906" y="451"/>
                    <a:pt x="8059" y="451"/>
                  </a:cubicBezTo>
                  <a:cubicBezTo>
                    <a:pt x="10369" y="451"/>
                    <a:pt x="13098" y="926"/>
                    <a:pt x="15945" y="1959"/>
                  </a:cubicBezTo>
                  <a:cubicBezTo>
                    <a:pt x="17446" y="2492"/>
                    <a:pt x="19014" y="3193"/>
                    <a:pt x="20549" y="3993"/>
                  </a:cubicBezTo>
                  <a:cubicBezTo>
                    <a:pt x="21349" y="4427"/>
                    <a:pt x="22116" y="4861"/>
                    <a:pt x="22950" y="5261"/>
                  </a:cubicBezTo>
                  <a:cubicBezTo>
                    <a:pt x="23784" y="5661"/>
                    <a:pt x="24618" y="6095"/>
                    <a:pt x="25485" y="6429"/>
                  </a:cubicBezTo>
                  <a:cubicBezTo>
                    <a:pt x="27220" y="7196"/>
                    <a:pt x="28988" y="7729"/>
                    <a:pt x="30723" y="8163"/>
                  </a:cubicBezTo>
                  <a:cubicBezTo>
                    <a:pt x="31190" y="8230"/>
                    <a:pt x="31623" y="8330"/>
                    <a:pt x="32023" y="8397"/>
                  </a:cubicBezTo>
                  <a:cubicBezTo>
                    <a:pt x="32457" y="8497"/>
                    <a:pt x="32891" y="8530"/>
                    <a:pt x="33324" y="8597"/>
                  </a:cubicBezTo>
                  <a:cubicBezTo>
                    <a:pt x="34192" y="8730"/>
                    <a:pt x="35026" y="8764"/>
                    <a:pt x="35826" y="8830"/>
                  </a:cubicBezTo>
                  <a:cubicBezTo>
                    <a:pt x="36131" y="8840"/>
                    <a:pt x="36432" y="8844"/>
                    <a:pt x="36731" y="8844"/>
                  </a:cubicBezTo>
                  <a:cubicBezTo>
                    <a:pt x="39666" y="8844"/>
                    <a:pt x="42286" y="8417"/>
                    <a:pt x="44466" y="7963"/>
                  </a:cubicBezTo>
                  <a:cubicBezTo>
                    <a:pt x="45700" y="7696"/>
                    <a:pt x="46767" y="7396"/>
                    <a:pt x="47701" y="7162"/>
                  </a:cubicBezTo>
                  <a:cubicBezTo>
                    <a:pt x="48635" y="6862"/>
                    <a:pt x="49436" y="6629"/>
                    <a:pt x="50103" y="6429"/>
                  </a:cubicBezTo>
                  <a:cubicBezTo>
                    <a:pt x="51404" y="5995"/>
                    <a:pt x="52138" y="5728"/>
                    <a:pt x="52104" y="5661"/>
                  </a:cubicBezTo>
                  <a:cubicBezTo>
                    <a:pt x="52104" y="5659"/>
                    <a:pt x="52101" y="5658"/>
                    <a:pt x="52093" y="5658"/>
                  </a:cubicBezTo>
                  <a:cubicBezTo>
                    <a:pt x="51995" y="5658"/>
                    <a:pt x="51274" y="5855"/>
                    <a:pt x="50036" y="6195"/>
                  </a:cubicBezTo>
                  <a:cubicBezTo>
                    <a:pt x="49369" y="6362"/>
                    <a:pt x="48569" y="6562"/>
                    <a:pt x="47601" y="6829"/>
                  </a:cubicBezTo>
                  <a:cubicBezTo>
                    <a:pt x="46667" y="7029"/>
                    <a:pt x="45600" y="7296"/>
                    <a:pt x="44399" y="7529"/>
                  </a:cubicBezTo>
                  <a:cubicBezTo>
                    <a:pt x="42358" y="7898"/>
                    <a:pt x="39955" y="8266"/>
                    <a:pt x="37294" y="8266"/>
                  </a:cubicBezTo>
                  <a:cubicBezTo>
                    <a:pt x="36824" y="8266"/>
                    <a:pt x="36345" y="8255"/>
                    <a:pt x="35860" y="8230"/>
                  </a:cubicBezTo>
                  <a:cubicBezTo>
                    <a:pt x="35059" y="8163"/>
                    <a:pt x="34258" y="8130"/>
                    <a:pt x="33424" y="7996"/>
                  </a:cubicBezTo>
                  <a:cubicBezTo>
                    <a:pt x="32991" y="7930"/>
                    <a:pt x="32557" y="7896"/>
                    <a:pt x="32157" y="7796"/>
                  </a:cubicBezTo>
                  <a:cubicBezTo>
                    <a:pt x="31723" y="7729"/>
                    <a:pt x="31323" y="7629"/>
                    <a:pt x="30889" y="7529"/>
                  </a:cubicBezTo>
                  <a:cubicBezTo>
                    <a:pt x="29188" y="7129"/>
                    <a:pt x="27454" y="6595"/>
                    <a:pt x="25752" y="5861"/>
                  </a:cubicBezTo>
                  <a:cubicBezTo>
                    <a:pt x="24885" y="5528"/>
                    <a:pt x="24051" y="5094"/>
                    <a:pt x="23217" y="4694"/>
                  </a:cubicBezTo>
                  <a:cubicBezTo>
                    <a:pt x="22417" y="4294"/>
                    <a:pt x="21649" y="3860"/>
                    <a:pt x="20849" y="3460"/>
                  </a:cubicBezTo>
                  <a:cubicBezTo>
                    <a:pt x="19281" y="2626"/>
                    <a:pt x="17713" y="1925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26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26"/>
            <p:cNvSpPr/>
            <p:nvPr/>
          </p:nvSpPr>
          <p:spPr>
            <a:xfrm>
              <a:off x="2211984" y="3091048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4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171"/>
                    <a:pt x="20549" y="4004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0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0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5973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40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0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26"/>
            <p:cNvSpPr/>
            <p:nvPr/>
          </p:nvSpPr>
          <p:spPr>
            <a:xfrm>
              <a:off x="1139286" y="3002010"/>
              <a:ext cx="860047" cy="109929"/>
            </a:xfrm>
            <a:custGeom>
              <a:avLst/>
              <a:gdLst/>
              <a:ahLst/>
              <a:cxnLst/>
              <a:rect l="l" t="t" r="r" b="b"/>
              <a:pathLst>
                <a:path w="40597" h="5189" extrusionOk="0">
                  <a:moveTo>
                    <a:pt x="4828" y="1"/>
                  </a:moveTo>
                  <a:cubicBezTo>
                    <a:pt x="3500" y="1"/>
                    <a:pt x="2394" y="115"/>
                    <a:pt x="1602" y="268"/>
                  </a:cubicBezTo>
                  <a:cubicBezTo>
                    <a:pt x="1335" y="335"/>
                    <a:pt x="1101" y="369"/>
                    <a:pt x="901" y="435"/>
                  </a:cubicBezTo>
                  <a:cubicBezTo>
                    <a:pt x="701" y="469"/>
                    <a:pt x="534" y="535"/>
                    <a:pt x="401" y="569"/>
                  </a:cubicBezTo>
                  <a:cubicBezTo>
                    <a:pt x="134" y="669"/>
                    <a:pt x="0" y="735"/>
                    <a:pt x="0" y="735"/>
                  </a:cubicBezTo>
                  <a:cubicBezTo>
                    <a:pt x="0" y="745"/>
                    <a:pt x="15" y="749"/>
                    <a:pt x="42" y="749"/>
                  </a:cubicBezTo>
                  <a:cubicBezTo>
                    <a:pt x="107" y="749"/>
                    <a:pt x="245" y="726"/>
                    <a:pt x="434" y="702"/>
                  </a:cubicBezTo>
                  <a:cubicBezTo>
                    <a:pt x="568" y="669"/>
                    <a:pt x="734" y="635"/>
                    <a:pt x="934" y="602"/>
                  </a:cubicBezTo>
                  <a:cubicBezTo>
                    <a:pt x="1135" y="569"/>
                    <a:pt x="1368" y="569"/>
                    <a:pt x="1635" y="535"/>
                  </a:cubicBezTo>
                  <a:cubicBezTo>
                    <a:pt x="2274" y="453"/>
                    <a:pt x="3104" y="396"/>
                    <a:pt x="4086" y="396"/>
                  </a:cubicBezTo>
                  <a:cubicBezTo>
                    <a:pt x="4693" y="396"/>
                    <a:pt x="5358" y="418"/>
                    <a:pt x="6071" y="469"/>
                  </a:cubicBezTo>
                  <a:cubicBezTo>
                    <a:pt x="7973" y="635"/>
                    <a:pt x="10174" y="1002"/>
                    <a:pt x="12609" y="1603"/>
                  </a:cubicBezTo>
                  <a:cubicBezTo>
                    <a:pt x="13810" y="1903"/>
                    <a:pt x="15078" y="2237"/>
                    <a:pt x="16379" y="2670"/>
                  </a:cubicBezTo>
                  <a:cubicBezTo>
                    <a:pt x="17680" y="3070"/>
                    <a:pt x="19014" y="3504"/>
                    <a:pt x="20415" y="3871"/>
                  </a:cubicBezTo>
                  <a:cubicBezTo>
                    <a:pt x="23250" y="4638"/>
                    <a:pt x="25986" y="5105"/>
                    <a:pt x="28554" y="5172"/>
                  </a:cubicBezTo>
                  <a:cubicBezTo>
                    <a:pt x="28833" y="5183"/>
                    <a:pt x="29110" y="5188"/>
                    <a:pt x="29383" y="5188"/>
                  </a:cubicBezTo>
                  <a:cubicBezTo>
                    <a:pt x="31590" y="5188"/>
                    <a:pt x="33589" y="4839"/>
                    <a:pt x="35192" y="4305"/>
                  </a:cubicBezTo>
                  <a:cubicBezTo>
                    <a:pt x="37060" y="3738"/>
                    <a:pt x="38361" y="2904"/>
                    <a:pt x="39295" y="2337"/>
                  </a:cubicBezTo>
                  <a:cubicBezTo>
                    <a:pt x="40129" y="1703"/>
                    <a:pt x="40596" y="1336"/>
                    <a:pt x="40563" y="1303"/>
                  </a:cubicBezTo>
                  <a:cubicBezTo>
                    <a:pt x="40561" y="1301"/>
                    <a:pt x="40558" y="1300"/>
                    <a:pt x="40554" y="1300"/>
                  </a:cubicBezTo>
                  <a:cubicBezTo>
                    <a:pt x="40478" y="1300"/>
                    <a:pt x="39984" y="1598"/>
                    <a:pt x="39128" y="2136"/>
                  </a:cubicBezTo>
                  <a:cubicBezTo>
                    <a:pt x="38194" y="2603"/>
                    <a:pt x="36860" y="3371"/>
                    <a:pt x="35059" y="3871"/>
                  </a:cubicBezTo>
                  <a:cubicBezTo>
                    <a:pt x="33489" y="4336"/>
                    <a:pt x="31590" y="4624"/>
                    <a:pt x="29493" y="4624"/>
                  </a:cubicBezTo>
                  <a:cubicBezTo>
                    <a:pt x="29184" y="4624"/>
                    <a:pt x="28871" y="4618"/>
                    <a:pt x="28554" y="4605"/>
                  </a:cubicBezTo>
                  <a:cubicBezTo>
                    <a:pt x="26086" y="4471"/>
                    <a:pt x="23384" y="4004"/>
                    <a:pt x="20582" y="3237"/>
                  </a:cubicBezTo>
                  <a:cubicBezTo>
                    <a:pt x="19181" y="2870"/>
                    <a:pt x="17847" y="2470"/>
                    <a:pt x="16546" y="2070"/>
                  </a:cubicBezTo>
                  <a:cubicBezTo>
                    <a:pt x="15245" y="1669"/>
                    <a:pt x="13977" y="1303"/>
                    <a:pt x="12743" y="1002"/>
                  </a:cubicBezTo>
                  <a:cubicBezTo>
                    <a:pt x="10274" y="435"/>
                    <a:pt x="8006" y="135"/>
                    <a:pt x="6105" y="35"/>
                  </a:cubicBezTo>
                  <a:cubicBezTo>
                    <a:pt x="5660" y="12"/>
                    <a:pt x="5234" y="1"/>
                    <a:pt x="482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26"/>
            <p:cNvSpPr/>
            <p:nvPr/>
          </p:nvSpPr>
          <p:spPr>
            <a:xfrm>
              <a:off x="2211984" y="2844651"/>
              <a:ext cx="1104544" cy="187572"/>
            </a:xfrm>
            <a:custGeom>
              <a:avLst/>
              <a:gdLst/>
              <a:ahLst/>
              <a:cxnLst/>
              <a:rect l="l" t="t" r="r" b="b"/>
              <a:pathLst>
                <a:path w="52138" h="8854" extrusionOk="0">
                  <a:moveTo>
                    <a:pt x="8468" y="1"/>
                  </a:moveTo>
                  <a:cubicBezTo>
                    <a:pt x="8164" y="1"/>
                    <a:pt x="7865" y="9"/>
                    <a:pt x="7573" y="24"/>
                  </a:cubicBezTo>
                  <a:cubicBezTo>
                    <a:pt x="5104" y="158"/>
                    <a:pt x="3136" y="758"/>
                    <a:pt x="1869" y="1325"/>
                  </a:cubicBezTo>
                  <a:cubicBezTo>
                    <a:pt x="1235" y="1592"/>
                    <a:pt x="768" y="1892"/>
                    <a:pt x="468" y="2059"/>
                  </a:cubicBezTo>
                  <a:cubicBezTo>
                    <a:pt x="134" y="2259"/>
                    <a:pt x="1" y="2359"/>
                    <a:pt x="1" y="2359"/>
                  </a:cubicBezTo>
                  <a:cubicBezTo>
                    <a:pt x="1" y="2365"/>
                    <a:pt x="7" y="2368"/>
                    <a:pt x="18" y="2368"/>
                  </a:cubicBezTo>
                  <a:cubicBezTo>
                    <a:pt x="73" y="2368"/>
                    <a:pt x="258" y="2303"/>
                    <a:pt x="534" y="2193"/>
                  </a:cubicBezTo>
                  <a:cubicBezTo>
                    <a:pt x="868" y="2026"/>
                    <a:pt x="1335" y="1792"/>
                    <a:pt x="1969" y="1559"/>
                  </a:cubicBezTo>
                  <a:cubicBezTo>
                    <a:pt x="3236" y="1092"/>
                    <a:pt x="5171" y="558"/>
                    <a:pt x="7606" y="491"/>
                  </a:cubicBezTo>
                  <a:cubicBezTo>
                    <a:pt x="7817" y="483"/>
                    <a:pt x="8032" y="478"/>
                    <a:pt x="8250" y="478"/>
                  </a:cubicBezTo>
                  <a:cubicBezTo>
                    <a:pt x="10518" y="478"/>
                    <a:pt x="13176" y="955"/>
                    <a:pt x="15945" y="1959"/>
                  </a:cubicBezTo>
                  <a:cubicBezTo>
                    <a:pt x="17446" y="2493"/>
                    <a:pt x="19014" y="3193"/>
                    <a:pt x="20549" y="4027"/>
                  </a:cubicBezTo>
                  <a:cubicBezTo>
                    <a:pt x="21349" y="4427"/>
                    <a:pt x="22116" y="4894"/>
                    <a:pt x="22950" y="5295"/>
                  </a:cubicBezTo>
                  <a:cubicBezTo>
                    <a:pt x="23784" y="5695"/>
                    <a:pt x="24618" y="6129"/>
                    <a:pt x="25485" y="6462"/>
                  </a:cubicBezTo>
                  <a:cubicBezTo>
                    <a:pt x="27220" y="7196"/>
                    <a:pt x="28988" y="7730"/>
                    <a:pt x="30723" y="8163"/>
                  </a:cubicBezTo>
                  <a:cubicBezTo>
                    <a:pt x="31190" y="8264"/>
                    <a:pt x="31623" y="8330"/>
                    <a:pt x="32023" y="8430"/>
                  </a:cubicBezTo>
                  <a:cubicBezTo>
                    <a:pt x="32457" y="8530"/>
                    <a:pt x="32891" y="8564"/>
                    <a:pt x="33324" y="8630"/>
                  </a:cubicBezTo>
                  <a:cubicBezTo>
                    <a:pt x="34192" y="8764"/>
                    <a:pt x="35026" y="8797"/>
                    <a:pt x="35826" y="8831"/>
                  </a:cubicBezTo>
                  <a:cubicBezTo>
                    <a:pt x="36213" y="8846"/>
                    <a:pt x="36595" y="8854"/>
                    <a:pt x="36972" y="8854"/>
                  </a:cubicBezTo>
                  <a:cubicBezTo>
                    <a:pt x="39809" y="8854"/>
                    <a:pt x="42346" y="8434"/>
                    <a:pt x="44466" y="7963"/>
                  </a:cubicBezTo>
                  <a:cubicBezTo>
                    <a:pt x="45700" y="7730"/>
                    <a:pt x="46767" y="7430"/>
                    <a:pt x="47701" y="7163"/>
                  </a:cubicBezTo>
                  <a:cubicBezTo>
                    <a:pt x="48635" y="6896"/>
                    <a:pt x="49436" y="6662"/>
                    <a:pt x="50103" y="6429"/>
                  </a:cubicBezTo>
                  <a:cubicBezTo>
                    <a:pt x="51404" y="5995"/>
                    <a:pt x="52138" y="5728"/>
                    <a:pt x="52104" y="5695"/>
                  </a:cubicBezTo>
                  <a:cubicBezTo>
                    <a:pt x="52104" y="5692"/>
                    <a:pt x="52099" y="5691"/>
                    <a:pt x="52089" y="5691"/>
                  </a:cubicBezTo>
                  <a:cubicBezTo>
                    <a:pt x="51978" y="5691"/>
                    <a:pt x="51259" y="5859"/>
                    <a:pt x="50036" y="6195"/>
                  </a:cubicBezTo>
                  <a:cubicBezTo>
                    <a:pt x="49369" y="6362"/>
                    <a:pt x="48569" y="6596"/>
                    <a:pt x="47601" y="6829"/>
                  </a:cubicBezTo>
                  <a:cubicBezTo>
                    <a:pt x="46667" y="7029"/>
                    <a:pt x="45600" y="7330"/>
                    <a:pt x="44399" y="7530"/>
                  </a:cubicBezTo>
                  <a:cubicBezTo>
                    <a:pt x="42316" y="7935"/>
                    <a:pt x="39857" y="8290"/>
                    <a:pt x="37130" y="8290"/>
                  </a:cubicBezTo>
                  <a:cubicBezTo>
                    <a:pt x="36712" y="8290"/>
                    <a:pt x="36289" y="8281"/>
                    <a:pt x="35860" y="8264"/>
                  </a:cubicBezTo>
                  <a:cubicBezTo>
                    <a:pt x="35059" y="8197"/>
                    <a:pt x="34258" y="8163"/>
                    <a:pt x="33424" y="8030"/>
                  </a:cubicBezTo>
                  <a:cubicBezTo>
                    <a:pt x="32991" y="7963"/>
                    <a:pt x="32557" y="7930"/>
                    <a:pt x="32157" y="7830"/>
                  </a:cubicBezTo>
                  <a:cubicBezTo>
                    <a:pt x="31723" y="7730"/>
                    <a:pt x="31323" y="7630"/>
                    <a:pt x="30889" y="7563"/>
                  </a:cubicBezTo>
                  <a:cubicBezTo>
                    <a:pt x="29188" y="7129"/>
                    <a:pt x="27454" y="6596"/>
                    <a:pt x="25752" y="5862"/>
                  </a:cubicBezTo>
                  <a:cubicBezTo>
                    <a:pt x="24885" y="5528"/>
                    <a:pt x="24051" y="5095"/>
                    <a:pt x="23217" y="4728"/>
                  </a:cubicBezTo>
                  <a:cubicBezTo>
                    <a:pt x="22417" y="4327"/>
                    <a:pt x="21649" y="3894"/>
                    <a:pt x="20849" y="3460"/>
                  </a:cubicBezTo>
                  <a:cubicBezTo>
                    <a:pt x="19281" y="2626"/>
                    <a:pt x="17713" y="1926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26"/>
            <p:cNvSpPr/>
            <p:nvPr/>
          </p:nvSpPr>
          <p:spPr>
            <a:xfrm>
              <a:off x="1139286" y="2737818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64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97"/>
                    <a:pt x="0" y="731"/>
                    <a:pt x="0" y="764"/>
                  </a:cubicBezTo>
                  <a:cubicBezTo>
                    <a:pt x="0" y="774"/>
                    <a:pt x="15" y="778"/>
                    <a:pt x="42" y="778"/>
                  </a:cubicBezTo>
                  <a:cubicBezTo>
                    <a:pt x="107" y="778"/>
                    <a:pt x="245" y="75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68" y="469"/>
                    <a:pt x="3089" y="408"/>
                    <a:pt x="4059" y="408"/>
                  </a:cubicBezTo>
                  <a:cubicBezTo>
                    <a:pt x="4673" y="408"/>
                    <a:pt x="5347" y="433"/>
                    <a:pt x="6071" y="497"/>
                  </a:cubicBezTo>
                  <a:cubicBezTo>
                    <a:pt x="7973" y="664"/>
                    <a:pt x="10174" y="1031"/>
                    <a:pt x="12609" y="1631"/>
                  </a:cubicBezTo>
                  <a:cubicBezTo>
                    <a:pt x="13810" y="1932"/>
                    <a:pt x="15078" y="2265"/>
                    <a:pt x="16379" y="2699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732"/>
                    <a:pt x="40596" y="1365"/>
                    <a:pt x="40563" y="1331"/>
                  </a:cubicBezTo>
                  <a:cubicBezTo>
                    <a:pt x="40561" y="1329"/>
                    <a:pt x="40558" y="1328"/>
                    <a:pt x="40553" y="1328"/>
                  </a:cubicBezTo>
                  <a:cubicBezTo>
                    <a:pt x="40473" y="1328"/>
                    <a:pt x="39979" y="1596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33"/>
                    <a:pt x="20582" y="3266"/>
                  </a:cubicBezTo>
                  <a:cubicBezTo>
                    <a:pt x="19181" y="2899"/>
                    <a:pt x="17847" y="2499"/>
                    <a:pt x="16546" y="2098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26"/>
            <p:cNvSpPr/>
            <p:nvPr/>
          </p:nvSpPr>
          <p:spPr>
            <a:xfrm>
              <a:off x="2211984" y="2580841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5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204"/>
                    <a:pt x="20549" y="4005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1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1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6006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07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1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1" name="Google Shape;1611;p26"/>
          <p:cNvGrpSpPr/>
          <p:nvPr/>
        </p:nvGrpSpPr>
        <p:grpSpPr>
          <a:xfrm rot="5865114">
            <a:off x="5643622" y="2526562"/>
            <a:ext cx="2605696" cy="2145652"/>
            <a:chOff x="9780250" y="1567300"/>
            <a:chExt cx="1885550" cy="1552650"/>
          </a:xfrm>
        </p:grpSpPr>
        <p:sp>
          <p:nvSpPr>
            <p:cNvPr id="1612" name="Google Shape;1612;p26"/>
            <p:cNvSpPr/>
            <p:nvPr/>
          </p:nvSpPr>
          <p:spPr>
            <a:xfrm>
              <a:off x="9780250" y="1840600"/>
              <a:ext cx="348625" cy="365575"/>
            </a:xfrm>
            <a:custGeom>
              <a:avLst/>
              <a:gdLst/>
              <a:ahLst/>
              <a:cxnLst/>
              <a:rect l="l" t="t" r="r" b="b"/>
              <a:pathLst>
                <a:path w="13945" h="14623" extrusionOk="0">
                  <a:moveTo>
                    <a:pt x="2005" y="0"/>
                  </a:moveTo>
                  <a:cubicBezTo>
                    <a:pt x="1864" y="0"/>
                    <a:pt x="1729" y="4"/>
                    <a:pt x="1602" y="12"/>
                  </a:cubicBezTo>
                  <a:cubicBezTo>
                    <a:pt x="1235" y="45"/>
                    <a:pt x="935" y="79"/>
                    <a:pt x="735" y="145"/>
                  </a:cubicBezTo>
                  <a:cubicBezTo>
                    <a:pt x="601" y="212"/>
                    <a:pt x="501" y="279"/>
                    <a:pt x="401" y="412"/>
                  </a:cubicBezTo>
                  <a:cubicBezTo>
                    <a:pt x="1" y="913"/>
                    <a:pt x="168" y="2047"/>
                    <a:pt x="468" y="3014"/>
                  </a:cubicBezTo>
                  <a:cubicBezTo>
                    <a:pt x="668" y="3715"/>
                    <a:pt x="902" y="4315"/>
                    <a:pt x="1002" y="4615"/>
                  </a:cubicBezTo>
                  <a:cubicBezTo>
                    <a:pt x="1002" y="4615"/>
                    <a:pt x="1002" y="4615"/>
                    <a:pt x="1002" y="4649"/>
                  </a:cubicBezTo>
                  <a:cubicBezTo>
                    <a:pt x="1769" y="6817"/>
                    <a:pt x="2669" y="9085"/>
                    <a:pt x="4271" y="10786"/>
                  </a:cubicBezTo>
                  <a:cubicBezTo>
                    <a:pt x="5772" y="12354"/>
                    <a:pt x="7540" y="13388"/>
                    <a:pt x="9608" y="13989"/>
                  </a:cubicBezTo>
                  <a:cubicBezTo>
                    <a:pt x="11209" y="14456"/>
                    <a:pt x="12610" y="14489"/>
                    <a:pt x="13377" y="14522"/>
                  </a:cubicBezTo>
                  <a:cubicBezTo>
                    <a:pt x="13744" y="14522"/>
                    <a:pt x="13944" y="14556"/>
                    <a:pt x="13944" y="14622"/>
                  </a:cubicBezTo>
                  <a:cubicBezTo>
                    <a:pt x="13944" y="14456"/>
                    <a:pt x="13911" y="14322"/>
                    <a:pt x="13911" y="14155"/>
                  </a:cubicBezTo>
                  <a:cubicBezTo>
                    <a:pt x="13677" y="12654"/>
                    <a:pt x="13344" y="11287"/>
                    <a:pt x="12977" y="10086"/>
                  </a:cubicBezTo>
                  <a:cubicBezTo>
                    <a:pt x="11209" y="4315"/>
                    <a:pt x="8040" y="1713"/>
                    <a:pt x="5338" y="646"/>
                  </a:cubicBezTo>
                  <a:cubicBezTo>
                    <a:pt x="4738" y="412"/>
                    <a:pt x="4204" y="279"/>
                    <a:pt x="3704" y="179"/>
                  </a:cubicBezTo>
                  <a:cubicBezTo>
                    <a:pt x="3057" y="49"/>
                    <a:pt x="2491" y="0"/>
                    <a:pt x="20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26"/>
            <p:cNvSpPr/>
            <p:nvPr/>
          </p:nvSpPr>
          <p:spPr>
            <a:xfrm>
              <a:off x="10103825" y="1761650"/>
              <a:ext cx="250200" cy="442025"/>
            </a:xfrm>
            <a:custGeom>
              <a:avLst/>
              <a:gdLst/>
              <a:ahLst/>
              <a:cxnLst/>
              <a:rect l="l" t="t" r="r" b="b"/>
              <a:pathLst>
                <a:path w="10008" h="17681" extrusionOk="0">
                  <a:moveTo>
                    <a:pt x="8840" y="1"/>
                  </a:moveTo>
                  <a:cubicBezTo>
                    <a:pt x="8673" y="1"/>
                    <a:pt x="8473" y="1"/>
                    <a:pt x="8206" y="68"/>
                  </a:cubicBezTo>
                  <a:cubicBezTo>
                    <a:pt x="7773" y="134"/>
                    <a:pt x="7206" y="301"/>
                    <a:pt x="6572" y="601"/>
                  </a:cubicBezTo>
                  <a:cubicBezTo>
                    <a:pt x="6105" y="802"/>
                    <a:pt x="5638" y="1068"/>
                    <a:pt x="5137" y="1435"/>
                  </a:cubicBezTo>
                  <a:cubicBezTo>
                    <a:pt x="2669" y="3137"/>
                    <a:pt x="0" y="6639"/>
                    <a:pt x="34" y="13244"/>
                  </a:cubicBezTo>
                  <a:cubicBezTo>
                    <a:pt x="34" y="14611"/>
                    <a:pt x="167" y="16079"/>
                    <a:pt x="434" y="17680"/>
                  </a:cubicBezTo>
                  <a:cubicBezTo>
                    <a:pt x="434" y="17614"/>
                    <a:pt x="634" y="17480"/>
                    <a:pt x="968" y="17313"/>
                  </a:cubicBezTo>
                  <a:cubicBezTo>
                    <a:pt x="1902" y="16813"/>
                    <a:pt x="3870" y="15979"/>
                    <a:pt x="4170" y="15812"/>
                  </a:cubicBezTo>
                  <a:cubicBezTo>
                    <a:pt x="6005" y="14712"/>
                    <a:pt x="7606" y="13144"/>
                    <a:pt x="8573" y="11209"/>
                  </a:cubicBezTo>
                  <a:cubicBezTo>
                    <a:pt x="9574" y="9241"/>
                    <a:pt x="9774" y="7006"/>
                    <a:pt x="9908" y="4838"/>
                  </a:cubicBezTo>
                  <a:lnTo>
                    <a:pt x="9908" y="4304"/>
                  </a:lnTo>
                  <a:cubicBezTo>
                    <a:pt x="9941" y="4137"/>
                    <a:pt x="9941" y="3837"/>
                    <a:pt x="9974" y="3470"/>
                  </a:cubicBezTo>
                  <a:cubicBezTo>
                    <a:pt x="10008" y="2436"/>
                    <a:pt x="9974" y="902"/>
                    <a:pt x="9407" y="268"/>
                  </a:cubicBezTo>
                  <a:cubicBezTo>
                    <a:pt x="9240" y="134"/>
                    <a:pt x="9074" y="34"/>
                    <a:pt x="88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26"/>
            <p:cNvSpPr/>
            <p:nvPr/>
          </p:nvSpPr>
          <p:spPr>
            <a:xfrm>
              <a:off x="10261425" y="1761650"/>
              <a:ext cx="77600" cy="160975"/>
            </a:xfrm>
            <a:custGeom>
              <a:avLst/>
              <a:gdLst/>
              <a:ahLst/>
              <a:cxnLst/>
              <a:rect l="l" t="t" r="r" b="b"/>
              <a:pathLst>
                <a:path w="3104" h="6439" extrusionOk="0">
                  <a:moveTo>
                    <a:pt x="2536" y="1"/>
                  </a:moveTo>
                  <a:cubicBezTo>
                    <a:pt x="2403" y="1"/>
                    <a:pt x="2169" y="1"/>
                    <a:pt x="1902" y="68"/>
                  </a:cubicBezTo>
                  <a:cubicBezTo>
                    <a:pt x="1769" y="1202"/>
                    <a:pt x="1002" y="3604"/>
                    <a:pt x="1" y="6439"/>
                  </a:cubicBezTo>
                  <a:cubicBezTo>
                    <a:pt x="1" y="6439"/>
                    <a:pt x="2336" y="4104"/>
                    <a:pt x="3003" y="802"/>
                  </a:cubicBezTo>
                  <a:cubicBezTo>
                    <a:pt x="3036" y="601"/>
                    <a:pt x="3070" y="435"/>
                    <a:pt x="3103" y="268"/>
                  </a:cubicBezTo>
                  <a:cubicBezTo>
                    <a:pt x="2936" y="101"/>
                    <a:pt x="2770" y="1"/>
                    <a:pt x="2536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26"/>
            <p:cNvSpPr/>
            <p:nvPr/>
          </p:nvSpPr>
          <p:spPr>
            <a:xfrm>
              <a:off x="10296450" y="1848400"/>
              <a:ext cx="56750" cy="77575"/>
            </a:xfrm>
            <a:custGeom>
              <a:avLst/>
              <a:gdLst/>
              <a:ahLst/>
              <a:cxnLst/>
              <a:rect l="l" t="t" r="r" b="b"/>
              <a:pathLst>
                <a:path w="2270" h="3103" extrusionOk="0">
                  <a:moveTo>
                    <a:pt x="2269" y="0"/>
                  </a:moveTo>
                  <a:lnTo>
                    <a:pt x="2269" y="0"/>
                  </a:lnTo>
                  <a:cubicBezTo>
                    <a:pt x="1802" y="734"/>
                    <a:pt x="735" y="2202"/>
                    <a:pt x="1" y="3102"/>
                  </a:cubicBezTo>
                  <a:cubicBezTo>
                    <a:pt x="68" y="3069"/>
                    <a:pt x="1269" y="2202"/>
                    <a:pt x="2203" y="1368"/>
                  </a:cubicBezTo>
                  <a:lnTo>
                    <a:pt x="2203" y="834"/>
                  </a:lnTo>
                  <a:cubicBezTo>
                    <a:pt x="2236" y="667"/>
                    <a:pt x="2236" y="367"/>
                    <a:pt x="2269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26"/>
            <p:cNvSpPr/>
            <p:nvPr/>
          </p:nvSpPr>
          <p:spPr>
            <a:xfrm>
              <a:off x="10228925" y="1776675"/>
              <a:ext cx="39200" cy="121775"/>
            </a:xfrm>
            <a:custGeom>
              <a:avLst/>
              <a:gdLst/>
              <a:ahLst/>
              <a:cxnLst/>
              <a:rect l="l" t="t" r="r" b="b"/>
              <a:pathLst>
                <a:path w="1568" h="4871" extrusionOk="0">
                  <a:moveTo>
                    <a:pt x="1568" y="0"/>
                  </a:moveTo>
                  <a:lnTo>
                    <a:pt x="1568" y="0"/>
                  </a:lnTo>
                  <a:cubicBezTo>
                    <a:pt x="1134" y="201"/>
                    <a:pt x="634" y="467"/>
                    <a:pt x="133" y="801"/>
                  </a:cubicBezTo>
                  <a:cubicBezTo>
                    <a:pt x="0" y="2802"/>
                    <a:pt x="367" y="4871"/>
                    <a:pt x="367" y="4871"/>
                  </a:cubicBezTo>
                  <a:cubicBezTo>
                    <a:pt x="500" y="2736"/>
                    <a:pt x="1368" y="901"/>
                    <a:pt x="1568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26"/>
            <p:cNvSpPr/>
            <p:nvPr/>
          </p:nvSpPr>
          <p:spPr>
            <a:xfrm>
              <a:off x="9790275" y="1840875"/>
              <a:ext cx="139275" cy="121800"/>
            </a:xfrm>
            <a:custGeom>
              <a:avLst/>
              <a:gdLst/>
              <a:ahLst/>
              <a:cxnLst/>
              <a:rect l="l" t="t" r="r" b="b"/>
              <a:pathLst>
                <a:path w="5571" h="4872" extrusionOk="0">
                  <a:moveTo>
                    <a:pt x="1234" y="1"/>
                  </a:moveTo>
                  <a:cubicBezTo>
                    <a:pt x="834" y="34"/>
                    <a:pt x="534" y="101"/>
                    <a:pt x="367" y="168"/>
                  </a:cubicBezTo>
                  <a:cubicBezTo>
                    <a:pt x="200" y="201"/>
                    <a:pt x="100" y="301"/>
                    <a:pt x="0" y="401"/>
                  </a:cubicBezTo>
                  <a:cubicBezTo>
                    <a:pt x="134" y="601"/>
                    <a:pt x="334" y="835"/>
                    <a:pt x="567" y="1135"/>
                  </a:cubicBezTo>
                  <a:cubicBezTo>
                    <a:pt x="2735" y="3737"/>
                    <a:pt x="5571" y="4871"/>
                    <a:pt x="5571" y="4871"/>
                  </a:cubicBezTo>
                  <a:cubicBezTo>
                    <a:pt x="3369" y="2870"/>
                    <a:pt x="1902" y="968"/>
                    <a:pt x="1234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26"/>
            <p:cNvSpPr/>
            <p:nvPr/>
          </p:nvSpPr>
          <p:spPr>
            <a:xfrm>
              <a:off x="9791925" y="1915950"/>
              <a:ext cx="100100" cy="51725"/>
            </a:xfrm>
            <a:custGeom>
              <a:avLst/>
              <a:gdLst/>
              <a:ahLst/>
              <a:cxnLst/>
              <a:rect l="l" t="t" r="r" b="b"/>
              <a:pathLst>
                <a:path w="4004" h="2069" extrusionOk="0">
                  <a:moveTo>
                    <a:pt x="1" y="0"/>
                  </a:moveTo>
                  <a:lnTo>
                    <a:pt x="1" y="0"/>
                  </a:lnTo>
                  <a:cubicBezTo>
                    <a:pt x="201" y="701"/>
                    <a:pt x="435" y="1301"/>
                    <a:pt x="535" y="1601"/>
                  </a:cubicBezTo>
                  <a:cubicBezTo>
                    <a:pt x="535" y="1601"/>
                    <a:pt x="535" y="1601"/>
                    <a:pt x="535" y="1635"/>
                  </a:cubicBezTo>
                  <a:cubicBezTo>
                    <a:pt x="2111" y="2043"/>
                    <a:pt x="3585" y="2069"/>
                    <a:pt x="3929" y="2069"/>
                  </a:cubicBezTo>
                  <a:cubicBezTo>
                    <a:pt x="3978" y="2069"/>
                    <a:pt x="4004" y="2068"/>
                    <a:pt x="4004" y="2068"/>
                  </a:cubicBezTo>
                  <a:cubicBezTo>
                    <a:pt x="2202" y="1334"/>
                    <a:pt x="801" y="534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26"/>
            <p:cNvSpPr/>
            <p:nvPr/>
          </p:nvSpPr>
          <p:spPr>
            <a:xfrm>
              <a:off x="9872825" y="1845050"/>
              <a:ext cx="59225" cy="84250"/>
            </a:xfrm>
            <a:custGeom>
              <a:avLst/>
              <a:gdLst/>
              <a:ahLst/>
              <a:cxnLst/>
              <a:rect l="l" t="t" r="r" b="b"/>
              <a:pathLst>
                <a:path w="2369" h="3370" extrusionOk="0">
                  <a:moveTo>
                    <a:pt x="1" y="1"/>
                  </a:moveTo>
                  <a:cubicBezTo>
                    <a:pt x="634" y="735"/>
                    <a:pt x="1502" y="1902"/>
                    <a:pt x="2369" y="3370"/>
                  </a:cubicBezTo>
                  <a:cubicBezTo>
                    <a:pt x="2369" y="3370"/>
                    <a:pt x="2202" y="2002"/>
                    <a:pt x="1635" y="468"/>
                  </a:cubicBezTo>
                  <a:cubicBezTo>
                    <a:pt x="1068" y="268"/>
                    <a:pt x="501" y="101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26"/>
            <p:cNvSpPr/>
            <p:nvPr/>
          </p:nvSpPr>
          <p:spPr>
            <a:xfrm>
              <a:off x="10373175" y="2025350"/>
              <a:ext cx="459525" cy="317025"/>
            </a:xfrm>
            <a:custGeom>
              <a:avLst/>
              <a:gdLst/>
              <a:ahLst/>
              <a:cxnLst/>
              <a:rect l="l" t="t" r="r" b="b"/>
              <a:pathLst>
                <a:path w="18381" h="12681" extrusionOk="0">
                  <a:moveTo>
                    <a:pt x="6198" y="0"/>
                  </a:moveTo>
                  <a:cubicBezTo>
                    <a:pt x="5733" y="0"/>
                    <a:pt x="5204" y="107"/>
                    <a:pt x="4604" y="361"/>
                  </a:cubicBezTo>
                  <a:cubicBezTo>
                    <a:pt x="1402" y="1728"/>
                    <a:pt x="1" y="3396"/>
                    <a:pt x="301" y="4764"/>
                  </a:cubicBezTo>
                  <a:cubicBezTo>
                    <a:pt x="368" y="5031"/>
                    <a:pt x="468" y="5264"/>
                    <a:pt x="635" y="5498"/>
                  </a:cubicBezTo>
                  <a:cubicBezTo>
                    <a:pt x="635" y="5498"/>
                    <a:pt x="668" y="5531"/>
                    <a:pt x="668" y="5565"/>
                  </a:cubicBezTo>
                  <a:cubicBezTo>
                    <a:pt x="1068" y="6098"/>
                    <a:pt x="1535" y="6398"/>
                    <a:pt x="1902" y="6565"/>
                  </a:cubicBezTo>
                  <a:cubicBezTo>
                    <a:pt x="2436" y="6799"/>
                    <a:pt x="2836" y="6799"/>
                    <a:pt x="2836" y="6799"/>
                  </a:cubicBezTo>
                  <a:cubicBezTo>
                    <a:pt x="2836" y="6799"/>
                    <a:pt x="2636" y="7332"/>
                    <a:pt x="2603" y="8100"/>
                  </a:cubicBezTo>
                  <a:cubicBezTo>
                    <a:pt x="2536" y="8967"/>
                    <a:pt x="2669" y="10134"/>
                    <a:pt x="3537" y="11068"/>
                  </a:cubicBezTo>
                  <a:cubicBezTo>
                    <a:pt x="4271" y="11902"/>
                    <a:pt x="5571" y="12536"/>
                    <a:pt x="7806" y="12670"/>
                  </a:cubicBezTo>
                  <a:cubicBezTo>
                    <a:pt x="7926" y="12677"/>
                    <a:pt x="8046" y="12681"/>
                    <a:pt x="8164" y="12681"/>
                  </a:cubicBezTo>
                  <a:cubicBezTo>
                    <a:pt x="14869" y="12681"/>
                    <a:pt x="18381" y="794"/>
                    <a:pt x="18381" y="794"/>
                  </a:cubicBezTo>
                  <a:cubicBezTo>
                    <a:pt x="18381" y="794"/>
                    <a:pt x="18140" y="776"/>
                    <a:pt x="17721" y="776"/>
                  </a:cubicBezTo>
                  <a:cubicBezTo>
                    <a:pt x="16252" y="776"/>
                    <a:pt x="12591" y="998"/>
                    <a:pt x="9374" y="2996"/>
                  </a:cubicBezTo>
                  <a:lnTo>
                    <a:pt x="9341" y="2996"/>
                  </a:lnTo>
                  <a:cubicBezTo>
                    <a:pt x="9341" y="2996"/>
                    <a:pt x="9241" y="2629"/>
                    <a:pt x="9041" y="2129"/>
                  </a:cubicBezTo>
                  <a:cubicBezTo>
                    <a:pt x="9007" y="2095"/>
                    <a:pt x="9007" y="2062"/>
                    <a:pt x="9007" y="2062"/>
                  </a:cubicBezTo>
                  <a:cubicBezTo>
                    <a:pt x="8597" y="1189"/>
                    <a:pt x="7751" y="0"/>
                    <a:pt x="6198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26"/>
            <p:cNvSpPr/>
            <p:nvPr/>
          </p:nvSpPr>
          <p:spPr>
            <a:xfrm>
              <a:off x="10373175" y="2025350"/>
              <a:ext cx="459525" cy="317025"/>
            </a:xfrm>
            <a:custGeom>
              <a:avLst/>
              <a:gdLst/>
              <a:ahLst/>
              <a:cxnLst/>
              <a:rect l="l" t="t" r="r" b="b"/>
              <a:pathLst>
                <a:path w="18381" h="12681" extrusionOk="0">
                  <a:moveTo>
                    <a:pt x="6198" y="0"/>
                  </a:moveTo>
                  <a:cubicBezTo>
                    <a:pt x="5733" y="0"/>
                    <a:pt x="5204" y="107"/>
                    <a:pt x="4604" y="361"/>
                  </a:cubicBezTo>
                  <a:cubicBezTo>
                    <a:pt x="1402" y="1728"/>
                    <a:pt x="1" y="3396"/>
                    <a:pt x="301" y="4764"/>
                  </a:cubicBezTo>
                  <a:cubicBezTo>
                    <a:pt x="368" y="5031"/>
                    <a:pt x="468" y="5264"/>
                    <a:pt x="635" y="5498"/>
                  </a:cubicBezTo>
                  <a:cubicBezTo>
                    <a:pt x="635" y="5498"/>
                    <a:pt x="668" y="5531"/>
                    <a:pt x="668" y="5565"/>
                  </a:cubicBezTo>
                  <a:cubicBezTo>
                    <a:pt x="1068" y="6098"/>
                    <a:pt x="1535" y="6398"/>
                    <a:pt x="1902" y="6565"/>
                  </a:cubicBezTo>
                  <a:cubicBezTo>
                    <a:pt x="2436" y="6799"/>
                    <a:pt x="2836" y="6799"/>
                    <a:pt x="2836" y="6799"/>
                  </a:cubicBezTo>
                  <a:cubicBezTo>
                    <a:pt x="2836" y="6799"/>
                    <a:pt x="2636" y="7332"/>
                    <a:pt x="2603" y="8100"/>
                  </a:cubicBezTo>
                  <a:cubicBezTo>
                    <a:pt x="2536" y="8967"/>
                    <a:pt x="2669" y="10134"/>
                    <a:pt x="3537" y="11068"/>
                  </a:cubicBezTo>
                  <a:cubicBezTo>
                    <a:pt x="4271" y="11902"/>
                    <a:pt x="5571" y="12536"/>
                    <a:pt x="7806" y="12670"/>
                  </a:cubicBezTo>
                  <a:cubicBezTo>
                    <a:pt x="7926" y="12677"/>
                    <a:pt x="8046" y="12681"/>
                    <a:pt x="8164" y="12681"/>
                  </a:cubicBezTo>
                  <a:cubicBezTo>
                    <a:pt x="14869" y="12681"/>
                    <a:pt x="18381" y="794"/>
                    <a:pt x="18381" y="794"/>
                  </a:cubicBezTo>
                  <a:cubicBezTo>
                    <a:pt x="18381" y="794"/>
                    <a:pt x="18140" y="776"/>
                    <a:pt x="17721" y="776"/>
                  </a:cubicBezTo>
                  <a:cubicBezTo>
                    <a:pt x="16252" y="776"/>
                    <a:pt x="12591" y="998"/>
                    <a:pt x="9374" y="2996"/>
                  </a:cubicBezTo>
                  <a:lnTo>
                    <a:pt x="9341" y="2996"/>
                  </a:lnTo>
                  <a:cubicBezTo>
                    <a:pt x="9341" y="2996"/>
                    <a:pt x="9241" y="2629"/>
                    <a:pt x="9041" y="2129"/>
                  </a:cubicBezTo>
                  <a:cubicBezTo>
                    <a:pt x="9007" y="2095"/>
                    <a:pt x="9007" y="2062"/>
                    <a:pt x="9007" y="2062"/>
                  </a:cubicBezTo>
                  <a:cubicBezTo>
                    <a:pt x="8597" y="1189"/>
                    <a:pt x="7751" y="0"/>
                    <a:pt x="61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26"/>
            <p:cNvSpPr/>
            <p:nvPr/>
          </p:nvSpPr>
          <p:spPr>
            <a:xfrm>
              <a:off x="10380700" y="2143600"/>
              <a:ext cx="140125" cy="52725"/>
            </a:xfrm>
            <a:custGeom>
              <a:avLst/>
              <a:gdLst/>
              <a:ahLst/>
              <a:cxnLst/>
              <a:rect l="l" t="t" r="r" b="b"/>
              <a:pathLst>
                <a:path w="5605" h="2109" extrusionOk="0">
                  <a:moveTo>
                    <a:pt x="0" y="1"/>
                  </a:moveTo>
                  <a:lnTo>
                    <a:pt x="0" y="1"/>
                  </a:lnTo>
                  <a:cubicBezTo>
                    <a:pt x="100" y="568"/>
                    <a:pt x="400" y="1068"/>
                    <a:pt x="834" y="1435"/>
                  </a:cubicBezTo>
                  <a:cubicBezTo>
                    <a:pt x="1268" y="1835"/>
                    <a:pt x="1835" y="2069"/>
                    <a:pt x="2402" y="2102"/>
                  </a:cubicBezTo>
                  <a:cubicBezTo>
                    <a:pt x="2478" y="2106"/>
                    <a:pt x="2554" y="2108"/>
                    <a:pt x="2629" y="2108"/>
                  </a:cubicBezTo>
                  <a:cubicBezTo>
                    <a:pt x="3146" y="2108"/>
                    <a:pt x="3637" y="2010"/>
                    <a:pt x="4103" y="1835"/>
                  </a:cubicBezTo>
                  <a:cubicBezTo>
                    <a:pt x="4637" y="1635"/>
                    <a:pt x="5137" y="1402"/>
                    <a:pt x="5604" y="1101"/>
                  </a:cubicBezTo>
                  <a:lnTo>
                    <a:pt x="5604" y="1101"/>
                  </a:lnTo>
                  <a:cubicBezTo>
                    <a:pt x="5471" y="1135"/>
                    <a:pt x="5337" y="1201"/>
                    <a:pt x="5204" y="1268"/>
                  </a:cubicBezTo>
                  <a:cubicBezTo>
                    <a:pt x="5070" y="1302"/>
                    <a:pt x="4970" y="1368"/>
                    <a:pt x="4837" y="1402"/>
                  </a:cubicBezTo>
                  <a:cubicBezTo>
                    <a:pt x="4570" y="1535"/>
                    <a:pt x="4303" y="1602"/>
                    <a:pt x="4036" y="1702"/>
                  </a:cubicBezTo>
                  <a:cubicBezTo>
                    <a:pt x="3573" y="1818"/>
                    <a:pt x="3109" y="1908"/>
                    <a:pt x="2646" y="1908"/>
                  </a:cubicBezTo>
                  <a:cubicBezTo>
                    <a:pt x="2575" y="1908"/>
                    <a:pt x="2505" y="1906"/>
                    <a:pt x="2435" y="1902"/>
                  </a:cubicBezTo>
                  <a:cubicBezTo>
                    <a:pt x="1901" y="1869"/>
                    <a:pt x="1368" y="1668"/>
                    <a:pt x="934" y="1335"/>
                  </a:cubicBezTo>
                  <a:cubicBezTo>
                    <a:pt x="734" y="1168"/>
                    <a:pt x="534" y="968"/>
                    <a:pt x="400" y="734"/>
                  </a:cubicBezTo>
                  <a:cubicBezTo>
                    <a:pt x="234" y="501"/>
                    <a:pt x="100" y="26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26"/>
            <p:cNvSpPr/>
            <p:nvPr/>
          </p:nvSpPr>
          <p:spPr>
            <a:xfrm>
              <a:off x="10598350" y="2076900"/>
              <a:ext cx="21700" cy="145125"/>
            </a:xfrm>
            <a:custGeom>
              <a:avLst/>
              <a:gdLst/>
              <a:ahLst/>
              <a:cxnLst/>
              <a:rect l="l" t="t" r="r" b="b"/>
              <a:pathLst>
                <a:path w="868" h="5805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467"/>
                    <a:pt x="300" y="934"/>
                    <a:pt x="401" y="1434"/>
                  </a:cubicBezTo>
                  <a:cubicBezTo>
                    <a:pt x="501" y="1901"/>
                    <a:pt x="601" y="2402"/>
                    <a:pt x="634" y="2869"/>
                  </a:cubicBezTo>
                  <a:cubicBezTo>
                    <a:pt x="667" y="3369"/>
                    <a:pt x="667" y="3869"/>
                    <a:pt x="634" y="4336"/>
                  </a:cubicBezTo>
                  <a:cubicBezTo>
                    <a:pt x="634" y="4837"/>
                    <a:pt x="567" y="5337"/>
                    <a:pt x="467" y="5804"/>
                  </a:cubicBezTo>
                  <a:cubicBezTo>
                    <a:pt x="567" y="5571"/>
                    <a:pt x="634" y="5337"/>
                    <a:pt x="701" y="5104"/>
                  </a:cubicBezTo>
                  <a:cubicBezTo>
                    <a:pt x="734" y="4837"/>
                    <a:pt x="767" y="4603"/>
                    <a:pt x="801" y="4370"/>
                  </a:cubicBezTo>
                  <a:cubicBezTo>
                    <a:pt x="868" y="3869"/>
                    <a:pt x="868" y="3369"/>
                    <a:pt x="834" y="2869"/>
                  </a:cubicBezTo>
                  <a:cubicBezTo>
                    <a:pt x="801" y="2368"/>
                    <a:pt x="701" y="1868"/>
                    <a:pt x="567" y="1401"/>
                  </a:cubicBezTo>
                  <a:cubicBezTo>
                    <a:pt x="501" y="1134"/>
                    <a:pt x="401" y="901"/>
                    <a:pt x="334" y="667"/>
                  </a:cubicBezTo>
                  <a:cubicBezTo>
                    <a:pt x="234" y="434"/>
                    <a:pt x="134" y="234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26"/>
            <p:cNvSpPr/>
            <p:nvPr/>
          </p:nvSpPr>
          <p:spPr>
            <a:xfrm>
              <a:off x="10426550" y="2129425"/>
              <a:ext cx="55075" cy="61725"/>
            </a:xfrm>
            <a:custGeom>
              <a:avLst/>
              <a:gdLst/>
              <a:ahLst/>
              <a:cxnLst/>
              <a:rect l="l" t="t" r="r" b="b"/>
              <a:pathLst>
                <a:path w="2203" h="2469" extrusionOk="0">
                  <a:moveTo>
                    <a:pt x="2202" y="1"/>
                  </a:moveTo>
                  <a:lnTo>
                    <a:pt x="2202" y="1"/>
                  </a:lnTo>
                  <a:cubicBezTo>
                    <a:pt x="2069" y="34"/>
                    <a:pt x="1935" y="67"/>
                    <a:pt x="1769" y="101"/>
                  </a:cubicBezTo>
                  <a:cubicBezTo>
                    <a:pt x="1635" y="167"/>
                    <a:pt x="1502" y="201"/>
                    <a:pt x="1368" y="301"/>
                  </a:cubicBezTo>
                  <a:cubicBezTo>
                    <a:pt x="1101" y="434"/>
                    <a:pt x="868" y="601"/>
                    <a:pt x="668" y="834"/>
                  </a:cubicBezTo>
                  <a:cubicBezTo>
                    <a:pt x="268" y="1268"/>
                    <a:pt x="1" y="1869"/>
                    <a:pt x="1" y="2469"/>
                  </a:cubicBezTo>
                  <a:cubicBezTo>
                    <a:pt x="67" y="2169"/>
                    <a:pt x="201" y="1902"/>
                    <a:pt x="334" y="1668"/>
                  </a:cubicBezTo>
                  <a:cubicBezTo>
                    <a:pt x="468" y="1402"/>
                    <a:pt x="634" y="1168"/>
                    <a:pt x="801" y="968"/>
                  </a:cubicBezTo>
                  <a:cubicBezTo>
                    <a:pt x="1001" y="768"/>
                    <a:pt x="1202" y="568"/>
                    <a:pt x="1468" y="434"/>
                  </a:cubicBezTo>
                  <a:cubicBezTo>
                    <a:pt x="1702" y="267"/>
                    <a:pt x="1935" y="134"/>
                    <a:pt x="2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26"/>
            <p:cNvSpPr/>
            <p:nvPr/>
          </p:nvSpPr>
          <p:spPr>
            <a:xfrm>
              <a:off x="10384025" y="2096900"/>
              <a:ext cx="37550" cy="65900"/>
            </a:xfrm>
            <a:custGeom>
              <a:avLst/>
              <a:gdLst/>
              <a:ahLst/>
              <a:cxnLst/>
              <a:rect l="l" t="t" r="r" b="b"/>
              <a:pathLst>
                <a:path w="1502" h="2636" extrusionOk="0">
                  <a:moveTo>
                    <a:pt x="1502" y="1"/>
                  </a:moveTo>
                  <a:cubicBezTo>
                    <a:pt x="1368" y="67"/>
                    <a:pt x="1235" y="101"/>
                    <a:pt x="1135" y="167"/>
                  </a:cubicBezTo>
                  <a:cubicBezTo>
                    <a:pt x="1035" y="267"/>
                    <a:pt x="901" y="301"/>
                    <a:pt x="801" y="401"/>
                  </a:cubicBezTo>
                  <a:cubicBezTo>
                    <a:pt x="601" y="568"/>
                    <a:pt x="434" y="801"/>
                    <a:pt x="301" y="1035"/>
                  </a:cubicBezTo>
                  <a:cubicBezTo>
                    <a:pt x="34" y="1535"/>
                    <a:pt x="0" y="2135"/>
                    <a:pt x="201" y="2636"/>
                  </a:cubicBezTo>
                  <a:cubicBezTo>
                    <a:pt x="167" y="2369"/>
                    <a:pt x="201" y="2102"/>
                    <a:pt x="234" y="1835"/>
                  </a:cubicBezTo>
                  <a:cubicBezTo>
                    <a:pt x="267" y="1602"/>
                    <a:pt x="367" y="1368"/>
                    <a:pt x="467" y="1135"/>
                  </a:cubicBezTo>
                  <a:cubicBezTo>
                    <a:pt x="501" y="1068"/>
                    <a:pt x="534" y="1035"/>
                    <a:pt x="568" y="968"/>
                  </a:cubicBezTo>
                  <a:cubicBezTo>
                    <a:pt x="601" y="935"/>
                    <a:pt x="634" y="868"/>
                    <a:pt x="668" y="835"/>
                  </a:cubicBezTo>
                  <a:lnTo>
                    <a:pt x="801" y="668"/>
                  </a:lnTo>
                  <a:cubicBezTo>
                    <a:pt x="834" y="634"/>
                    <a:pt x="868" y="568"/>
                    <a:pt x="901" y="534"/>
                  </a:cubicBezTo>
                  <a:cubicBezTo>
                    <a:pt x="1001" y="434"/>
                    <a:pt x="1101" y="334"/>
                    <a:pt x="1201" y="267"/>
                  </a:cubicBezTo>
                  <a:cubicBezTo>
                    <a:pt x="1301" y="167"/>
                    <a:pt x="1401" y="101"/>
                    <a:pt x="1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26"/>
            <p:cNvSpPr/>
            <p:nvPr/>
          </p:nvSpPr>
          <p:spPr>
            <a:xfrm>
              <a:off x="10632525" y="2031900"/>
              <a:ext cx="1014100" cy="961150"/>
            </a:xfrm>
            <a:custGeom>
              <a:avLst/>
              <a:gdLst/>
              <a:ahLst/>
              <a:cxnLst/>
              <a:rect l="l" t="t" r="r" b="b"/>
              <a:pathLst>
                <a:path w="40564" h="38446" extrusionOk="0">
                  <a:moveTo>
                    <a:pt x="15336" y="0"/>
                  </a:moveTo>
                  <a:cubicBezTo>
                    <a:pt x="12638" y="0"/>
                    <a:pt x="10132" y="309"/>
                    <a:pt x="8140" y="1100"/>
                  </a:cubicBezTo>
                  <a:cubicBezTo>
                    <a:pt x="535" y="4102"/>
                    <a:pt x="1" y="11307"/>
                    <a:pt x="34" y="13575"/>
                  </a:cubicBezTo>
                  <a:cubicBezTo>
                    <a:pt x="34" y="14009"/>
                    <a:pt x="34" y="14276"/>
                    <a:pt x="34" y="14276"/>
                  </a:cubicBezTo>
                  <a:lnTo>
                    <a:pt x="134" y="14576"/>
                  </a:lnTo>
                  <a:lnTo>
                    <a:pt x="6105" y="34357"/>
                  </a:lnTo>
                  <a:lnTo>
                    <a:pt x="6506" y="35724"/>
                  </a:lnTo>
                  <a:lnTo>
                    <a:pt x="7239" y="38126"/>
                  </a:lnTo>
                  <a:cubicBezTo>
                    <a:pt x="7239" y="38126"/>
                    <a:pt x="9342" y="38445"/>
                    <a:pt x="12478" y="38445"/>
                  </a:cubicBezTo>
                  <a:cubicBezTo>
                    <a:pt x="16929" y="38445"/>
                    <a:pt x="23463" y="37802"/>
                    <a:pt x="29022" y="34690"/>
                  </a:cubicBezTo>
                  <a:cubicBezTo>
                    <a:pt x="31857" y="33122"/>
                    <a:pt x="34459" y="30888"/>
                    <a:pt x="36360" y="27785"/>
                  </a:cubicBezTo>
                  <a:cubicBezTo>
                    <a:pt x="36660" y="27285"/>
                    <a:pt x="36961" y="26785"/>
                    <a:pt x="37227" y="26251"/>
                  </a:cubicBezTo>
                  <a:cubicBezTo>
                    <a:pt x="37328" y="26084"/>
                    <a:pt x="37394" y="25917"/>
                    <a:pt x="37461" y="25750"/>
                  </a:cubicBezTo>
                  <a:cubicBezTo>
                    <a:pt x="38061" y="24516"/>
                    <a:pt x="38562" y="23349"/>
                    <a:pt x="38962" y="22215"/>
                  </a:cubicBezTo>
                  <a:cubicBezTo>
                    <a:pt x="39029" y="22081"/>
                    <a:pt x="39062" y="21948"/>
                    <a:pt x="39095" y="21781"/>
                  </a:cubicBezTo>
                  <a:cubicBezTo>
                    <a:pt x="39796" y="19880"/>
                    <a:pt x="40163" y="18112"/>
                    <a:pt x="40396" y="16477"/>
                  </a:cubicBezTo>
                  <a:cubicBezTo>
                    <a:pt x="40496" y="15677"/>
                    <a:pt x="40530" y="14909"/>
                    <a:pt x="40563" y="14209"/>
                  </a:cubicBezTo>
                  <a:cubicBezTo>
                    <a:pt x="40563" y="13075"/>
                    <a:pt x="40496" y="12041"/>
                    <a:pt x="40330" y="11073"/>
                  </a:cubicBezTo>
                  <a:cubicBezTo>
                    <a:pt x="40230" y="10306"/>
                    <a:pt x="40029" y="9572"/>
                    <a:pt x="39829" y="8905"/>
                  </a:cubicBezTo>
                  <a:cubicBezTo>
                    <a:pt x="38795" y="5536"/>
                    <a:pt x="36961" y="3902"/>
                    <a:pt x="36961" y="3902"/>
                  </a:cubicBezTo>
                  <a:cubicBezTo>
                    <a:pt x="36961" y="3902"/>
                    <a:pt x="24931" y="0"/>
                    <a:pt x="153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26"/>
            <p:cNvSpPr/>
            <p:nvPr/>
          </p:nvSpPr>
          <p:spPr>
            <a:xfrm>
              <a:off x="11346375" y="2202800"/>
              <a:ext cx="191825" cy="52925"/>
            </a:xfrm>
            <a:custGeom>
              <a:avLst/>
              <a:gdLst/>
              <a:ahLst/>
              <a:cxnLst/>
              <a:rect l="l" t="t" r="r" b="b"/>
              <a:pathLst>
                <a:path w="7673" h="2117" extrusionOk="0">
                  <a:moveTo>
                    <a:pt x="7673" y="1"/>
                  </a:moveTo>
                  <a:lnTo>
                    <a:pt x="7673" y="1"/>
                  </a:lnTo>
                  <a:cubicBezTo>
                    <a:pt x="7339" y="268"/>
                    <a:pt x="7006" y="535"/>
                    <a:pt x="6639" y="768"/>
                  </a:cubicBezTo>
                  <a:cubicBezTo>
                    <a:pt x="6539" y="835"/>
                    <a:pt x="6439" y="902"/>
                    <a:pt x="6372" y="935"/>
                  </a:cubicBezTo>
                  <a:cubicBezTo>
                    <a:pt x="6305" y="935"/>
                    <a:pt x="6272" y="968"/>
                    <a:pt x="6238" y="968"/>
                  </a:cubicBezTo>
                  <a:lnTo>
                    <a:pt x="6205" y="968"/>
                  </a:lnTo>
                  <a:cubicBezTo>
                    <a:pt x="6205" y="935"/>
                    <a:pt x="6205" y="902"/>
                    <a:pt x="6205" y="902"/>
                  </a:cubicBezTo>
                  <a:cubicBezTo>
                    <a:pt x="6172" y="701"/>
                    <a:pt x="6238" y="468"/>
                    <a:pt x="6305" y="301"/>
                  </a:cubicBezTo>
                  <a:lnTo>
                    <a:pt x="6372" y="68"/>
                  </a:lnTo>
                  <a:lnTo>
                    <a:pt x="6205" y="201"/>
                  </a:lnTo>
                  <a:cubicBezTo>
                    <a:pt x="5805" y="468"/>
                    <a:pt x="5338" y="668"/>
                    <a:pt x="4837" y="768"/>
                  </a:cubicBezTo>
                  <a:cubicBezTo>
                    <a:pt x="4370" y="902"/>
                    <a:pt x="3870" y="968"/>
                    <a:pt x="3370" y="968"/>
                  </a:cubicBezTo>
                  <a:lnTo>
                    <a:pt x="3270" y="968"/>
                  </a:lnTo>
                  <a:lnTo>
                    <a:pt x="3270" y="1102"/>
                  </a:lnTo>
                  <a:cubicBezTo>
                    <a:pt x="3303" y="1235"/>
                    <a:pt x="3303" y="1402"/>
                    <a:pt x="3303" y="1569"/>
                  </a:cubicBezTo>
                  <a:cubicBezTo>
                    <a:pt x="3270" y="1635"/>
                    <a:pt x="3270" y="1736"/>
                    <a:pt x="3236" y="1802"/>
                  </a:cubicBezTo>
                  <a:cubicBezTo>
                    <a:pt x="3236" y="1836"/>
                    <a:pt x="3236" y="1836"/>
                    <a:pt x="3236" y="1836"/>
                  </a:cubicBezTo>
                  <a:lnTo>
                    <a:pt x="3203" y="1836"/>
                  </a:lnTo>
                  <a:cubicBezTo>
                    <a:pt x="3103" y="1769"/>
                    <a:pt x="3003" y="1635"/>
                    <a:pt x="2936" y="1502"/>
                  </a:cubicBezTo>
                  <a:cubicBezTo>
                    <a:pt x="2879" y="1360"/>
                    <a:pt x="2822" y="1242"/>
                    <a:pt x="2766" y="1108"/>
                  </a:cubicBezTo>
                  <a:lnTo>
                    <a:pt x="2766" y="1108"/>
                  </a:lnTo>
                  <a:cubicBezTo>
                    <a:pt x="2767" y="1106"/>
                    <a:pt x="2768" y="1104"/>
                    <a:pt x="2769" y="1102"/>
                  </a:cubicBezTo>
                  <a:lnTo>
                    <a:pt x="2763" y="1102"/>
                  </a:lnTo>
                  <a:cubicBezTo>
                    <a:pt x="2754" y="1080"/>
                    <a:pt x="2745" y="1058"/>
                    <a:pt x="2736" y="1035"/>
                  </a:cubicBezTo>
                  <a:lnTo>
                    <a:pt x="2669" y="802"/>
                  </a:lnTo>
                  <a:lnTo>
                    <a:pt x="2569" y="1035"/>
                  </a:lnTo>
                  <a:cubicBezTo>
                    <a:pt x="2502" y="1202"/>
                    <a:pt x="2402" y="1369"/>
                    <a:pt x="2336" y="1535"/>
                  </a:cubicBezTo>
                  <a:cubicBezTo>
                    <a:pt x="2236" y="1669"/>
                    <a:pt x="2102" y="1836"/>
                    <a:pt x="2002" y="1936"/>
                  </a:cubicBezTo>
                  <a:cubicBezTo>
                    <a:pt x="1952" y="1952"/>
                    <a:pt x="1927" y="1961"/>
                    <a:pt x="1906" y="1961"/>
                  </a:cubicBezTo>
                  <a:cubicBezTo>
                    <a:pt x="1885" y="1961"/>
                    <a:pt x="1869" y="1952"/>
                    <a:pt x="1835" y="1936"/>
                  </a:cubicBezTo>
                  <a:cubicBezTo>
                    <a:pt x="1802" y="1869"/>
                    <a:pt x="1769" y="1802"/>
                    <a:pt x="1769" y="1702"/>
                  </a:cubicBezTo>
                  <a:cubicBezTo>
                    <a:pt x="1769" y="1535"/>
                    <a:pt x="1869" y="1369"/>
                    <a:pt x="1969" y="1235"/>
                  </a:cubicBezTo>
                  <a:lnTo>
                    <a:pt x="2069" y="1102"/>
                  </a:lnTo>
                  <a:lnTo>
                    <a:pt x="1935" y="1135"/>
                  </a:lnTo>
                  <a:cubicBezTo>
                    <a:pt x="1925" y="1136"/>
                    <a:pt x="1914" y="1137"/>
                    <a:pt x="1903" y="1138"/>
                  </a:cubicBezTo>
                  <a:lnTo>
                    <a:pt x="1903" y="1138"/>
                  </a:lnTo>
                  <a:lnTo>
                    <a:pt x="1902" y="1135"/>
                  </a:lnTo>
                  <a:cubicBezTo>
                    <a:pt x="1901" y="1136"/>
                    <a:pt x="1900" y="1138"/>
                    <a:pt x="1899" y="1139"/>
                  </a:cubicBezTo>
                  <a:lnTo>
                    <a:pt x="1899" y="1139"/>
                  </a:lnTo>
                  <a:cubicBezTo>
                    <a:pt x="1580" y="1171"/>
                    <a:pt x="1289" y="1203"/>
                    <a:pt x="968" y="1235"/>
                  </a:cubicBezTo>
                  <a:cubicBezTo>
                    <a:pt x="668" y="1235"/>
                    <a:pt x="334" y="1269"/>
                    <a:pt x="1" y="1269"/>
                  </a:cubicBezTo>
                  <a:cubicBezTo>
                    <a:pt x="167" y="1285"/>
                    <a:pt x="334" y="1294"/>
                    <a:pt x="501" y="1294"/>
                  </a:cubicBezTo>
                  <a:cubicBezTo>
                    <a:pt x="668" y="1294"/>
                    <a:pt x="835" y="1285"/>
                    <a:pt x="1001" y="1269"/>
                  </a:cubicBezTo>
                  <a:cubicBezTo>
                    <a:pt x="1263" y="1269"/>
                    <a:pt x="1550" y="1269"/>
                    <a:pt x="1819" y="1246"/>
                  </a:cubicBezTo>
                  <a:lnTo>
                    <a:pt x="1819" y="1246"/>
                  </a:lnTo>
                  <a:cubicBezTo>
                    <a:pt x="1728" y="1379"/>
                    <a:pt x="1661" y="1520"/>
                    <a:pt x="1635" y="1702"/>
                  </a:cubicBezTo>
                  <a:cubicBezTo>
                    <a:pt x="1635" y="1802"/>
                    <a:pt x="1635" y="1936"/>
                    <a:pt x="1735" y="2002"/>
                  </a:cubicBezTo>
                  <a:cubicBezTo>
                    <a:pt x="1769" y="2069"/>
                    <a:pt x="1835" y="2102"/>
                    <a:pt x="1902" y="2102"/>
                  </a:cubicBezTo>
                  <a:cubicBezTo>
                    <a:pt x="1922" y="2112"/>
                    <a:pt x="1941" y="2116"/>
                    <a:pt x="1960" y="2116"/>
                  </a:cubicBezTo>
                  <a:cubicBezTo>
                    <a:pt x="2005" y="2116"/>
                    <a:pt x="2045" y="2093"/>
                    <a:pt x="2069" y="2069"/>
                  </a:cubicBezTo>
                  <a:cubicBezTo>
                    <a:pt x="2269" y="1936"/>
                    <a:pt x="2369" y="1769"/>
                    <a:pt x="2469" y="1602"/>
                  </a:cubicBezTo>
                  <a:cubicBezTo>
                    <a:pt x="2530" y="1500"/>
                    <a:pt x="2591" y="1399"/>
                    <a:pt x="2652" y="1297"/>
                  </a:cubicBezTo>
                  <a:lnTo>
                    <a:pt x="2652" y="1297"/>
                  </a:lnTo>
                  <a:cubicBezTo>
                    <a:pt x="2691" y="1385"/>
                    <a:pt x="2730" y="1471"/>
                    <a:pt x="2769" y="1569"/>
                  </a:cubicBezTo>
                  <a:cubicBezTo>
                    <a:pt x="2836" y="1736"/>
                    <a:pt x="2936" y="1902"/>
                    <a:pt x="3103" y="2002"/>
                  </a:cubicBezTo>
                  <a:cubicBezTo>
                    <a:pt x="3136" y="2019"/>
                    <a:pt x="3170" y="2027"/>
                    <a:pt x="3207" y="2027"/>
                  </a:cubicBezTo>
                  <a:cubicBezTo>
                    <a:pt x="3245" y="2027"/>
                    <a:pt x="3286" y="2019"/>
                    <a:pt x="3336" y="2002"/>
                  </a:cubicBezTo>
                  <a:cubicBezTo>
                    <a:pt x="3403" y="1969"/>
                    <a:pt x="3436" y="1902"/>
                    <a:pt x="3436" y="1869"/>
                  </a:cubicBezTo>
                  <a:cubicBezTo>
                    <a:pt x="3470" y="1769"/>
                    <a:pt x="3503" y="1669"/>
                    <a:pt x="3503" y="1569"/>
                  </a:cubicBezTo>
                  <a:cubicBezTo>
                    <a:pt x="3503" y="1435"/>
                    <a:pt x="3503" y="1301"/>
                    <a:pt x="3503" y="1167"/>
                  </a:cubicBezTo>
                  <a:lnTo>
                    <a:pt x="3503" y="1167"/>
                  </a:lnTo>
                  <a:cubicBezTo>
                    <a:pt x="3970" y="1155"/>
                    <a:pt x="4437" y="1062"/>
                    <a:pt x="4904" y="968"/>
                  </a:cubicBezTo>
                  <a:cubicBezTo>
                    <a:pt x="5138" y="902"/>
                    <a:pt x="5371" y="802"/>
                    <a:pt x="5605" y="701"/>
                  </a:cubicBezTo>
                  <a:cubicBezTo>
                    <a:pt x="5779" y="627"/>
                    <a:pt x="5954" y="533"/>
                    <a:pt x="6115" y="435"/>
                  </a:cubicBezTo>
                  <a:lnTo>
                    <a:pt x="6115" y="435"/>
                  </a:lnTo>
                  <a:cubicBezTo>
                    <a:pt x="6074" y="589"/>
                    <a:pt x="6048" y="737"/>
                    <a:pt x="6072" y="902"/>
                  </a:cubicBezTo>
                  <a:cubicBezTo>
                    <a:pt x="6105" y="935"/>
                    <a:pt x="6105" y="968"/>
                    <a:pt x="6105" y="1002"/>
                  </a:cubicBezTo>
                  <a:cubicBezTo>
                    <a:pt x="6105" y="1002"/>
                    <a:pt x="6138" y="1035"/>
                    <a:pt x="6172" y="1068"/>
                  </a:cubicBezTo>
                  <a:lnTo>
                    <a:pt x="6238" y="1068"/>
                  </a:lnTo>
                  <a:cubicBezTo>
                    <a:pt x="6305" y="1068"/>
                    <a:pt x="6338" y="1035"/>
                    <a:pt x="6405" y="1035"/>
                  </a:cubicBezTo>
                  <a:cubicBezTo>
                    <a:pt x="6505" y="968"/>
                    <a:pt x="6605" y="902"/>
                    <a:pt x="6672" y="835"/>
                  </a:cubicBezTo>
                  <a:cubicBezTo>
                    <a:pt x="7039" y="568"/>
                    <a:pt x="7373" y="301"/>
                    <a:pt x="76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26"/>
            <p:cNvSpPr/>
            <p:nvPr/>
          </p:nvSpPr>
          <p:spPr>
            <a:xfrm>
              <a:off x="11449775" y="2283700"/>
              <a:ext cx="45075" cy="40050"/>
            </a:xfrm>
            <a:custGeom>
              <a:avLst/>
              <a:gdLst/>
              <a:ahLst/>
              <a:cxnLst/>
              <a:rect l="l" t="t" r="r" b="b"/>
              <a:pathLst>
                <a:path w="1803" h="1602" extrusionOk="0">
                  <a:moveTo>
                    <a:pt x="1802" y="1"/>
                  </a:moveTo>
                  <a:lnTo>
                    <a:pt x="1802" y="1"/>
                  </a:lnTo>
                  <a:cubicBezTo>
                    <a:pt x="1602" y="67"/>
                    <a:pt x="1402" y="167"/>
                    <a:pt x="1235" y="267"/>
                  </a:cubicBezTo>
                  <a:cubicBezTo>
                    <a:pt x="1068" y="368"/>
                    <a:pt x="902" y="501"/>
                    <a:pt x="735" y="634"/>
                  </a:cubicBezTo>
                  <a:cubicBezTo>
                    <a:pt x="435" y="901"/>
                    <a:pt x="168" y="1235"/>
                    <a:pt x="1" y="1602"/>
                  </a:cubicBezTo>
                  <a:cubicBezTo>
                    <a:pt x="134" y="1468"/>
                    <a:pt x="301" y="1335"/>
                    <a:pt x="435" y="1201"/>
                  </a:cubicBezTo>
                  <a:cubicBezTo>
                    <a:pt x="568" y="1068"/>
                    <a:pt x="735" y="935"/>
                    <a:pt x="868" y="801"/>
                  </a:cubicBezTo>
                  <a:cubicBezTo>
                    <a:pt x="1168" y="534"/>
                    <a:pt x="1469" y="267"/>
                    <a:pt x="18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26"/>
            <p:cNvSpPr/>
            <p:nvPr/>
          </p:nvSpPr>
          <p:spPr>
            <a:xfrm>
              <a:off x="11325525" y="2444650"/>
              <a:ext cx="36725" cy="87600"/>
            </a:xfrm>
            <a:custGeom>
              <a:avLst/>
              <a:gdLst/>
              <a:ahLst/>
              <a:cxnLst/>
              <a:rect l="l" t="t" r="r" b="b"/>
              <a:pathLst>
                <a:path w="1469" h="3504" extrusionOk="0">
                  <a:moveTo>
                    <a:pt x="1468" y="1"/>
                  </a:moveTo>
                  <a:cubicBezTo>
                    <a:pt x="1335" y="101"/>
                    <a:pt x="1202" y="201"/>
                    <a:pt x="1068" y="301"/>
                  </a:cubicBezTo>
                  <a:cubicBezTo>
                    <a:pt x="968" y="401"/>
                    <a:pt x="835" y="501"/>
                    <a:pt x="735" y="668"/>
                  </a:cubicBezTo>
                  <a:cubicBezTo>
                    <a:pt x="501" y="901"/>
                    <a:pt x="334" y="1201"/>
                    <a:pt x="201" y="1502"/>
                  </a:cubicBezTo>
                  <a:cubicBezTo>
                    <a:pt x="67" y="1835"/>
                    <a:pt x="1" y="2169"/>
                    <a:pt x="1" y="2502"/>
                  </a:cubicBezTo>
                  <a:cubicBezTo>
                    <a:pt x="1" y="2836"/>
                    <a:pt x="67" y="3169"/>
                    <a:pt x="201" y="3503"/>
                  </a:cubicBezTo>
                  <a:cubicBezTo>
                    <a:pt x="134" y="3169"/>
                    <a:pt x="134" y="2836"/>
                    <a:pt x="167" y="2502"/>
                  </a:cubicBezTo>
                  <a:cubicBezTo>
                    <a:pt x="234" y="2202"/>
                    <a:pt x="301" y="1902"/>
                    <a:pt x="401" y="1602"/>
                  </a:cubicBezTo>
                  <a:cubicBezTo>
                    <a:pt x="434" y="1502"/>
                    <a:pt x="468" y="1435"/>
                    <a:pt x="501" y="1368"/>
                  </a:cubicBezTo>
                  <a:cubicBezTo>
                    <a:pt x="534" y="1301"/>
                    <a:pt x="568" y="1235"/>
                    <a:pt x="601" y="1168"/>
                  </a:cubicBezTo>
                  <a:cubicBezTo>
                    <a:pt x="634" y="1101"/>
                    <a:pt x="701" y="1001"/>
                    <a:pt x="735" y="935"/>
                  </a:cubicBezTo>
                  <a:cubicBezTo>
                    <a:pt x="768" y="868"/>
                    <a:pt x="801" y="801"/>
                    <a:pt x="868" y="768"/>
                  </a:cubicBezTo>
                  <a:cubicBezTo>
                    <a:pt x="901" y="668"/>
                    <a:pt x="968" y="634"/>
                    <a:pt x="1001" y="568"/>
                  </a:cubicBezTo>
                  <a:lnTo>
                    <a:pt x="1168" y="367"/>
                  </a:lnTo>
                  <a:cubicBezTo>
                    <a:pt x="1268" y="234"/>
                    <a:pt x="1368" y="134"/>
                    <a:pt x="1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26"/>
            <p:cNvSpPr/>
            <p:nvPr/>
          </p:nvSpPr>
          <p:spPr>
            <a:xfrm>
              <a:off x="11254650" y="2431300"/>
              <a:ext cx="34200" cy="70075"/>
            </a:xfrm>
            <a:custGeom>
              <a:avLst/>
              <a:gdLst/>
              <a:ahLst/>
              <a:cxnLst/>
              <a:rect l="l" t="t" r="r" b="b"/>
              <a:pathLst>
                <a:path w="1368" h="2803" extrusionOk="0">
                  <a:moveTo>
                    <a:pt x="1368" y="1"/>
                  </a:moveTo>
                  <a:lnTo>
                    <a:pt x="1368" y="1"/>
                  </a:lnTo>
                  <a:cubicBezTo>
                    <a:pt x="1134" y="168"/>
                    <a:pt x="901" y="334"/>
                    <a:pt x="768" y="535"/>
                  </a:cubicBezTo>
                  <a:cubicBezTo>
                    <a:pt x="567" y="735"/>
                    <a:pt x="434" y="1002"/>
                    <a:pt x="334" y="1235"/>
                  </a:cubicBezTo>
                  <a:cubicBezTo>
                    <a:pt x="134" y="1735"/>
                    <a:pt x="0" y="2269"/>
                    <a:pt x="67" y="2803"/>
                  </a:cubicBezTo>
                  <a:cubicBezTo>
                    <a:pt x="100" y="2569"/>
                    <a:pt x="167" y="2302"/>
                    <a:pt x="267" y="2036"/>
                  </a:cubicBezTo>
                  <a:cubicBezTo>
                    <a:pt x="334" y="1802"/>
                    <a:pt x="434" y="1535"/>
                    <a:pt x="534" y="1302"/>
                  </a:cubicBezTo>
                  <a:cubicBezTo>
                    <a:pt x="634" y="1068"/>
                    <a:pt x="734" y="868"/>
                    <a:pt x="901" y="635"/>
                  </a:cubicBezTo>
                  <a:cubicBezTo>
                    <a:pt x="1034" y="401"/>
                    <a:pt x="1201" y="201"/>
                    <a:pt x="13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26"/>
            <p:cNvSpPr/>
            <p:nvPr/>
          </p:nvSpPr>
          <p:spPr>
            <a:xfrm>
              <a:off x="11346375" y="2453825"/>
              <a:ext cx="301075" cy="151800"/>
            </a:xfrm>
            <a:custGeom>
              <a:avLst/>
              <a:gdLst/>
              <a:ahLst/>
              <a:cxnLst/>
              <a:rect l="l" t="t" r="r" b="b"/>
              <a:pathLst>
                <a:path w="12043" h="6072" extrusionOk="0">
                  <a:moveTo>
                    <a:pt x="12043" y="0"/>
                  </a:moveTo>
                  <a:lnTo>
                    <a:pt x="12043" y="0"/>
                  </a:lnTo>
                  <a:cubicBezTo>
                    <a:pt x="11842" y="634"/>
                    <a:pt x="11576" y="1268"/>
                    <a:pt x="11242" y="1835"/>
                  </a:cubicBezTo>
                  <a:cubicBezTo>
                    <a:pt x="10942" y="2436"/>
                    <a:pt x="10541" y="2969"/>
                    <a:pt x="10108" y="3470"/>
                  </a:cubicBezTo>
                  <a:cubicBezTo>
                    <a:pt x="9241" y="4470"/>
                    <a:pt x="8073" y="5238"/>
                    <a:pt x="6805" y="5571"/>
                  </a:cubicBezTo>
                  <a:cubicBezTo>
                    <a:pt x="6472" y="5671"/>
                    <a:pt x="6172" y="5738"/>
                    <a:pt x="5838" y="5771"/>
                  </a:cubicBezTo>
                  <a:cubicBezTo>
                    <a:pt x="5671" y="5805"/>
                    <a:pt x="5505" y="5838"/>
                    <a:pt x="5338" y="5838"/>
                  </a:cubicBezTo>
                  <a:lnTo>
                    <a:pt x="4837" y="5871"/>
                  </a:lnTo>
                  <a:cubicBezTo>
                    <a:pt x="4170" y="5871"/>
                    <a:pt x="3536" y="5771"/>
                    <a:pt x="2903" y="5538"/>
                  </a:cubicBezTo>
                  <a:cubicBezTo>
                    <a:pt x="2302" y="5271"/>
                    <a:pt x="1702" y="4937"/>
                    <a:pt x="1235" y="4470"/>
                  </a:cubicBezTo>
                  <a:cubicBezTo>
                    <a:pt x="734" y="4037"/>
                    <a:pt x="334" y="3503"/>
                    <a:pt x="1" y="2903"/>
                  </a:cubicBezTo>
                  <a:lnTo>
                    <a:pt x="1" y="2903"/>
                  </a:lnTo>
                  <a:cubicBezTo>
                    <a:pt x="568" y="4137"/>
                    <a:pt x="1602" y="5137"/>
                    <a:pt x="2836" y="5671"/>
                  </a:cubicBezTo>
                  <a:cubicBezTo>
                    <a:pt x="3470" y="5938"/>
                    <a:pt x="4170" y="6038"/>
                    <a:pt x="4837" y="6071"/>
                  </a:cubicBezTo>
                  <a:lnTo>
                    <a:pt x="5371" y="6038"/>
                  </a:lnTo>
                  <a:cubicBezTo>
                    <a:pt x="5538" y="6038"/>
                    <a:pt x="5705" y="6005"/>
                    <a:pt x="5871" y="5971"/>
                  </a:cubicBezTo>
                  <a:cubicBezTo>
                    <a:pt x="6205" y="5938"/>
                    <a:pt x="6539" y="5871"/>
                    <a:pt x="6872" y="5771"/>
                  </a:cubicBezTo>
                  <a:cubicBezTo>
                    <a:pt x="8173" y="5404"/>
                    <a:pt x="9341" y="4604"/>
                    <a:pt x="10241" y="3570"/>
                  </a:cubicBezTo>
                  <a:cubicBezTo>
                    <a:pt x="11109" y="2536"/>
                    <a:pt x="11709" y="1301"/>
                    <a:pt x="120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26"/>
            <p:cNvSpPr/>
            <p:nvPr/>
          </p:nvSpPr>
          <p:spPr>
            <a:xfrm>
              <a:off x="10817675" y="2066875"/>
              <a:ext cx="160975" cy="83425"/>
            </a:xfrm>
            <a:custGeom>
              <a:avLst/>
              <a:gdLst/>
              <a:ahLst/>
              <a:cxnLst/>
              <a:rect l="l" t="t" r="r" b="b"/>
              <a:pathLst>
                <a:path w="6439" h="3337" extrusionOk="0">
                  <a:moveTo>
                    <a:pt x="34" y="1"/>
                  </a:moveTo>
                  <a:cubicBezTo>
                    <a:pt x="0" y="234"/>
                    <a:pt x="0" y="468"/>
                    <a:pt x="0" y="701"/>
                  </a:cubicBezTo>
                  <a:cubicBezTo>
                    <a:pt x="0" y="935"/>
                    <a:pt x="0" y="1168"/>
                    <a:pt x="100" y="1402"/>
                  </a:cubicBezTo>
                  <a:cubicBezTo>
                    <a:pt x="167" y="1502"/>
                    <a:pt x="234" y="1635"/>
                    <a:pt x="400" y="1669"/>
                  </a:cubicBezTo>
                  <a:cubicBezTo>
                    <a:pt x="442" y="1682"/>
                    <a:pt x="495" y="1691"/>
                    <a:pt x="550" y="1691"/>
                  </a:cubicBezTo>
                  <a:cubicBezTo>
                    <a:pt x="627" y="1691"/>
                    <a:pt x="709" y="1674"/>
                    <a:pt x="767" y="1635"/>
                  </a:cubicBezTo>
                  <a:cubicBezTo>
                    <a:pt x="871" y="1584"/>
                    <a:pt x="954" y="1512"/>
                    <a:pt x="1017" y="1436"/>
                  </a:cubicBezTo>
                  <a:lnTo>
                    <a:pt x="1017" y="1436"/>
                  </a:lnTo>
                  <a:cubicBezTo>
                    <a:pt x="1021" y="1480"/>
                    <a:pt x="1027" y="1524"/>
                    <a:pt x="1034" y="1569"/>
                  </a:cubicBezTo>
                  <a:cubicBezTo>
                    <a:pt x="1034" y="1669"/>
                    <a:pt x="1068" y="1769"/>
                    <a:pt x="1101" y="1869"/>
                  </a:cubicBezTo>
                  <a:cubicBezTo>
                    <a:pt x="1168" y="1935"/>
                    <a:pt x="1234" y="2036"/>
                    <a:pt x="1334" y="2102"/>
                  </a:cubicBezTo>
                  <a:cubicBezTo>
                    <a:pt x="1435" y="2136"/>
                    <a:pt x="1535" y="2169"/>
                    <a:pt x="1668" y="2169"/>
                  </a:cubicBezTo>
                  <a:cubicBezTo>
                    <a:pt x="1768" y="2136"/>
                    <a:pt x="1868" y="2102"/>
                    <a:pt x="1968" y="2069"/>
                  </a:cubicBezTo>
                  <a:cubicBezTo>
                    <a:pt x="2109" y="1985"/>
                    <a:pt x="2225" y="1877"/>
                    <a:pt x="2339" y="1745"/>
                  </a:cubicBezTo>
                  <a:lnTo>
                    <a:pt x="2339" y="1745"/>
                  </a:lnTo>
                  <a:cubicBezTo>
                    <a:pt x="2588" y="2009"/>
                    <a:pt x="2864" y="2223"/>
                    <a:pt x="3169" y="2436"/>
                  </a:cubicBezTo>
                  <a:cubicBezTo>
                    <a:pt x="3469" y="2636"/>
                    <a:pt x="3836" y="2803"/>
                    <a:pt x="4203" y="2936"/>
                  </a:cubicBezTo>
                  <a:cubicBezTo>
                    <a:pt x="4537" y="3070"/>
                    <a:pt x="4904" y="3203"/>
                    <a:pt x="5304" y="3236"/>
                  </a:cubicBezTo>
                  <a:cubicBezTo>
                    <a:pt x="5671" y="3303"/>
                    <a:pt x="6071" y="3336"/>
                    <a:pt x="6438" y="3336"/>
                  </a:cubicBezTo>
                  <a:cubicBezTo>
                    <a:pt x="6238" y="3303"/>
                    <a:pt x="6071" y="3303"/>
                    <a:pt x="5871" y="3270"/>
                  </a:cubicBezTo>
                  <a:cubicBezTo>
                    <a:pt x="5671" y="3236"/>
                    <a:pt x="5504" y="3203"/>
                    <a:pt x="5304" y="3136"/>
                  </a:cubicBezTo>
                  <a:cubicBezTo>
                    <a:pt x="4937" y="3070"/>
                    <a:pt x="4603" y="2936"/>
                    <a:pt x="4237" y="2803"/>
                  </a:cubicBezTo>
                  <a:cubicBezTo>
                    <a:pt x="3903" y="2669"/>
                    <a:pt x="3569" y="2469"/>
                    <a:pt x="3269" y="2269"/>
                  </a:cubicBezTo>
                  <a:cubicBezTo>
                    <a:pt x="2936" y="2069"/>
                    <a:pt x="2669" y="1835"/>
                    <a:pt x="2402" y="1569"/>
                  </a:cubicBezTo>
                  <a:lnTo>
                    <a:pt x="2335" y="1468"/>
                  </a:lnTo>
                  <a:lnTo>
                    <a:pt x="2268" y="1535"/>
                  </a:lnTo>
                  <a:cubicBezTo>
                    <a:pt x="2135" y="1669"/>
                    <a:pt x="2002" y="1802"/>
                    <a:pt x="1868" y="1869"/>
                  </a:cubicBezTo>
                  <a:cubicBezTo>
                    <a:pt x="1760" y="1933"/>
                    <a:pt x="1653" y="1970"/>
                    <a:pt x="1563" y="1970"/>
                  </a:cubicBezTo>
                  <a:cubicBezTo>
                    <a:pt x="1514" y="1970"/>
                    <a:pt x="1470" y="1959"/>
                    <a:pt x="1435" y="1935"/>
                  </a:cubicBezTo>
                  <a:cubicBezTo>
                    <a:pt x="1301" y="1869"/>
                    <a:pt x="1234" y="1702"/>
                    <a:pt x="1201" y="1535"/>
                  </a:cubicBezTo>
                  <a:cubicBezTo>
                    <a:pt x="1168" y="1368"/>
                    <a:pt x="1168" y="1168"/>
                    <a:pt x="1201" y="1001"/>
                  </a:cubicBezTo>
                  <a:lnTo>
                    <a:pt x="1034" y="968"/>
                  </a:lnTo>
                  <a:cubicBezTo>
                    <a:pt x="1034" y="968"/>
                    <a:pt x="1034" y="968"/>
                    <a:pt x="1034" y="968"/>
                  </a:cubicBezTo>
                  <a:lnTo>
                    <a:pt x="1034" y="968"/>
                  </a:lnTo>
                  <a:cubicBezTo>
                    <a:pt x="968" y="1168"/>
                    <a:pt x="867" y="1402"/>
                    <a:pt x="701" y="1502"/>
                  </a:cubicBezTo>
                  <a:cubicBezTo>
                    <a:pt x="662" y="1541"/>
                    <a:pt x="611" y="1557"/>
                    <a:pt x="556" y="1557"/>
                  </a:cubicBezTo>
                  <a:cubicBezTo>
                    <a:pt x="517" y="1557"/>
                    <a:pt x="475" y="1549"/>
                    <a:pt x="434" y="1535"/>
                  </a:cubicBezTo>
                  <a:cubicBezTo>
                    <a:pt x="334" y="1535"/>
                    <a:pt x="267" y="1435"/>
                    <a:pt x="200" y="1368"/>
                  </a:cubicBezTo>
                  <a:cubicBezTo>
                    <a:pt x="100" y="1168"/>
                    <a:pt x="67" y="935"/>
                    <a:pt x="67" y="701"/>
                  </a:cubicBezTo>
                  <a:cubicBezTo>
                    <a:pt x="34" y="468"/>
                    <a:pt x="34" y="234"/>
                    <a:pt x="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26"/>
            <p:cNvSpPr/>
            <p:nvPr/>
          </p:nvSpPr>
          <p:spPr>
            <a:xfrm>
              <a:off x="10635875" y="2232575"/>
              <a:ext cx="636300" cy="740825"/>
            </a:xfrm>
            <a:custGeom>
              <a:avLst/>
              <a:gdLst/>
              <a:ahLst/>
              <a:cxnLst/>
              <a:rect l="l" t="t" r="r" b="b"/>
              <a:pathLst>
                <a:path w="25452" h="29633" extrusionOk="0">
                  <a:moveTo>
                    <a:pt x="12132" y="0"/>
                  </a:moveTo>
                  <a:cubicBezTo>
                    <a:pt x="5894" y="0"/>
                    <a:pt x="1429" y="4698"/>
                    <a:pt x="0" y="6549"/>
                  </a:cubicBezTo>
                  <a:lnTo>
                    <a:pt x="5938" y="26330"/>
                  </a:lnTo>
                  <a:lnTo>
                    <a:pt x="11075" y="29632"/>
                  </a:lnTo>
                  <a:cubicBezTo>
                    <a:pt x="24751" y="23061"/>
                    <a:pt x="25452" y="6449"/>
                    <a:pt x="18380" y="1679"/>
                  </a:cubicBezTo>
                  <a:cubicBezTo>
                    <a:pt x="17846" y="1312"/>
                    <a:pt x="17213" y="1012"/>
                    <a:pt x="16545" y="778"/>
                  </a:cubicBezTo>
                  <a:cubicBezTo>
                    <a:pt x="16078" y="611"/>
                    <a:pt x="15611" y="478"/>
                    <a:pt x="15144" y="344"/>
                  </a:cubicBezTo>
                  <a:cubicBezTo>
                    <a:pt x="14277" y="144"/>
                    <a:pt x="13443" y="44"/>
                    <a:pt x="12643" y="11"/>
                  </a:cubicBezTo>
                  <a:cubicBezTo>
                    <a:pt x="12471" y="4"/>
                    <a:pt x="12301" y="0"/>
                    <a:pt x="121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26"/>
            <p:cNvSpPr/>
            <p:nvPr/>
          </p:nvSpPr>
          <p:spPr>
            <a:xfrm>
              <a:off x="10915225" y="2205075"/>
              <a:ext cx="189350" cy="112000"/>
            </a:xfrm>
            <a:custGeom>
              <a:avLst/>
              <a:gdLst/>
              <a:ahLst/>
              <a:cxnLst/>
              <a:rect l="l" t="t" r="r" b="b"/>
              <a:pathLst>
                <a:path w="7574" h="4480" extrusionOk="0">
                  <a:moveTo>
                    <a:pt x="6073" y="0"/>
                  </a:moveTo>
                  <a:cubicBezTo>
                    <a:pt x="6051" y="0"/>
                    <a:pt x="6028" y="4"/>
                    <a:pt x="6005" y="10"/>
                  </a:cubicBezTo>
                  <a:cubicBezTo>
                    <a:pt x="5305" y="210"/>
                    <a:pt x="5772" y="1945"/>
                    <a:pt x="5772" y="1945"/>
                  </a:cubicBezTo>
                  <a:cubicBezTo>
                    <a:pt x="5772" y="1945"/>
                    <a:pt x="5071" y="510"/>
                    <a:pt x="4471" y="477"/>
                  </a:cubicBezTo>
                  <a:cubicBezTo>
                    <a:pt x="4461" y="476"/>
                    <a:pt x="4451" y="476"/>
                    <a:pt x="4441" y="476"/>
                  </a:cubicBezTo>
                  <a:cubicBezTo>
                    <a:pt x="3841" y="476"/>
                    <a:pt x="3970" y="1478"/>
                    <a:pt x="3970" y="1478"/>
                  </a:cubicBezTo>
                  <a:cubicBezTo>
                    <a:pt x="3970" y="1478"/>
                    <a:pt x="3340" y="830"/>
                    <a:pt x="2450" y="830"/>
                  </a:cubicBezTo>
                  <a:cubicBezTo>
                    <a:pt x="2129" y="830"/>
                    <a:pt x="1774" y="914"/>
                    <a:pt x="1402" y="1144"/>
                  </a:cubicBezTo>
                  <a:cubicBezTo>
                    <a:pt x="1" y="2045"/>
                    <a:pt x="4471" y="4113"/>
                    <a:pt x="4471" y="4113"/>
                  </a:cubicBezTo>
                  <a:lnTo>
                    <a:pt x="7573" y="4480"/>
                  </a:lnTo>
                  <a:lnTo>
                    <a:pt x="7573" y="4480"/>
                  </a:lnTo>
                  <a:lnTo>
                    <a:pt x="7206" y="2779"/>
                  </a:lnTo>
                  <a:cubicBezTo>
                    <a:pt x="7206" y="2779"/>
                    <a:pt x="6738" y="0"/>
                    <a:pt x="60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26"/>
            <p:cNvSpPr/>
            <p:nvPr/>
          </p:nvSpPr>
          <p:spPr>
            <a:xfrm>
              <a:off x="10637550" y="2116650"/>
              <a:ext cx="264375" cy="240550"/>
            </a:xfrm>
            <a:custGeom>
              <a:avLst/>
              <a:gdLst/>
              <a:ahLst/>
              <a:cxnLst/>
              <a:rect l="l" t="t" r="r" b="b"/>
              <a:pathLst>
                <a:path w="10575" h="9622" extrusionOk="0">
                  <a:moveTo>
                    <a:pt x="6860" y="1"/>
                  </a:moveTo>
                  <a:cubicBezTo>
                    <a:pt x="6105" y="1"/>
                    <a:pt x="4737" y="2613"/>
                    <a:pt x="4737" y="2613"/>
                  </a:cubicBezTo>
                  <a:cubicBezTo>
                    <a:pt x="4737" y="2613"/>
                    <a:pt x="2986" y="1478"/>
                    <a:pt x="1756" y="1478"/>
                  </a:cubicBezTo>
                  <a:cubicBezTo>
                    <a:pt x="1526" y="1478"/>
                    <a:pt x="1313" y="1518"/>
                    <a:pt x="1134" y="1612"/>
                  </a:cubicBezTo>
                  <a:cubicBezTo>
                    <a:pt x="0" y="2213"/>
                    <a:pt x="2402" y="4147"/>
                    <a:pt x="2402" y="4147"/>
                  </a:cubicBezTo>
                  <a:cubicBezTo>
                    <a:pt x="2402" y="4147"/>
                    <a:pt x="467" y="5915"/>
                    <a:pt x="434" y="6683"/>
                  </a:cubicBezTo>
                  <a:cubicBezTo>
                    <a:pt x="434" y="6783"/>
                    <a:pt x="467" y="6849"/>
                    <a:pt x="500" y="6916"/>
                  </a:cubicBezTo>
                  <a:cubicBezTo>
                    <a:pt x="619" y="7060"/>
                    <a:pt x="920" y="7114"/>
                    <a:pt x="1303" y="7114"/>
                  </a:cubicBezTo>
                  <a:cubicBezTo>
                    <a:pt x="2431" y="7114"/>
                    <a:pt x="4270" y="6649"/>
                    <a:pt x="4270" y="6649"/>
                  </a:cubicBezTo>
                  <a:cubicBezTo>
                    <a:pt x="4270" y="6649"/>
                    <a:pt x="4670" y="9485"/>
                    <a:pt x="5604" y="9618"/>
                  </a:cubicBezTo>
                  <a:cubicBezTo>
                    <a:pt x="5623" y="9621"/>
                    <a:pt x="5641" y="9622"/>
                    <a:pt x="5660" y="9622"/>
                  </a:cubicBezTo>
                  <a:cubicBezTo>
                    <a:pt x="6592" y="9622"/>
                    <a:pt x="7105" y="6382"/>
                    <a:pt x="7105" y="6382"/>
                  </a:cubicBezTo>
                  <a:cubicBezTo>
                    <a:pt x="7105" y="6382"/>
                    <a:pt x="10207" y="6282"/>
                    <a:pt x="10541" y="5415"/>
                  </a:cubicBezTo>
                  <a:cubicBezTo>
                    <a:pt x="10541" y="5382"/>
                    <a:pt x="10574" y="5348"/>
                    <a:pt x="10574" y="5282"/>
                  </a:cubicBezTo>
                  <a:cubicBezTo>
                    <a:pt x="10541" y="4448"/>
                    <a:pt x="7605" y="3414"/>
                    <a:pt x="7605" y="3414"/>
                  </a:cubicBezTo>
                  <a:cubicBezTo>
                    <a:pt x="7605" y="3414"/>
                    <a:pt x="7706" y="178"/>
                    <a:pt x="6938" y="11"/>
                  </a:cubicBezTo>
                  <a:cubicBezTo>
                    <a:pt x="6913" y="4"/>
                    <a:pt x="6887" y="1"/>
                    <a:pt x="686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26"/>
            <p:cNvSpPr/>
            <p:nvPr/>
          </p:nvSpPr>
          <p:spPr>
            <a:xfrm>
              <a:off x="11103700" y="2283700"/>
              <a:ext cx="230200" cy="232150"/>
            </a:xfrm>
            <a:custGeom>
              <a:avLst/>
              <a:gdLst/>
              <a:ahLst/>
              <a:cxnLst/>
              <a:rect l="l" t="t" r="r" b="b"/>
              <a:pathLst>
                <a:path w="9208" h="9286" extrusionOk="0">
                  <a:moveTo>
                    <a:pt x="3203" y="1"/>
                  </a:moveTo>
                  <a:cubicBezTo>
                    <a:pt x="3036" y="1"/>
                    <a:pt x="2936" y="67"/>
                    <a:pt x="2836" y="134"/>
                  </a:cubicBezTo>
                  <a:cubicBezTo>
                    <a:pt x="2202" y="701"/>
                    <a:pt x="3103" y="2869"/>
                    <a:pt x="3103" y="2869"/>
                  </a:cubicBezTo>
                  <a:cubicBezTo>
                    <a:pt x="3103" y="2869"/>
                    <a:pt x="1" y="3637"/>
                    <a:pt x="134" y="4370"/>
                  </a:cubicBezTo>
                  <a:cubicBezTo>
                    <a:pt x="234" y="5104"/>
                    <a:pt x="3570" y="5972"/>
                    <a:pt x="3570" y="5972"/>
                  </a:cubicBezTo>
                  <a:cubicBezTo>
                    <a:pt x="3570" y="5972"/>
                    <a:pt x="2536" y="8640"/>
                    <a:pt x="3303" y="9207"/>
                  </a:cubicBezTo>
                  <a:cubicBezTo>
                    <a:pt x="3377" y="9261"/>
                    <a:pt x="3462" y="9286"/>
                    <a:pt x="3557" y="9286"/>
                  </a:cubicBezTo>
                  <a:cubicBezTo>
                    <a:pt x="4279" y="9286"/>
                    <a:pt x="5529" y="7866"/>
                    <a:pt x="5972" y="7306"/>
                  </a:cubicBezTo>
                  <a:cubicBezTo>
                    <a:pt x="6038" y="6872"/>
                    <a:pt x="6105" y="6439"/>
                    <a:pt x="6238" y="6038"/>
                  </a:cubicBezTo>
                  <a:cubicBezTo>
                    <a:pt x="6305" y="5805"/>
                    <a:pt x="6405" y="5605"/>
                    <a:pt x="6505" y="5371"/>
                  </a:cubicBezTo>
                  <a:cubicBezTo>
                    <a:pt x="7072" y="4037"/>
                    <a:pt x="8106" y="2636"/>
                    <a:pt x="9207" y="1702"/>
                  </a:cubicBezTo>
                  <a:cubicBezTo>
                    <a:pt x="9207" y="1568"/>
                    <a:pt x="9174" y="1468"/>
                    <a:pt x="9074" y="1402"/>
                  </a:cubicBezTo>
                  <a:cubicBezTo>
                    <a:pt x="8998" y="1330"/>
                    <a:pt x="8886" y="1300"/>
                    <a:pt x="8749" y="1300"/>
                  </a:cubicBezTo>
                  <a:cubicBezTo>
                    <a:pt x="7859" y="1300"/>
                    <a:pt x="5905" y="2602"/>
                    <a:pt x="5905" y="2602"/>
                  </a:cubicBezTo>
                  <a:cubicBezTo>
                    <a:pt x="5905" y="2602"/>
                    <a:pt x="4471" y="34"/>
                    <a:pt x="3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26"/>
            <p:cNvSpPr/>
            <p:nvPr/>
          </p:nvSpPr>
          <p:spPr>
            <a:xfrm>
              <a:off x="11252150" y="2726525"/>
              <a:ext cx="289400" cy="172650"/>
            </a:xfrm>
            <a:custGeom>
              <a:avLst/>
              <a:gdLst/>
              <a:ahLst/>
              <a:cxnLst/>
              <a:rect l="l" t="t" r="r" b="b"/>
              <a:pathLst>
                <a:path w="11576" h="6906" extrusionOk="0">
                  <a:moveTo>
                    <a:pt x="11575" y="0"/>
                  </a:moveTo>
                  <a:cubicBezTo>
                    <a:pt x="10775" y="467"/>
                    <a:pt x="9941" y="834"/>
                    <a:pt x="9007" y="1034"/>
                  </a:cubicBezTo>
                  <a:cubicBezTo>
                    <a:pt x="7506" y="1401"/>
                    <a:pt x="5971" y="1468"/>
                    <a:pt x="4437" y="1601"/>
                  </a:cubicBezTo>
                  <a:cubicBezTo>
                    <a:pt x="3036" y="1768"/>
                    <a:pt x="1468" y="2035"/>
                    <a:pt x="534" y="3136"/>
                  </a:cubicBezTo>
                  <a:cubicBezTo>
                    <a:pt x="267" y="3436"/>
                    <a:pt x="67" y="3803"/>
                    <a:pt x="34" y="4203"/>
                  </a:cubicBezTo>
                  <a:cubicBezTo>
                    <a:pt x="0" y="5037"/>
                    <a:pt x="634" y="5771"/>
                    <a:pt x="1368" y="6171"/>
                  </a:cubicBezTo>
                  <a:cubicBezTo>
                    <a:pt x="2235" y="6638"/>
                    <a:pt x="3236" y="6839"/>
                    <a:pt x="4237" y="6905"/>
                  </a:cubicBezTo>
                  <a:cubicBezTo>
                    <a:pt x="7072" y="5337"/>
                    <a:pt x="9674" y="3103"/>
                    <a:pt x="115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26"/>
            <p:cNvSpPr/>
            <p:nvPr/>
          </p:nvSpPr>
          <p:spPr>
            <a:xfrm>
              <a:off x="11439775" y="2587250"/>
              <a:ext cx="166825" cy="117075"/>
            </a:xfrm>
            <a:custGeom>
              <a:avLst/>
              <a:gdLst/>
              <a:ahLst/>
              <a:cxnLst/>
              <a:rect l="l" t="t" r="r" b="b"/>
              <a:pathLst>
                <a:path w="6673" h="4683" extrusionOk="0">
                  <a:moveTo>
                    <a:pt x="6672" y="1"/>
                  </a:moveTo>
                  <a:lnTo>
                    <a:pt x="6672" y="1"/>
                  </a:lnTo>
                  <a:cubicBezTo>
                    <a:pt x="5871" y="534"/>
                    <a:pt x="5271" y="868"/>
                    <a:pt x="5071" y="1001"/>
                  </a:cubicBezTo>
                  <a:cubicBezTo>
                    <a:pt x="4270" y="1535"/>
                    <a:pt x="3303" y="1802"/>
                    <a:pt x="2402" y="2169"/>
                  </a:cubicBezTo>
                  <a:cubicBezTo>
                    <a:pt x="1935" y="2369"/>
                    <a:pt x="1502" y="2569"/>
                    <a:pt x="1101" y="2869"/>
                  </a:cubicBezTo>
                  <a:cubicBezTo>
                    <a:pt x="734" y="3103"/>
                    <a:pt x="1" y="3570"/>
                    <a:pt x="234" y="4104"/>
                  </a:cubicBezTo>
                  <a:cubicBezTo>
                    <a:pt x="301" y="4237"/>
                    <a:pt x="401" y="4337"/>
                    <a:pt x="534" y="4404"/>
                  </a:cubicBezTo>
                  <a:cubicBezTo>
                    <a:pt x="832" y="4606"/>
                    <a:pt x="1176" y="4682"/>
                    <a:pt x="1538" y="4682"/>
                  </a:cubicBezTo>
                  <a:cubicBezTo>
                    <a:pt x="2313" y="4682"/>
                    <a:pt x="3167" y="4331"/>
                    <a:pt x="3803" y="4104"/>
                  </a:cubicBezTo>
                  <a:cubicBezTo>
                    <a:pt x="4270" y="3970"/>
                    <a:pt x="4737" y="3770"/>
                    <a:pt x="5171" y="3536"/>
                  </a:cubicBezTo>
                  <a:cubicBezTo>
                    <a:pt x="5771" y="2302"/>
                    <a:pt x="6272" y="1135"/>
                    <a:pt x="6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26"/>
            <p:cNvSpPr/>
            <p:nvPr/>
          </p:nvSpPr>
          <p:spPr>
            <a:xfrm>
              <a:off x="10033775" y="2119500"/>
              <a:ext cx="1406025" cy="1000450"/>
            </a:xfrm>
            <a:custGeom>
              <a:avLst/>
              <a:gdLst/>
              <a:ahLst/>
              <a:cxnLst/>
              <a:rect l="l" t="t" r="r" b="b"/>
              <a:pathLst>
                <a:path w="56241" h="40018" extrusionOk="0">
                  <a:moveTo>
                    <a:pt x="3319" y="1"/>
                  </a:moveTo>
                  <a:cubicBezTo>
                    <a:pt x="2523" y="1"/>
                    <a:pt x="2135" y="631"/>
                    <a:pt x="2135" y="631"/>
                  </a:cubicBezTo>
                  <a:cubicBezTo>
                    <a:pt x="2135" y="631"/>
                    <a:pt x="0" y="15175"/>
                    <a:pt x="6071" y="26583"/>
                  </a:cubicBezTo>
                  <a:cubicBezTo>
                    <a:pt x="6372" y="27083"/>
                    <a:pt x="6639" y="27584"/>
                    <a:pt x="6972" y="28084"/>
                  </a:cubicBezTo>
                  <a:cubicBezTo>
                    <a:pt x="7106" y="28351"/>
                    <a:pt x="7272" y="28584"/>
                    <a:pt x="7439" y="28818"/>
                  </a:cubicBezTo>
                  <a:cubicBezTo>
                    <a:pt x="7506" y="28918"/>
                    <a:pt x="7573" y="29018"/>
                    <a:pt x="7639" y="29118"/>
                  </a:cubicBezTo>
                  <a:cubicBezTo>
                    <a:pt x="7873" y="29452"/>
                    <a:pt x="8106" y="29785"/>
                    <a:pt x="8340" y="30119"/>
                  </a:cubicBezTo>
                  <a:cubicBezTo>
                    <a:pt x="8406" y="30186"/>
                    <a:pt x="8440" y="30252"/>
                    <a:pt x="8507" y="30319"/>
                  </a:cubicBezTo>
                  <a:cubicBezTo>
                    <a:pt x="8540" y="30386"/>
                    <a:pt x="8607" y="30419"/>
                    <a:pt x="8640" y="30486"/>
                  </a:cubicBezTo>
                  <a:cubicBezTo>
                    <a:pt x="8707" y="30586"/>
                    <a:pt x="8773" y="30653"/>
                    <a:pt x="8840" y="30753"/>
                  </a:cubicBezTo>
                  <a:cubicBezTo>
                    <a:pt x="8873" y="30786"/>
                    <a:pt x="8907" y="30786"/>
                    <a:pt x="8907" y="30819"/>
                  </a:cubicBezTo>
                  <a:cubicBezTo>
                    <a:pt x="8974" y="30919"/>
                    <a:pt x="9074" y="31019"/>
                    <a:pt x="9140" y="31086"/>
                  </a:cubicBezTo>
                  <a:cubicBezTo>
                    <a:pt x="9340" y="31353"/>
                    <a:pt x="9541" y="31587"/>
                    <a:pt x="9774" y="31820"/>
                  </a:cubicBezTo>
                  <a:cubicBezTo>
                    <a:pt x="9874" y="31920"/>
                    <a:pt x="9974" y="32054"/>
                    <a:pt x="10074" y="32154"/>
                  </a:cubicBezTo>
                  <a:cubicBezTo>
                    <a:pt x="10141" y="32220"/>
                    <a:pt x="10208" y="32287"/>
                    <a:pt x="10274" y="32354"/>
                  </a:cubicBezTo>
                  <a:cubicBezTo>
                    <a:pt x="10375" y="32454"/>
                    <a:pt x="10441" y="32521"/>
                    <a:pt x="10541" y="32587"/>
                  </a:cubicBezTo>
                  <a:cubicBezTo>
                    <a:pt x="10875" y="32954"/>
                    <a:pt x="11242" y="33288"/>
                    <a:pt x="11642" y="33621"/>
                  </a:cubicBezTo>
                  <a:cubicBezTo>
                    <a:pt x="11776" y="33721"/>
                    <a:pt x="11909" y="33855"/>
                    <a:pt x="12042" y="33955"/>
                  </a:cubicBezTo>
                  <a:cubicBezTo>
                    <a:pt x="12176" y="34088"/>
                    <a:pt x="12309" y="34188"/>
                    <a:pt x="12476" y="34322"/>
                  </a:cubicBezTo>
                  <a:cubicBezTo>
                    <a:pt x="12609" y="34422"/>
                    <a:pt x="12743" y="34522"/>
                    <a:pt x="12910" y="34622"/>
                  </a:cubicBezTo>
                  <a:cubicBezTo>
                    <a:pt x="13076" y="34755"/>
                    <a:pt x="13277" y="34922"/>
                    <a:pt x="13477" y="35022"/>
                  </a:cubicBezTo>
                  <a:cubicBezTo>
                    <a:pt x="13543" y="35089"/>
                    <a:pt x="13677" y="35189"/>
                    <a:pt x="13777" y="35256"/>
                  </a:cubicBezTo>
                  <a:cubicBezTo>
                    <a:pt x="13810" y="35289"/>
                    <a:pt x="13844" y="35289"/>
                    <a:pt x="13877" y="35323"/>
                  </a:cubicBezTo>
                  <a:cubicBezTo>
                    <a:pt x="14010" y="35423"/>
                    <a:pt x="14111" y="35489"/>
                    <a:pt x="14244" y="35556"/>
                  </a:cubicBezTo>
                  <a:cubicBezTo>
                    <a:pt x="14277" y="35589"/>
                    <a:pt x="14311" y="35589"/>
                    <a:pt x="14344" y="35623"/>
                  </a:cubicBezTo>
                  <a:cubicBezTo>
                    <a:pt x="14477" y="35689"/>
                    <a:pt x="14578" y="35756"/>
                    <a:pt x="14678" y="35823"/>
                  </a:cubicBezTo>
                  <a:cubicBezTo>
                    <a:pt x="14811" y="35923"/>
                    <a:pt x="14944" y="35990"/>
                    <a:pt x="15078" y="36056"/>
                  </a:cubicBezTo>
                  <a:cubicBezTo>
                    <a:pt x="15211" y="36156"/>
                    <a:pt x="15311" y="36223"/>
                    <a:pt x="15445" y="36290"/>
                  </a:cubicBezTo>
                  <a:cubicBezTo>
                    <a:pt x="15478" y="36290"/>
                    <a:pt x="15545" y="36323"/>
                    <a:pt x="15578" y="36357"/>
                  </a:cubicBezTo>
                  <a:cubicBezTo>
                    <a:pt x="15678" y="36390"/>
                    <a:pt x="15778" y="36457"/>
                    <a:pt x="15845" y="36490"/>
                  </a:cubicBezTo>
                  <a:cubicBezTo>
                    <a:pt x="15945" y="36557"/>
                    <a:pt x="16045" y="36590"/>
                    <a:pt x="16145" y="36657"/>
                  </a:cubicBezTo>
                  <a:cubicBezTo>
                    <a:pt x="16212" y="36690"/>
                    <a:pt x="16279" y="36724"/>
                    <a:pt x="16345" y="36757"/>
                  </a:cubicBezTo>
                  <a:cubicBezTo>
                    <a:pt x="16446" y="36790"/>
                    <a:pt x="16579" y="36857"/>
                    <a:pt x="16679" y="36924"/>
                  </a:cubicBezTo>
                  <a:lnTo>
                    <a:pt x="16846" y="36990"/>
                  </a:lnTo>
                  <a:lnTo>
                    <a:pt x="17146" y="37124"/>
                  </a:lnTo>
                  <a:cubicBezTo>
                    <a:pt x="17246" y="37191"/>
                    <a:pt x="17380" y="37224"/>
                    <a:pt x="17480" y="37291"/>
                  </a:cubicBezTo>
                  <a:lnTo>
                    <a:pt x="17546" y="37291"/>
                  </a:lnTo>
                  <a:cubicBezTo>
                    <a:pt x="17680" y="37357"/>
                    <a:pt x="17847" y="37424"/>
                    <a:pt x="18013" y="37491"/>
                  </a:cubicBezTo>
                  <a:cubicBezTo>
                    <a:pt x="18047" y="37491"/>
                    <a:pt x="18047" y="37524"/>
                    <a:pt x="18080" y="37524"/>
                  </a:cubicBezTo>
                  <a:lnTo>
                    <a:pt x="18547" y="37691"/>
                  </a:lnTo>
                  <a:cubicBezTo>
                    <a:pt x="18714" y="37758"/>
                    <a:pt x="18881" y="37824"/>
                    <a:pt x="19047" y="37891"/>
                  </a:cubicBezTo>
                  <a:cubicBezTo>
                    <a:pt x="19214" y="37958"/>
                    <a:pt x="19414" y="38024"/>
                    <a:pt x="19614" y="38091"/>
                  </a:cubicBezTo>
                  <a:cubicBezTo>
                    <a:pt x="19781" y="38158"/>
                    <a:pt x="19981" y="38191"/>
                    <a:pt x="20182" y="38258"/>
                  </a:cubicBezTo>
                  <a:cubicBezTo>
                    <a:pt x="20382" y="38325"/>
                    <a:pt x="20615" y="38391"/>
                    <a:pt x="20815" y="38458"/>
                  </a:cubicBezTo>
                  <a:cubicBezTo>
                    <a:pt x="24771" y="39560"/>
                    <a:pt x="28399" y="40017"/>
                    <a:pt x="31699" y="40017"/>
                  </a:cubicBezTo>
                  <a:cubicBezTo>
                    <a:pt x="36693" y="40017"/>
                    <a:pt x="40938" y="38970"/>
                    <a:pt x="44432" y="37524"/>
                  </a:cubicBezTo>
                  <a:cubicBezTo>
                    <a:pt x="52238" y="34255"/>
                    <a:pt x="56241" y="28951"/>
                    <a:pt x="56241" y="28951"/>
                  </a:cubicBezTo>
                  <a:lnTo>
                    <a:pt x="56241" y="28951"/>
                  </a:lnTo>
                  <a:cubicBezTo>
                    <a:pt x="54416" y="29126"/>
                    <a:pt x="52695" y="29208"/>
                    <a:pt x="51072" y="29208"/>
                  </a:cubicBezTo>
                  <a:cubicBezTo>
                    <a:pt x="48361" y="29208"/>
                    <a:pt x="45922" y="28981"/>
                    <a:pt x="43732" y="28584"/>
                  </a:cubicBezTo>
                  <a:cubicBezTo>
                    <a:pt x="39329" y="27750"/>
                    <a:pt x="35926" y="26249"/>
                    <a:pt x="33258" y="24415"/>
                  </a:cubicBezTo>
                  <a:cubicBezTo>
                    <a:pt x="33224" y="24381"/>
                    <a:pt x="33224" y="24381"/>
                    <a:pt x="33224" y="24381"/>
                  </a:cubicBezTo>
                  <a:cubicBezTo>
                    <a:pt x="24985" y="18711"/>
                    <a:pt x="23951" y="10071"/>
                    <a:pt x="23951" y="10071"/>
                  </a:cubicBezTo>
                  <a:cubicBezTo>
                    <a:pt x="21124" y="11873"/>
                    <a:pt x="18675" y="12599"/>
                    <a:pt x="16554" y="12599"/>
                  </a:cubicBezTo>
                  <a:cubicBezTo>
                    <a:pt x="7838" y="12599"/>
                    <a:pt x="4682" y="332"/>
                    <a:pt x="3770" y="64"/>
                  </a:cubicBezTo>
                  <a:cubicBezTo>
                    <a:pt x="3607" y="20"/>
                    <a:pt x="3457" y="1"/>
                    <a:pt x="3319" y="1"/>
                  </a:cubicBezTo>
                  <a:close/>
                </a:path>
              </a:pathLst>
            </a:custGeom>
            <a:solidFill>
              <a:srgbClr val="E05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26"/>
            <p:cNvSpPr/>
            <p:nvPr/>
          </p:nvSpPr>
          <p:spPr>
            <a:xfrm>
              <a:off x="10436550" y="2215875"/>
              <a:ext cx="126800" cy="86200"/>
            </a:xfrm>
            <a:custGeom>
              <a:avLst/>
              <a:gdLst/>
              <a:ahLst/>
              <a:cxnLst/>
              <a:rect l="l" t="t" r="r" b="b"/>
              <a:pathLst>
                <a:path w="5072" h="3448" extrusionOk="0">
                  <a:moveTo>
                    <a:pt x="4187" y="0"/>
                  </a:moveTo>
                  <a:cubicBezTo>
                    <a:pt x="4125" y="0"/>
                    <a:pt x="4064" y="4"/>
                    <a:pt x="4004" y="12"/>
                  </a:cubicBezTo>
                  <a:cubicBezTo>
                    <a:pt x="3737" y="45"/>
                    <a:pt x="3470" y="145"/>
                    <a:pt x="3203" y="245"/>
                  </a:cubicBezTo>
                  <a:cubicBezTo>
                    <a:pt x="2590" y="472"/>
                    <a:pt x="1930" y="591"/>
                    <a:pt x="1266" y="591"/>
                  </a:cubicBezTo>
                  <a:cubicBezTo>
                    <a:pt x="955" y="591"/>
                    <a:pt x="643" y="565"/>
                    <a:pt x="335" y="512"/>
                  </a:cubicBezTo>
                  <a:cubicBezTo>
                    <a:pt x="234" y="512"/>
                    <a:pt x="134" y="479"/>
                    <a:pt x="68" y="479"/>
                  </a:cubicBezTo>
                  <a:cubicBezTo>
                    <a:pt x="1" y="1346"/>
                    <a:pt x="134" y="2513"/>
                    <a:pt x="1002" y="3447"/>
                  </a:cubicBezTo>
                  <a:cubicBezTo>
                    <a:pt x="2002" y="3114"/>
                    <a:pt x="2970" y="2647"/>
                    <a:pt x="3904" y="2113"/>
                  </a:cubicBezTo>
                  <a:cubicBezTo>
                    <a:pt x="4271" y="1913"/>
                    <a:pt x="4638" y="1680"/>
                    <a:pt x="4838" y="1313"/>
                  </a:cubicBezTo>
                  <a:cubicBezTo>
                    <a:pt x="5071" y="979"/>
                    <a:pt x="5071" y="479"/>
                    <a:pt x="4771" y="178"/>
                  </a:cubicBezTo>
                  <a:cubicBezTo>
                    <a:pt x="4616" y="49"/>
                    <a:pt x="4401" y="0"/>
                    <a:pt x="41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26"/>
            <p:cNvSpPr/>
            <p:nvPr/>
          </p:nvSpPr>
          <p:spPr>
            <a:xfrm>
              <a:off x="11536525" y="2254525"/>
              <a:ext cx="104250" cy="65425"/>
            </a:xfrm>
            <a:custGeom>
              <a:avLst/>
              <a:gdLst/>
              <a:ahLst/>
              <a:cxnLst/>
              <a:rect l="l" t="t" r="r" b="b"/>
              <a:pathLst>
                <a:path w="4170" h="2617" extrusionOk="0">
                  <a:moveTo>
                    <a:pt x="3669" y="0"/>
                  </a:moveTo>
                  <a:cubicBezTo>
                    <a:pt x="3336" y="367"/>
                    <a:pt x="2935" y="601"/>
                    <a:pt x="2502" y="801"/>
                  </a:cubicBezTo>
                  <a:cubicBezTo>
                    <a:pt x="1801" y="1068"/>
                    <a:pt x="1101" y="1234"/>
                    <a:pt x="434" y="1568"/>
                  </a:cubicBezTo>
                  <a:cubicBezTo>
                    <a:pt x="267" y="1635"/>
                    <a:pt x="67" y="1768"/>
                    <a:pt x="33" y="1968"/>
                  </a:cubicBezTo>
                  <a:cubicBezTo>
                    <a:pt x="0" y="2268"/>
                    <a:pt x="367" y="2435"/>
                    <a:pt x="634" y="2502"/>
                  </a:cubicBezTo>
                  <a:cubicBezTo>
                    <a:pt x="1023" y="2580"/>
                    <a:pt x="1416" y="2617"/>
                    <a:pt x="1808" y="2617"/>
                  </a:cubicBezTo>
                  <a:cubicBezTo>
                    <a:pt x="2591" y="2617"/>
                    <a:pt x="3369" y="2469"/>
                    <a:pt x="4103" y="2202"/>
                  </a:cubicBezTo>
                  <a:cubicBezTo>
                    <a:pt x="4103" y="2202"/>
                    <a:pt x="4136" y="2202"/>
                    <a:pt x="4170" y="2168"/>
                  </a:cubicBezTo>
                  <a:cubicBezTo>
                    <a:pt x="4036" y="1401"/>
                    <a:pt x="3869" y="667"/>
                    <a:pt x="36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26"/>
            <p:cNvSpPr/>
            <p:nvPr/>
          </p:nvSpPr>
          <p:spPr>
            <a:xfrm>
              <a:off x="11511500" y="2378100"/>
              <a:ext cx="135125" cy="65750"/>
            </a:xfrm>
            <a:custGeom>
              <a:avLst/>
              <a:gdLst/>
              <a:ahLst/>
              <a:cxnLst/>
              <a:rect l="l" t="t" r="r" b="b"/>
              <a:pathLst>
                <a:path w="5405" h="2630" extrusionOk="0">
                  <a:moveTo>
                    <a:pt x="925" y="0"/>
                  </a:moveTo>
                  <a:cubicBezTo>
                    <a:pt x="838" y="0"/>
                    <a:pt x="751" y="9"/>
                    <a:pt x="667" y="27"/>
                  </a:cubicBezTo>
                  <a:cubicBezTo>
                    <a:pt x="334" y="61"/>
                    <a:pt x="34" y="328"/>
                    <a:pt x="34" y="628"/>
                  </a:cubicBezTo>
                  <a:cubicBezTo>
                    <a:pt x="0" y="1028"/>
                    <a:pt x="401" y="1295"/>
                    <a:pt x="734" y="1462"/>
                  </a:cubicBezTo>
                  <a:cubicBezTo>
                    <a:pt x="1468" y="1895"/>
                    <a:pt x="2269" y="2229"/>
                    <a:pt x="3103" y="2429"/>
                  </a:cubicBezTo>
                  <a:cubicBezTo>
                    <a:pt x="3770" y="2596"/>
                    <a:pt x="4470" y="2629"/>
                    <a:pt x="5137" y="2629"/>
                  </a:cubicBezTo>
                  <a:lnTo>
                    <a:pt x="5237" y="2629"/>
                  </a:lnTo>
                  <a:cubicBezTo>
                    <a:pt x="5337" y="1829"/>
                    <a:pt x="5371" y="1061"/>
                    <a:pt x="5404" y="361"/>
                  </a:cubicBezTo>
                  <a:lnTo>
                    <a:pt x="5404" y="361"/>
                  </a:lnTo>
                  <a:cubicBezTo>
                    <a:pt x="5204" y="394"/>
                    <a:pt x="5004" y="461"/>
                    <a:pt x="4804" y="494"/>
                  </a:cubicBezTo>
                  <a:cubicBezTo>
                    <a:pt x="4590" y="521"/>
                    <a:pt x="4375" y="533"/>
                    <a:pt x="4160" y="533"/>
                  </a:cubicBezTo>
                  <a:cubicBezTo>
                    <a:pt x="3299" y="533"/>
                    <a:pt x="2429" y="341"/>
                    <a:pt x="1601" y="127"/>
                  </a:cubicBezTo>
                  <a:cubicBezTo>
                    <a:pt x="1385" y="55"/>
                    <a:pt x="1151" y="0"/>
                    <a:pt x="9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26"/>
            <p:cNvSpPr/>
            <p:nvPr/>
          </p:nvSpPr>
          <p:spPr>
            <a:xfrm>
              <a:off x="10637550" y="2116650"/>
              <a:ext cx="264375" cy="167075"/>
            </a:xfrm>
            <a:custGeom>
              <a:avLst/>
              <a:gdLst/>
              <a:ahLst/>
              <a:cxnLst/>
              <a:rect l="l" t="t" r="r" b="b"/>
              <a:pathLst>
                <a:path w="10575" h="6683" extrusionOk="0">
                  <a:moveTo>
                    <a:pt x="6860" y="1"/>
                  </a:moveTo>
                  <a:cubicBezTo>
                    <a:pt x="6105" y="1"/>
                    <a:pt x="4737" y="2613"/>
                    <a:pt x="4737" y="2613"/>
                  </a:cubicBezTo>
                  <a:cubicBezTo>
                    <a:pt x="4737" y="2613"/>
                    <a:pt x="2986" y="1478"/>
                    <a:pt x="1756" y="1478"/>
                  </a:cubicBezTo>
                  <a:cubicBezTo>
                    <a:pt x="1526" y="1478"/>
                    <a:pt x="1313" y="1518"/>
                    <a:pt x="1134" y="1612"/>
                  </a:cubicBezTo>
                  <a:cubicBezTo>
                    <a:pt x="0" y="2213"/>
                    <a:pt x="2402" y="4147"/>
                    <a:pt x="2402" y="4147"/>
                  </a:cubicBezTo>
                  <a:cubicBezTo>
                    <a:pt x="2402" y="4147"/>
                    <a:pt x="467" y="5915"/>
                    <a:pt x="434" y="6683"/>
                  </a:cubicBezTo>
                  <a:cubicBezTo>
                    <a:pt x="701" y="6516"/>
                    <a:pt x="934" y="6316"/>
                    <a:pt x="1201" y="6149"/>
                  </a:cubicBezTo>
                  <a:cubicBezTo>
                    <a:pt x="2202" y="5515"/>
                    <a:pt x="3269" y="5048"/>
                    <a:pt x="4403" y="4815"/>
                  </a:cubicBezTo>
                  <a:cubicBezTo>
                    <a:pt x="5105" y="4666"/>
                    <a:pt x="5818" y="4594"/>
                    <a:pt x="6537" y="4594"/>
                  </a:cubicBezTo>
                  <a:cubicBezTo>
                    <a:pt x="7595" y="4594"/>
                    <a:pt x="8668" y="4750"/>
                    <a:pt x="9740" y="5048"/>
                  </a:cubicBezTo>
                  <a:cubicBezTo>
                    <a:pt x="9772" y="5048"/>
                    <a:pt x="10453" y="5284"/>
                    <a:pt x="10561" y="5284"/>
                  </a:cubicBezTo>
                  <a:cubicBezTo>
                    <a:pt x="10568" y="5284"/>
                    <a:pt x="10572" y="5284"/>
                    <a:pt x="10574" y="5282"/>
                  </a:cubicBezTo>
                  <a:cubicBezTo>
                    <a:pt x="10541" y="4448"/>
                    <a:pt x="7605" y="3380"/>
                    <a:pt x="7605" y="3380"/>
                  </a:cubicBezTo>
                  <a:cubicBezTo>
                    <a:pt x="7605" y="3380"/>
                    <a:pt x="7706" y="178"/>
                    <a:pt x="6938" y="11"/>
                  </a:cubicBezTo>
                  <a:cubicBezTo>
                    <a:pt x="6913" y="4"/>
                    <a:pt x="6887" y="1"/>
                    <a:pt x="68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26"/>
            <p:cNvSpPr/>
            <p:nvPr/>
          </p:nvSpPr>
          <p:spPr>
            <a:xfrm>
              <a:off x="11174600" y="2283700"/>
              <a:ext cx="159300" cy="134300"/>
            </a:xfrm>
            <a:custGeom>
              <a:avLst/>
              <a:gdLst/>
              <a:ahLst/>
              <a:cxnLst/>
              <a:rect l="l" t="t" r="r" b="b"/>
              <a:pathLst>
                <a:path w="6372" h="5372" extrusionOk="0">
                  <a:moveTo>
                    <a:pt x="367" y="1"/>
                  </a:moveTo>
                  <a:cubicBezTo>
                    <a:pt x="200" y="1"/>
                    <a:pt x="100" y="67"/>
                    <a:pt x="0" y="134"/>
                  </a:cubicBezTo>
                  <a:cubicBezTo>
                    <a:pt x="701" y="968"/>
                    <a:pt x="2302" y="2969"/>
                    <a:pt x="3669" y="5371"/>
                  </a:cubicBezTo>
                  <a:cubicBezTo>
                    <a:pt x="4236" y="4037"/>
                    <a:pt x="5270" y="2636"/>
                    <a:pt x="6371" y="1702"/>
                  </a:cubicBezTo>
                  <a:cubicBezTo>
                    <a:pt x="6371" y="1568"/>
                    <a:pt x="6338" y="1468"/>
                    <a:pt x="6238" y="1402"/>
                  </a:cubicBezTo>
                  <a:cubicBezTo>
                    <a:pt x="6163" y="1332"/>
                    <a:pt x="6054" y="1301"/>
                    <a:pt x="5920" y="1301"/>
                  </a:cubicBezTo>
                  <a:cubicBezTo>
                    <a:pt x="5033" y="1301"/>
                    <a:pt x="3069" y="2636"/>
                    <a:pt x="3069" y="2636"/>
                  </a:cubicBezTo>
                  <a:cubicBezTo>
                    <a:pt x="3069" y="2636"/>
                    <a:pt x="1635" y="34"/>
                    <a:pt x="3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6"/>
            <p:cNvSpPr/>
            <p:nvPr/>
          </p:nvSpPr>
          <p:spPr>
            <a:xfrm>
              <a:off x="10917750" y="2314225"/>
              <a:ext cx="98425" cy="97100"/>
            </a:xfrm>
            <a:custGeom>
              <a:avLst/>
              <a:gdLst/>
              <a:ahLst/>
              <a:cxnLst/>
              <a:rect l="l" t="t" r="r" b="b"/>
              <a:pathLst>
                <a:path w="3937" h="3884" extrusionOk="0">
                  <a:moveTo>
                    <a:pt x="2374" y="1"/>
                  </a:moveTo>
                  <a:cubicBezTo>
                    <a:pt x="2340" y="1"/>
                    <a:pt x="2304" y="5"/>
                    <a:pt x="2268" y="14"/>
                  </a:cubicBezTo>
                  <a:cubicBezTo>
                    <a:pt x="2168" y="47"/>
                    <a:pt x="2068" y="147"/>
                    <a:pt x="2035" y="247"/>
                  </a:cubicBezTo>
                  <a:cubicBezTo>
                    <a:pt x="1935" y="481"/>
                    <a:pt x="1968" y="681"/>
                    <a:pt x="2001" y="881"/>
                  </a:cubicBezTo>
                  <a:cubicBezTo>
                    <a:pt x="2054" y="1197"/>
                    <a:pt x="2148" y="1492"/>
                    <a:pt x="2251" y="1766"/>
                  </a:cubicBezTo>
                  <a:lnTo>
                    <a:pt x="2251" y="1766"/>
                  </a:lnTo>
                  <a:cubicBezTo>
                    <a:pt x="2088" y="1714"/>
                    <a:pt x="1919" y="1682"/>
                    <a:pt x="1735" y="1682"/>
                  </a:cubicBezTo>
                  <a:cubicBezTo>
                    <a:pt x="1684" y="1675"/>
                    <a:pt x="1631" y="1670"/>
                    <a:pt x="1576" y="1670"/>
                  </a:cubicBezTo>
                  <a:cubicBezTo>
                    <a:pt x="1376" y="1670"/>
                    <a:pt x="1158" y="1725"/>
                    <a:pt x="1001" y="1882"/>
                  </a:cubicBezTo>
                  <a:cubicBezTo>
                    <a:pt x="934" y="1915"/>
                    <a:pt x="867" y="1982"/>
                    <a:pt x="867" y="2049"/>
                  </a:cubicBezTo>
                  <a:cubicBezTo>
                    <a:pt x="834" y="2115"/>
                    <a:pt x="834" y="2149"/>
                    <a:pt x="834" y="2182"/>
                  </a:cubicBezTo>
                  <a:cubicBezTo>
                    <a:pt x="834" y="2249"/>
                    <a:pt x="867" y="2282"/>
                    <a:pt x="867" y="2315"/>
                  </a:cubicBezTo>
                  <a:cubicBezTo>
                    <a:pt x="934" y="2449"/>
                    <a:pt x="1034" y="2516"/>
                    <a:pt x="1134" y="2616"/>
                  </a:cubicBezTo>
                  <a:cubicBezTo>
                    <a:pt x="1283" y="2722"/>
                    <a:pt x="1417" y="2801"/>
                    <a:pt x="1556" y="2870"/>
                  </a:cubicBezTo>
                  <a:lnTo>
                    <a:pt x="1556" y="2870"/>
                  </a:lnTo>
                  <a:cubicBezTo>
                    <a:pt x="1468" y="2891"/>
                    <a:pt x="1385" y="2916"/>
                    <a:pt x="1301" y="2949"/>
                  </a:cubicBezTo>
                  <a:cubicBezTo>
                    <a:pt x="1134" y="3016"/>
                    <a:pt x="967" y="3083"/>
                    <a:pt x="801" y="3149"/>
                  </a:cubicBezTo>
                  <a:cubicBezTo>
                    <a:pt x="634" y="3249"/>
                    <a:pt x="467" y="3350"/>
                    <a:pt x="334" y="3450"/>
                  </a:cubicBezTo>
                  <a:cubicBezTo>
                    <a:pt x="200" y="3583"/>
                    <a:pt x="100" y="3716"/>
                    <a:pt x="0" y="3883"/>
                  </a:cubicBezTo>
                  <a:cubicBezTo>
                    <a:pt x="100" y="3750"/>
                    <a:pt x="234" y="3616"/>
                    <a:pt x="367" y="3483"/>
                  </a:cubicBezTo>
                  <a:cubicBezTo>
                    <a:pt x="534" y="3383"/>
                    <a:pt x="667" y="3316"/>
                    <a:pt x="834" y="3249"/>
                  </a:cubicBezTo>
                  <a:cubicBezTo>
                    <a:pt x="1142" y="3095"/>
                    <a:pt x="1451" y="3027"/>
                    <a:pt x="1759" y="2964"/>
                  </a:cubicBezTo>
                  <a:lnTo>
                    <a:pt x="1759" y="2964"/>
                  </a:lnTo>
                  <a:cubicBezTo>
                    <a:pt x="1773" y="2970"/>
                    <a:pt x="1787" y="2977"/>
                    <a:pt x="1801" y="2983"/>
                  </a:cubicBezTo>
                  <a:lnTo>
                    <a:pt x="1807" y="2955"/>
                  </a:lnTo>
                  <a:lnTo>
                    <a:pt x="1807" y="2955"/>
                  </a:lnTo>
                  <a:cubicBezTo>
                    <a:pt x="1816" y="2953"/>
                    <a:pt x="1825" y="2951"/>
                    <a:pt x="1835" y="2949"/>
                  </a:cubicBezTo>
                  <a:lnTo>
                    <a:pt x="2102" y="2949"/>
                  </a:lnTo>
                  <a:lnTo>
                    <a:pt x="1868" y="2816"/>
                  </a:lnTo>
                  <a:cubicBezTo>
                    <a:pt x="1668" y="2716"/>
                    <a:pt x="1434" y="2616"/>
                    <a:pt x="1268" y="2449"/>
                  </a:cubicBezTo>
                  <a:cubicBezTo>
                    <a:pt x="1168" y="2382"/>
                    <a:pt x="1067" y="2315"/>
                    <a:pt x="1034" y="2215"/>
                  </a:cubicBezTo>
                  <a:cubicBezTo>
                    <a:pt x="1001" y="2149"/>
                    <a:pt x="1034" y="2082"/>
                    <a:pt x="1101" y="2015"/>
                  </a:cubicBezTo>
                  <a:cubicBezTo>
                    <a:pt x="1268" y="1882"/>
                    <a:pt x="1501" y="1848"/>
                    <a:pt x="1735" y="1848"/>
                  </a:cubicBezTo>
                  <a:cubicBezTo>
                    <a:pt x="1968" y="1882"/>
                    <a:pt x="2202" y="1949"/>
                    <a:pt x="2402" y="2049"/>
                  </a:cubicBezTo>
                  <a:lnTo>
                    <a:pt x="2635" y="2115"/>
                  </a:lnTo>
                  <a:lnTo>
                    <a:pt x="2535" y="1882"/>
                  </a:lnTo>
                  <a:cubicBezTo>
                    <a:pt x="2368" y="1548"/>
                    <a:pt x="2235" y="1215"/>
                    <a:pt x="2168" y="848"/>
                  </a:cubicBezTo>
                  <a:cubicBezTo>
                    <a:pt x="2135" y="681"/>
                    <a:pt x="2135" y="481"/>
                    <a:pt x="2202" y="314"/>
                  </a:cubicBezTo>
                  <a:cubicBezTo>
                    <a:pt x="2202" y="247"/>
                    <a:pt x="2268" y="214"/>
                    <a:pt x="2335" y="181"/>
                  </a:cubicBezTo>
                  <a:cubicBezTo>
                    <a:pt x="2368" y="164"/>
                    <a:pt x="2402" y="156"/>
                    <a:pt x="2435" y="156"/>
                  </a:cubicBezTo>
                  <a:cubicBezTo>
                    <a:pt x="2468" y="156"/>
                    <a:pt x="2502" y="164"/>
                    <a:pt x="2535" y="181"/>
                  </a:cubicBezTo>
                  <a:cubicBezTo>
                    <a:pt x="2702" y="281"/>
                    <a:pt x="2835" y="414"/>
                    <a:pt x="2969" y="548"/>
                  </a:cubicBezTo>
                  <a:cubicBezTo>
                    <a:pt x="3102" y="681"/>
                    <a:pt x="3202" y="814"/>
                    <a:pt x="3336" y="981"/>
                  </a:cubicBezTo>
                  <a:cubicBezTo>
                    <a:pt x="3536" y="1281"/>
                    <a:pt x="3736" y="1615"/>
                    <a:pt x="3936" y="1949"/>
                  </a:cubicBezTo>
                  <a:cubicBezTo>
                    <a:pt x="3769" y="1582"/>
                    <a:pt x="3603" y="1248"/>
                    <a:pt x="3402" y="914"/>
                  </a:cubicBezTo>
                  <a:cubicBezTo>
                    <a:pt x="3302" y="781"/>
                    <a:pt x="3202" y="614"/>
                    <a:pt x="3069" y="447"/>
                  </a:cubicBezTo>
                  <a:cubicBezTo>
                    <a:pt x="2935" y="314"/>
                    <a:pt x="2802" y="181"/>
                    <a:pt x="2602" y="81"/>
                  </a:cubicBezTo>
                  <a:cubicBezTo>
                    <a:pt x="2553" y="32"/>
                    <a:pt x="2468" y="1"/>
                    <a:pt x="23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26"/>
            <p:cNvSpPr/>
            <p:nvPr/>
          </p:nvSpPr>
          <p:spPr>
            <a:xfrm>
              <a:off x="10185550" y="2778375"/>
              <a:ext cx="1254250" cy="341575"/>
            </a:xfrm>
            <a:custGeom>
              <a:avLst/>
              <a:gdLst/>
              <a:ahLst/>
              <a:cxnLst/>
              <a:rect l="l" t="t" r="r" b="b"/>
              <a:pathLst>
                <a:path w="50170" h="13663" extrusionOk="0">
                  <a:moveTo>
                    <a:pt x="865" y="0"/>
                  </a:moveTo>
                  <a:cubicBezTo>
                    <a:pt x="515" y="0"/>
                    <a:pt x="213" y="76"/>
                    <a:pt x="0" y="228"/>
                  </a:cubicBezTo>
                  <a:cubicBezTo>
                    <a:pt x="301" y="728"/>
                    <a:pt x="568" y="1229"/>
                    <a:pt x="901" y="1729"/>
                  </a:cubicBezTo>
                  <a:cubicBezTo>
                    <a:pt x="1035" y="1996"/>
                    <a:pt x="1201" y="2229"/>
                    <a:pt x="1368" y="2463"/>
                  </a:cubicBezTo>
                  <a:cubicBezTo>
                    <a:pt x="1435" y="2563"/>
                    <a:pt x="1502" y="2663"/>
                    <a:pt x="1568" y="2763"/>
                  </a:cubicBezTo>
                  <a:cubicBezTo>
                    <a:pt x="1802" y="3097"/>
                    <a:pt x="2035" y="3430"/>
                    <a:pt x="2269" y="3764"/>
                  </a:cubicBezTo>
                  <a:cubicBezTo>
                    <a:pt x="2335" y="3831"/>
                    <a:pt x="2369" y="3897"/>
                    <a:pt x="2436" y="3964"/>
                  </a:cubicBezTo>
                  <a:cubicBezTo>
                    <a:pt x="2469" y="4031"/>
                    <a:pt x="2536" y="4064"/>
                    <a:pt x="2569" y="4131"/>
                  </a:cubicBezTo>
                  <a:cubicBezTo>
                    <a:pt x="2636" y="4231"/>
                    <a:pt x="2702" y="4298"/>
                    <a:pt x="2769" y="4398"/>
                  </a:cubicBezTo>
                  <a:cubicBezTo>
                    <a:pt x="2802" y="4431"/>
                    <a:pt x="2836" y="4431"/>
                    <a:pt x="2836" y="4464"/>
                  </a:cubicBezTo>
                  <a:cubicBezTo>
                    <a:pt x="2903" y="4564"/>
                    <a:pt x="3003" y="4664"/>
                    <a:pt x="3069" y="4731"/>
                  </a:cubicBezTo>
                  <a:cubicBezTo>
                    <a:pt x="3269" y="4998"/>
                    <a:pt x="3470" y="5232"/>
                    <a:pt x="3703" y="5465"/>
                  </a:cubicBezTo>
                  <a:cubicBezTo>
                    <a:pt x="3803" y="5565"/>
                    <a:pt x="3903" y="5699"/>
                    <a:pt x="4003" y="5799"/>
                  </a:cubicBezTo>
                  <a:cubicBezTo>
                    <a:pt x="4070" y="5865"/>
                    <a:pt x="4137" y="5932"/>
                    <a:pt x="4203" y="5999"/>
                  </a:cubicBezTo>
                  <a:cubicBezTo>
                    <a:pt x="4304" y="6099"/>
                    <a:pt x="4370" y="6166"/>
                    <a:pt x="4470" y="6232"/>
                  </a:cubicBezTo>
                  <a:cubicBezTo>
                    <a:pt x="4804" y="6599"/>
                    <a:pt x="5171" y="6933"/>
                    <a:pt x="5571" y="7266"/>
                  </a:cubicBezTo>
                  <a:cubicBezTo>
                    <a:pt x="5705" y="7366"/>
                    <a:pt x="5838" y="7500"/>
                    <a:pt x="5971" y="7600"/>
                  </a:cubicBezTo>
                  <a:cubicBezTo>
                    <a:pt x="6105" y="7733"/>
                    <a:pt x="6238" y="7833"/>
                    <a:pt x="6405" y="7967"/>
                  </a:cubicBezTo>
                  <a:cubicBezTo>
                    <a:pt x="6538" y="8067"/>
                    <a:pt x="6672" y="8167"/>
                    <a:pt x="6839" y="8267"/>
                  </a:cubicBezTo>
                  <a:cubicBezTo>
                    <a:pt x="7005" y="8400"/>
                    <a:pt x="7206" y="8567"/>
                    <a:pt x="7406" y="8667"/>
                  </a:cubicBezTo>
                  <a:cubicBezTo>
                    <a:pt x="7472" y="8734"/>
                    <a:pt x="7606" y="8834"/>
                    <a:pt x="7706" y="8901"/>
                  </a:cubicBezTo>
                  <a:cubicBezTo>
                    <a:pt x="7739" y="8934"/>
                    <a:pt x="7773" y="8934"/>
                    <a:pt x="7806" y="8968"/>
                  </a:cubicBezTo>
                  <a:cubicBezTo>
                    <a:pt x="7939" y="9068"/>
                    <a:pt x="8040" y="9134"/>
                    <a:pt x="8173" y="9201"/>
                  </a:cubicBezTo>
                  <a:cubicBezTo>
                    <a:pt x="8206" y="9234"/>
                    <a:pt x="8240" y="9234"/>
                    <a:pt x="8273" y="9268"/>
                  </a:cubicBezTo>
                  <a:cubicBezTo>
                    <a:pt x="8406" y="9334"/>
                    <a:pt x="8507" y="9401"/>
                    <a:pt x="8607" y="9468"/>
                  </a:cubicBezTo>
                  <a:cubicBezTo>
                    <a:pt x="8740" y="9568"/>
                    <a:pt x="8873" y="9635"/>
                    <a:pt x="9007" y="9701"/>
                  </a:cubicBezTo>
                  <a:cubicBezTo>
                    <a:pt x="9140" y="9801"/>
                    <a:pt x="9240" y="9868"/>
                    <a:pt x="9374" y="9935"/>
                  </a:cubicBezTo>
                  <a:cubicBezTo>
                    <a:pt x="9407" y="9935"/>
                    <a:pt x="9474" y="9968"/>
                    <a:pt x="9507" y="10002"/>
                  </a:cubicBezTo>
                  <a:cubicBezTo>
                    <a:pt x="9607" y="10035"/>
                    <a:pt x="9707" y="10102"/>
                    <a:pt x="9774" y="10135"/>
                  </a:cubicBezTo>
                  <a:cubicBezTo>
                    <a:pt x="9874" y="10202"/>
                    <a:pt x="9974" y="10235"/>
                    <a:pt x="10074" y="10302"/>
                  </a:cubicBezTo>
                  <a:cubicBezTo>
                    <a:pt x="10141" y="10335"/>
                    <a:pt x="10208" y="10369"/>
                    <a:pt x="10274" y="10402"/>
                  </a:cubicBezTo>
                  <a:cubicBezTo>
                    <a:pt x="10375" y="10435"/>
                    <a:pt x="10508" y="10502"/>
                    <a:pt x="10608" y="10569"/>
                  </a:cubicBezTo>
                  <a:lnTo>
                    <a:pt x="10775" y="10635"/>
                  </a:lnTo>
                  <a:lnTo>
                    <a:pt x="11075" y="10769"/>
                  </a:lnTo>
                  <a:cubicBezTo>
                    <a:pt x="11175" y="10836"/>
                    <a:pt x="11309" y="10869"/>
                    <a:pt x="11409" y="10936"/>
                  </a:cubicBezTo>
                  <a:lnTo>
                    <a:pt x="11475" y="10936"/>
                  </a:lnTo>
                  <a:cubicBezTo>
                    <a:pt x="11609" y="11002"/>
                    <a:pt x="11776" y="11069"/>
                    <a:pt x="11942" y="11136"/>
                  </a:cubicBezTo>
                  <a:cubicBezTo>
                    <a:pt x="11976" y="11136"/>
                    <a:pt x="11976" y="11169"/>
                    <a:pt x="12009" y="11169"/>
                  </a:cubicBezTo>
                  <a:lnTo>
                    <a:pt x="12476" y="11336"/>
                  </a:lnTo>
                  <a:cubicBezTo>
                    <a:pt x="12643" y="11403"/>
                    <a:pt x="12810" y="11469"/>
                    <a:pt x="12976" y="11536"/>
                  </a:cubicBezTo>
                  <a:cubicBezTo>
                    <a:pt x="13143" y="11603"/>
                    <a:pt x="13343" y="11669"/>
                    <a:pt x="13543" y="11736"/>
                  </a:cubicBezTo>
                  <a:cubicBezTo>
                    <a:pt x="13710" y="11803"/>
                    <a:pt x="13910" y="11836"/>
                    <a:pt x="14111" y="11903"/>
                  </a:cubicBezTo>
                  <a:cubicBezTo>
                    <a:pt x="14311" y="11970"/>
                    <a:pt x="14544" y="12036"/>
                    <a:pt x="14744" y="12103"/>
                  </a:cubicBezTo>
                  <a:cubicBezTo>
                    <a:pt x="18700" y="13205"/>
                    <a:pt x="22328" y="13662"/>
                    <a:pt x="25628" y="13662"/>
                  </a:cubicBezTo>
                  <a:cubicBezTo>
                    <a:pt x="30622" y="13662"/>
                    <a:pt x="34867" y="12615"/>
                    <a:pt x="38361" y="11169"/>
                  </a:cubicBezTo>
                  <a:cubicBezTo>
                    <a:pt x="46167" y="7900"/>
                    <a:pt x="50170" y="2596"/>
                    <a:pt x="50170" y="2596"/>
                  </a:cubicBezTo>
                  <a:lnTo>
                    <a:pt x="50170" y="2596"/>
                  </a:lnTo>
                  <a:cubicBezTo>
                    <a:pt x="48345" y="2771"/>
                    <a:pt x="46624" y="2853"/>
                    <a:pt x="45001" y="2853"/>
                  </a:cubicBezTo>
                  <a:cubicBezTo>
                    <a:pt x="42290" y="2853"/>
                    <a:pt x="39851" y="2626"/>
                    <a:pt x="37661" y="2229"/>
                  </a:cubicBezTo>
                  <a:cubicBezTo>
                    <a:pt x="36927" y="2830"/>
                    <a:pt x="35492" y="3997"/>
                    <a:pt x="33358" y="5065"/>
                  </a:cubicBezTo>
                  <a:cubicBezTo>
                    <a:pt x="33391" y="4998"/>
                    <a:pt x="33391" y="4931"/>
                    <a:pt x="33358" y="4865"/>
                  </a:cubicBezTo>
                  <a:cubicBezTo>
                    <a:pt x="33313" y="4662"/>
                    <a:pt x="33055" y="4551"/>
                    <a:pt x="32708" y="4551"/>
                  </a:cubicBezTo>
                  <a:cubicBezTo>
                    <a:pt x="32541" y="4551"/>
                    <a:pt x="32352" y="4577"/>
                    <a:pt x="32157" y="4631"/>
                  </a:cubicBezTo>
                  <a:cubicBezTo>
                    <a:pt x="31590" y="4798"/>
                    <a:pt x="31223" y="5165"/>
                    <a:pt x="31289" y="5465"/>
                  </a:cubicBezTo>
                  <a:cubicBezTo>
                    <a:pt x="31356" y="5632"/>
                    <a:pt x="31556" y="5732"/>
                    <a:pt x="31823" y="5765"/>
                  </a:cubicBezTo>
                  <a:cubicBezTo>
                    <a:pt x="29355" y="6799"/>
                    <a:pt x="26186" y="7667"/>
                    <a:pt x="22316" y="7800"/>
                  </a:cubicBezTo>
                  <a:cubicBezTo>
                    <a:pt x="22517" y="7633"/>
                    <a:pt x="22617" y="7433"/>
                    <a:pt x="22617" y="7200"/>
                  </a:cubicBezTo>
                  <a:cubicBezTo>
                    <a:pt x="22617" y="6566"/>
                    <a:pt x="21616" y="6032"/>
                    <a:pt x="20382" y="6032"/>
                  </a:cubicBezTo>
                  <a:cubicBezTo>
                    <a:pt x="20345" y="6031"/>
                    <a:pt x="20308" y="6031"/>
                    <a:pt x="20272" y="6031"/>
                  </a:cubicBezTo>
                  <a:cubicBezTo>
                    <a:pt x="19087" y="6031"/>
                    <a:pt x="18113" y="6551"/>
                    <a:pt x="18113" y="7166"/>
                  </a:cubicBezTo>
                  <a:cubicBezTo>
                    <a:pt x="18113" y="7333"/>
                    <a:pt x="18180" y="7500"/>
                    <a:pt x="18314" y="7667"/>
                  </a:cubicBezTo>
                  <a:cubicBezTo>
                    <a:pt x="13877" y="7200"/>
                    <a:pt x="8707" y="5799"/>
                    <a:pt x="2869" y="2796"/>
                  </a:cubicBezTo>
                  <a:cubicBezTo>
                    <a:pt x="3370" y="2763"/>
                    <a:pt x="3770" y="2596"/>
                    <a:pt x="3903" y="2296"/>
                  </a:cubicBezTo>
                  <a:cubicBezTo>
                    <a:pt x="4170" y="1696"/>
                    <a:pt x="3436" y="795"/>
                    <a:pt x="2269" y="328"/>
                  </a:cubicBezTo>
                  <a:cubicBezTo>
                    <a:pt x="1777" y="110"/>
                    <a:pt x="1286" y="0"/>
                    <a:pt x="865" y="0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26"/>
            <p:cNvSpPr/>
            <p:nvPr/>
          </p:nvSpPr>
          <p:spPr>
            <a:xfrm>
              <a:off x="10766800" y="2920825"/>
              <a:ext cx="54225" cy="28375"/>
            </a:xfrm>
            <a:custGeom>
              <a:avLst/>
              <a:gdLst/>
              <a:ahLst/>
              <a:cxnLst/>
              <a:rect l="l" t="t" r="r" b="b"/>
              <a:pathLst>
                <a:path w="2169" h="1135" extrusionOk="0">
                  <a:moveTo>
                    <a:pt x="1068" y="1"/>
                  </a:moveTo>
                  <a:cubicBezTo>
                    <a:pt x="467" y="34"/>
                    <a:pt x="0" y="301"/>
                    <a:pt x="0" y="601"/>
                  </a:cubicBezTo>
                  <a:cubicBezTo>
                    <a:pt x="34" y="901"/>
                    <a:pt x="501" y="1135"/>
                    <a:pt x="1101" y="1135"/>
                  </a:cubicBezTo>
                  <a:cubicBezTo>
                    <a:pt x="1702" y="1101"/>
                    <a:pt x="2169" y="834"/>
                    <a:pt x="2169" y="534"/>
                  </a:cubicBezTo>
                  <a:cubicBezTo>
                    <a:pt x="2169" y="234"/>
                    <a:pt x="1668" y="1"/>
                    <a:pt x="1068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26"/>
            <p:cNvSpPr/>
            <p:nvPr/>
          </p:nvSpPr>
          <p:spPr>
            <a:xfrm>
              <a:off x="10288125" y="2783125"/>
              <a:ext cx="55900" cy="31550"/>
            </a:xfrm>
            <a:custGeom>
              <a:avLst/>
              <a:gdLst/>
              <a:ahLst/>
              <a:cxnLst/>
              <a:rect l="l" t="t" r="r" b="b"/>
              <a:pathLst>
                <a:path w="2236" h="1262" extrusionOk="0">
                  <a:moveTo>
                    <a:pt x="729" y="1"/>
                  </a:moveTo>
                  <a:cubicBezTo>
                    <a:pt x="411" y="1"/>
                    <a:pt x="165" y="111"/>
                    <a:pt x="100" y="305"/>
                  </a:cubicBezTo>
                  <a:cubicBezTo>
                    <a:pt x="0" y="605"/>
                    <a:pt x="367" y="972"/>
                    <a:pt x="934" y="1172"/>
                  </a:cubicBezTo>
                  <a:cubicBezTo>
                    <a:pt x="1137" y="1232"/>
                    <a:pt x="1335" y="1261"/>
                    <a:pt x="1511" y="1261"/>
                  </a:cubicBezTo>
                  <a:cubicBezTo>
                    <a:pt x="1827" y="1261"/>
                    <a:pt x="2071" y="1165"/>
                    <a:pt x="2135" y="972"/>
                  </a:cubicBezTo>
                  <a:cubicBezTo>
                    <a:pt x="2235" y="672"/>
                    <a:pt x="1868" y="305"/>
                    <a:pt x="1301" y="105"/>
                  </a:cubicBezTo>
                  <a:cubicBezTo>
                    <a:pt x="1100" y="34"/>
                    <a:pt x="904" y="1"/>
                    <a:pt x="729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26"/>
            <p:cNvSpPr/>
            <p:nvPr/>
          </p:nvSpPr>
          <p:spPr>
            <a:xfrm>
              <a:off x="11008625" y="2842100"/>
              <a:ext cx="30900" cy="16550"/>
            </a:xfrm>
            <a:custGeom>
              <a:avLst/>
              <a:gdLst/>
              <a:ahLst/>
              <a:cxnLst/>
              <a:rect l="l" t="t" r="r" b="b"/>
              <a:pathLst>
                <a:path w="1236" h="662" extrusionOk="0">
                  <a:moveTo>
                    <a:pt x="815" y="0"/>
                  </a:moveTo>
                  <a:cubicBezTo>
                    <a:pt x="727" y="0"/>
                    <a:pt x="631" y="15"/>
                    <a:pt x="535" y="47"/>
                  </a:cubicBezTo>
                  <a:cubicBezTo>
                    <a:pt x="234" y="114"/>
                    <a:pt x="1" y="314"/>
                    <a:pt x="68" y="481"/>
                  </a:cubicBezTo>
                  <a:cubicBezTo>
                    <a:pt x="90" y="594"/>
                    <a:pt x="236" y="661"/>
                    <a:pt x="422" y="661"/>
                  </a:cubicBezTo>
                  <a:cubicBezTo>
                    <a:pt x="509" y="661"/>
                    <a:pt x="605" y="646"/>
                    <a:pt x="701" y="614"/>
                  </a:cubicBezTo>
                  <a:cubicBezTo>
                    <a:pt x="1002" y="514"/>
                    <a:pt x="1235" y="314"/>
                    <a:pt x="1168" y="181"/>
                  </a:cubicBezTo>
                  <a:cubicBezTo>
                    <a:pt x="1146" y="67"/>
                    <a:pt x="1000" y="0"/>
                    <a:pt x="815" y="0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26"/>
            <p:cNvSpPr/>
            <p:nvPr/>
          </p:nvSpPr>
          <p:spPr>
            <a:xfrm>
              <a:off x="10281450" y="2725225"/>
              <a:ext cx="30050" cy="18450"/>
            </a:xfrm>
            <a:custGeom>
              <a:avLst/>
              <a:gdLst/>
              <a:ahLst/>
              <a:cxnLst/>
              <a:rect l="l" t="t" r="r" b="b"/>
              <a:pathLst>
                <a:path w="1202" h="738" extrusionOk="0">
                  <a:moveTo>
                    <a:pt x="359" y="1"/>
                  </a:moveTo>
                  <a:cubicBezTo>
                    <a:pt x="216" y="1"/>
                    <a:pt x="105" y="44"/>
                    <a:pt x="67" y="119"/>
                  </a:cubicBezTo>
                  <a:cubicBezTo>
                    <a:pt x="1" y="286"/>
                    <a:pt x="167" y="519"/>
                    <a:pt x="468" y="653"/>
                  </a:cubicBezTo>
                  <a:cubicBezTo>
                    <a:pt x="599" y="711"/>
                    <a:pt x="731" y="738"/>
                    <a:pt x="843" y="738"/>
                  </a:cubicBezTo>
                  <a:cubicBezTo>
                    <a:pt x="986" y="738"/>
                    <a:pt x="1097" y="694"/>
                    <a:pt x="1135" y="619"/>
                  </a:cubicBezTo>
                  <a:cubicBezTo>
                    <a:pt x="1201" y="453"/>
                    <a:pt x="1001" y="219"/>
                    <a:pt x="734" y="86"/>
                  </a:cubicBezTo>
                  <a:cubicBezTo>
                    <a:pt x="603" y="27"/>
                    <a:pt x="471" y="1"/>
                    <a:pt x="359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26"/>
            <p:cNvSpPr/>
            <p:nvPr/>
          </p:nvSpPr>
          <p:spPr>
            <a:xfrm>
              <a:off x="10859375" y="2950850"/>
              <a:ext cx="63400" cy="110450"/>
            </a:xfrm>
            <a:custGeom>
              <a:avLst/>
              <a:gdLst/>
              <a:ahLst/>
              <a:cxnLst/>
              <a:rect l="l" t="t" r="r" b="b"/>
              <a:pathLst>
                <a:path w="2536" h="4418" extrusionOk="0">
                  <a:moveTo>
                    <a:pt x="1568" y="0"/>
                  </a:moveTo>
                  <a:lnTo>
                    <a:pt x="1568" y="0"/>
                  </a:lnTo>
                  <a:cubicBezTo>
                    <a:pt x="1301" y="67"/>
                    <a:pt x="1001" y="201"/>
                    <a:pt x="734" y="334"/>
                  </a:cubicBezTo>
                  <a:cubicBezTo>
                    <a:pt x="500" y="501"/>
                    <a:pt x="200" y="634"/>
                    <a:pt x="67" y="934"/>
                  </a:cubicBezTo>
                  <a:cubicBezTo>
                    <a:pt x="33" y="1034"/>
                    <a:pt x="0" y="1101"/>
                    <a:pt x="33" y="1201"/>
                  </a:cubicBezTo>
                  <a:cubicBezTo>
                    <a:pt x="67" y="1301"/>
                    <a:pt x="133" y="1368"/>
                    <a:pt x="200" y="1401"/>
                  </a:cubicBezTo>
                  <a:cubicBezTo>
                    <a:pt x="367" y="1501"/>
                    <a:pt x="534" y="1535"/>
                    <a:pt x="667" y="1535"/>
                  </a:cubicBezTo>
                  <a:cubicBezTo>
                    <a:pt x="794" y="1563"/>
                    <a:pt x="921" y="1573"/>
                    <a:pt x="1048" y="1573"/>
                  </a:cubicBezTo>
                  <a:cubicBezTo>
                    <a:pt x="1081" y="1573"/>
                    <a:pt x="1114" y="1573"/>
                    <a:pt x="1147" y="1571"/>
                  </a:cubicBezTo>
                  <a:lnTo>
                    <a:pt x="1147" y="1571"/>
                  </a:lnTo>
                  <a:cubicBezTo>
                    <a:pt x="1015" y="1648"/>
                    <a:pt x="887" y="1733"/>
                    <a:pt x="767" y="1835"/>
                  </a:cubicBezTo>
                  <a:cubicBezTo>
                    <a:pt x="667" y="1935"/>
                    <a:pt x="534" y="2035"/>
                    <a:pt x="434" y="2169"/>
                  </a:cubicBezTo>
                  <a:cubicBezTo>
                    <a:pt x="367" y="2302"/>
                    <a:pt x="267" y="2469"/>
                    <a:pt x="300" y="2636"/>
                  </a:cubicBezTo>
                  <a:cubicBezTo>
                    <a:pt x="334" y="2836"/>
                    <a:pt x="500" y="2969"/>
                    <a:pt x="634" y="3036"/>
                  </a:cubicBezTo>
                  <a:cubicBezTo>
                    <a:pt x="801" y="3103"/>
                    <a:pt x="934" y="3136"/>
                    <a:pt x="1101" y="3136"/>
                  </a:cubicBezTo>
                  <a:cubicBezTo>
                    <a:pt x="1255" y="3136"/>
                    <a:pt x="1409" y="3127"/>
                    <a:pt x="1563" y="3110"/>
                  </a:cubicBezTo>
                  <a:lnTo>
                    <a:pt x="1563" y="3110"/>
                  </a:lnTo>
                  <a:cubicBezTo>
                    <a:pt x="1481" y="3168"/>
                    <a:pt x="1405" y="3232"/>
                    <a:pt x="1334" y="3303"/>
                  </a:cubicBezTo>
                  <a:cubicBezTo>
                    <a:pt x="1234" y="3403"/>
                    <a:pt x="1134" y="3470"/>
                    <a:pt x="1067" y="3570"/>
                  </a:cubicBezTo>
                  <a:cubicBezTo>
                    <a:pt x="1001" y="3703"/>
                    <a:pt x="934" y="3836"/>
                    <a:pt x="967" y="3970"/>
                  </a:cubicBezTo>
                  <a:cubicBezTo>
                    <a:pt x="1001" y="4103"/>
                    <a:pt x="1101" y="4203"/>
                    <a:pt x="1234" y="4270"/>
                  </a:cubicBezTo>
                  <a:cubicBezTo>
                    <a:pt x="1334" y="4337"/>
                    <a:pt x="1468" y="4370"/>
                    <a:pt x="1568" y="4404"/>
                  </a:cubicBezTo>
                  <a:cubicBezTo>
                    <a:pt x="1646" y="4413"/>
                    <a:pt x="1721" y="4417"/>
                    <a:pt x="1795" y="4417"/>
                  </a:cubicBezTo>
                  <a:cubicBezTo>
                    <a:pt x="1971" y="4417"/>
                    <a:pt x="2137" y="4394"/>
                    <a:pt x="2302" y="4370"/>
                  </a:cubicBezTo>
                  <a:cubicBezTo>
                    <a:pt x="2068" y="4370"/>
                    <a:pt x="1835" y="4370"/>
                    <a:pt x="1601" y="4337"/>
                  </a:cubicBezTo>
                  <a:cubicBezTo>
                    <a:pt x="1368" y="4270"/>
                    <a:pt x="1134" y="4137"/>
                    <a:pt x="1067" y="3937"/>
                  </a:cubicBezTo>
                  <a:cubicBezTo>
                    <a:pt x="1067" y="3836"/>
                    <a:pt x="1101" y="3736"/>
                    <a:pt x="1168" y="3670"/>
                  </a:cubicBezTo>
                  <a:cubicBezTo>
                    <a:pt x="1234" y="3570"/>
                    <a:pt x="1334" y="3470"/>
                    <a:pt x="1401" y="3403"/>
                  </a:cubicBezTo>
                  <a:cubicBezTo>
                    <a:pt x="1601" y="3269"/>
                    <a:pt x="1801" y="3136"/>
                    <a:pt x="2001" y="3036"/>
                  </a:cubicBezTo>
                  <a:lnTo>
                    <a:pt x="2535" y="2736"/>
                  </a:lnTo>
                  <a:lnTo>
                    <a:pt x="1935" y="2869"/>
                  </a:lnTo>
                  <a:cubicBezTo>
                    <a:pt x="1739" y="2918"/>
                    <a:pt x="1526" y="2949"/>
                    <a:pt x="1321" y="2949"/>
                  </a:cubicBezTo>
                  <a:cubicBezTo>
                    <a:pt x="1246" y="2949"/>
                    <a:pt x="1172" y="2945"/>
                    <a:pt x="1101" y="2936"/>
                  </a:cubicBezTo>
                  <a:cubicBezTo>
                    <a:pt x="834" y="2936"/>
                    <a:pt x="534" y="2836"/>
                    <a:pt x="500" y="2602"/>
                  </a:cubicBezTo>
                  <a:cubicBezTo>
                    <a:pt x="467" y="2402"/>
                    <a:pt x="667" y="2169"/>
                    <a:pt x="901" y="1968"/>
                  </a:cubicBezTo>
                  <a:cubicBezTo>
                    <a:pt x="1101" y="1802"/>
                    <a:pt x="1368" y="1668"/>
                    <a:pt x="1601" y="1535"/>
                  </a:cubicBezTo>
                  <a:lnTo>
                    <a:pt x="2102" y="1301"/>
                  </a:lnTo>
                  <a:lnTo>
                    <a:pt x="1568" y="1368"/>
                  </a:lnTo>
                  <a:cubicBezTo>
                    <a:pt x="1557" y="1369"/>
                    <a:pt x="1546" y="1370"/>
                    <a:pt x="1535" y="1372"/>
                  </a:cubicBezTo>
                  <a:lnTo>
                    <a:pt x="1535" y="1372"/>
                  </a:lnTo>
                  <a:lnTo>
                    <a:pt x="1534" y="1368"/>
                  </a:lnTo>
                  <a:cubicBezTo>
                    <a:pt x="1531" y="1370"/>
                    <a:pt x="1528" y="1371"/>
                    <a:pt x="1525" y="1373"/>
                  </a:cubicBezTo>
                  <a:lnTo>
                    <a:pt x="1525" y="1373"/>
                  </a:lnTo>
                  <a:cubicBezTo>
                    <a:pt x="1390" y="1386"/>
                    <a:pt x="1254" y="1393"/>
                    <a:pt x="1122" y="1393"/>
                  </a:cubicBezTo>
                  <a:cubicBezTo>
                    <a:pt x="976" y="1393"/>
                    <a:pt x="834" y="1385"/>
                    <a:pt x="701" y="1368"/>
                  </a:cubicBezTo>
                  <a:cubicBezTo>
                    <a:pt x="534" y="1368"/>
                    <a:pt x="400" y="1335"/>
                    <a:pt x="300" y="1268"/>
                  </a:cubicBezTo>
                  <a:cubicBezTo>
                    <a:pt x="167" y="1235"/>
                    <a:pt x="133" y="1135"/>
                    <a:pt x="167" y="1001"/>
                  </a:cubicBezTo>
                  <a:cubicBezTo>
                    <a:pt x="234" y="868"/>
                    <a:pt x="334" y="768"/>
                    <a:pt x="434" y="668"/>
                  </a:cubicBezTo>
                  <a:cubicBezTo>
                    <a:pt x="534" y="567"/>
                    <a:pt x="667" y="467"/>
                    <a:pt x="801" y="401"/>
                  </a:cubicBezTo>
                  <a:cubicBezTo>
                    <a:pt x="1034" y="234"/>
                    <a:pt x="1301" y="100"/>
                    <a:pt x="1568" y="0"/>
                  </a:cubicBezTo>
                  <a:close/>
                </a:path>
              </a:pathLst>
            </a:custGeom>
            <a:solidFill>
              <a:srgbClr val="E05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26"/>
            <p:cNvSpPr/>
            <p:nvPr/>
          </p:nvSpPr>
          <p:spPr>
            <a:xfrm>
              <a:off x="10567500" y="2989200"/>
              <a:ext cx="68400" cy="99275"/>
            </a:xfrm>
            <a:custGeom>
              <a:avLst/>
              <a:gdLst/>
              <a:ahLst/>
              <a:cxnLst/>
              <a:rect l="l" t="t" r="r" b="b"/>
              <a:pathLst>
                <a:path w="2736" h="3971" extrusionOk="0">
                  <a:moveTo>
                    <a:pt x="1468" y="1"/>
                  </a:moveTo>
                  <a:cubicBezTo>
                    <a:pt x="1334" y="34"/>
                    <a:pt x="1168" y="34"/>
                    <a:pt x="1067" y="168"/>
                  </a:cubicBezTo>
                  <a:cubicBezTo>
                    <a:pt x="1067" y="234"/>
                    <a:pt x="1034" y="268"/>
                    <a:pt x="1034" y="301"/>
                  </a:cubicBezTo>
                  <a:lnTo>
                    <a:pt x="1034" y="368"/>
                  </a:lnTo>
                  <a:lnTo>
                    <a:pt x="1034" y="401"/>
                  </a:lnTo>
                  <a:cubicBezTo>
                    <a:pt x="1034" y="501"/>
                    <a:pt x="1101" y="568"/>
                    <a:pt x="1134" y="601"/>
                  </a:cubicBezTo>
                  <a:cubicBezTo>
                    <a:pt x="1201" y="735"/>
                    <a:pt x="1301" y="801"/>
                    <a:pt x="1434" y="901"/>
                  </a:cubicBezTo>
                  <a:cubicBezTo>
                    <a:pt x="1515" y="956"/>
                    <a:pt x="1602" y="1010"/>
                    <a:pt x="1692" y="1061"/>
                  </a:cubicBezTo>
                  <a:lnTo>
                    <a:pt x="1692" y="1061"/>
                  </a:lnTo>
                  <a:cubicBezTo>
                    <a:pt x="1615" y="1057"/>
                    <a:pt x="1538" y="1054"/>
                    <a:pt x="1460" y="1054"/>
                  </a:cubicBezTo>
                  <a:cubicBezTo>
                    <a:pt x="1363" y="1054"/>
                    <a:pt x="1265" y="1058"/>
                    <a:pt x="1168" y="1068"/>
                  </a:cubicBezTo>
                  <a:cubicBezTo>
                    <a:pt x="1001" y="1068"/>
                    <a:pt x="834" y="1068"/>
                    <a:pt x="667" y="1102"/>
                  </a:cubicBezTo>
                  <a:cubicBezTo>
                    <a:pt x="600" y="1135"/>
                    <a:pt x="500" y="1135"/>
                    <a:pt x="400" y="1202"/>
                  </a:cubicBezTo>
                  <a:cubicBezTo>
                    <a:pt x="334" y="1235"/>
                    <a:pt x="234" y="1302"/>
                    <a:pt x="200" y="1435"/>
                  </a:cubicBezTo>
                  <a:cubicBezTo>
                    <a:pt x="167" y="1669"/>
                    <a:pt x="300" y="1835"/>
                    <a:pt x="400" y="1969"/>
                  </a:cubicBezTo>
                  <a:cubicBezTo>
                    <a:pt x="534" y="2069"/>
                    <a:pt x="667" y="2169"/>
                    <a:pt x="801" y="2269"/>
                  </a:cubicBezTo>
                  <a:cubicBezTo>
                    <a:pt x="968" y="2362"/>
                    <a:pt x="1135" y="2455"/>
                    <a:pt x="1302" y="2536"/>
                  </a:cubicBezTo>
                  <a:lnTo>
                    <a:pt x="967" y="2536"/>
                  </a:lnTo>
                  <a:cubicBezTo>
                    <a:pt x="734" y="2569"/>
                    <a:pt x="467" y="2603"/>
                    <a:pt x="234" y="2736"/>
                  </a:cubicBezTo>
                  <a:cubicBezTo>
                    <a:pt x="200" y="2769"/>
                    <a:pt x="133" y="2803"/>
                    <a:pt x="67" y="2836"/>
                  </a:cubicBezTo>
                  <a:cubicBezTo>
                    <a:pt x="33" y="2903"/>
                    <a:pt x="0" y="2970"/>
                    <a:pt x="33" y="3036"/>
                  </a:cubicBezTo>
                  <a:cubicBezTo>
                    <a:pt x="33" y="3170"/>
                    <a:pt x="67" y="3303"/>
                    <a:pt x="100" y="3437"/>
                  </a:cubicBezTo>
                  <a:cubicBezTo>
                    <a:pt x="234" y="3637"/>
                    <a:pt x="400" y="3837"/>
                    <a:pt x="600" y="3970"/>
                  </a:cubicBezTo>
                  <a:cubicBezTo>
                    <a:pt x="434" y="3804"/>
                    <a:pt x="267" y="3603"/>
                    <a:pt x="167" y="3403"/>
                  </a:cubicBezTo>
                  <a:cubicBezTo>
                    <a:pt x="133" y="3303"/>
                    <a:pt x="100" y="3170"/>
                    <a:pt x="100" y="3070"/>
                  </a:cubicBezTo>
                  <a:cubicBezTo>
                    <a:pt x="100" y="2936"/>
                    <a:pt x="200" y="2870"/>
                    <a:pt x="300" y="2836"/>
                  </a:cubicBezTo>
                  <a:cubicBezTo>
                    <a:pt x="500" y="2736"/>
                    <a:pt x="767" y="2703"/>
                    <a:pt x="1001" y="2703"/>
                  </a:cubicBezTo>
                  <a:lnTo>
                    <a:pt x="1735" y="2703"/>
                  </a:lnTo>
                  <a:lnTo>
                    <a:pt x="2268" y="2736"/>
                  </a:lnTo>
                  <a:lnTo>
                    <a:pt x="1768" y="2536"/>
                  </a:lnTo>
                  <a:cubicBezTo>
                    <a:pt x="1468" y="2436"/>
                    <a:pt x="1201" y="2269"/>
                    <a:pt x="934" y="2102"/>
                  </a:cubicBezTo>
                  <a:cubicBezTo>
                    <a:pt x="801" y="2036"/>
                    <a:pt x="667" y="1936"/>
                    <a:pt x="567" y="1835"/>
                  </a:cubicBezTo>
                  <a:cubicBezTo>
                    <a:pt x="467" y="1735"/>
                    <a:pt x="400" y="1569"/>
                    <a:pt x="434" y="1502"/>
                  </a:cubicBezTo>
                  <a:cubicBezTo>
                    <a:pt x="434" y="1402"/>
                    <a:pt x="567" y="1335"/>
                    <a:pt x="734" y="1302"/>
                  </a:cubicBezTo>
                  <a:cubicBezTo>
                    <a:pt x="867" y="1268"/>
                    <a:pt x="1034" y="1268"/>
                    <a:pt x="1168" y="1235"/>
                  </a:cubicBezTo>
                  <a:cubicBezTo>
                    <a:pt x="1501" y="1235"/>
                    <a:pt x="1835" y="1268"/>
                    <a:pt x="2135" y="1302"/>
                  </a:cubicBezTo>
                  <a:lnTo>
                    <a:pt x="2735" y="1368"/>
                  </a:lnTo>
                  <a:lnTo>
                    <a:pt x="2168" y="1135"/>
                  </a:lnTo>
                  <a:cubicBezTo>
                    <a:pt x="2156" y="1130"/>
                    <a:pt x="2144" y="1124"/>
                    <a:pt x="2131" y="1119"/>
                  </a:cubicBezTo>
                  <a:lnTo>
                    <a:pt x="2131" y="1119"/>
                  </a:lnTo>
                  <a:lnTo>
                    <a:pt x="2135" y="1102"/>
                  </a:lnTo>
                  <a:cubicBezTo>
                    <a:pt x="2117" y="1100"/>
                    <a:pt x="2100" y="1098"/>
                    <a:pt x="2082" y="1096"/>
                  </a:cubicBezTo>
                  <a:lnTo>
                    <a:pt x="2082" y="1096"/>
                  </a:lnTo>
                  <a:cubicBezTo>
                    <a:pt x="1884" y="1001"/>
                    <a:pt x="1705" y="885"/>
                    <a:pt x="1501" y="768"/>
                  </a:cubicBezTo>
                  <a:cubicBezTo>
                    <a:pt x="1401" y="701"/>
                    <a:pt x="1301" y="635"/>
                    <a:pt x="1234" y="535"/>
                  </a:cubicBezTo>
                  <a:cubicBezTo>
                    <a:pt x="1168" y="434"/>
                    <a:pt x="1134" y="334"/>
                    <a:pt x="1168" y="234"/>
                  </a:cubicBezTo>
                  <a:cubicBezTo>
                    <a:pt x="1234" y="168"/>
                    <a:pt x="1368" y="134"/>
                    <a:pt x="1468" y="101"/>
                  </a:cubicBezTo>
                  <a:cubicBezTo>
                    <a:pt x="1601" y="68"/>
                    <a:pt x="1735" y="68"/>
                    <a:pt x="1835" y="68"/>
                  </a:cubicBezTo>
                  <a:cubicBezTo>
                    <a:pt x="2102" y="68"/>
                    <a:pt x="2368" y="101"/>
                    <a:pt x="2602" y="168"/>
                  </a:cubicBezTo>
                  <a:cubicBezTo>
                    <a:pt x="2368" y="101"/>
                    <a:pt x="2102" y="34"/>
                    <a:pt x="1868" y="1"/>
                  </a:cubicBezTo>
                  <a:close/>
                </a:path>
              </a:pathLst>
            </a:custGeom>
            <a:solidFill>
              <a:srgbClr val="E056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26"/>
            <p:cNvSpPr/>
            <p:nvPr/>
          </p:nvSpPr>
          <p:spPr>
            <a:xfrm>
              <a:off x="10559150" y="2382950"/>
              <a:ext cx="104275" cy="205500"/>
            </a:xfrm>
            <a:custGeom>
              <a:avLst/>
              <a:gdLst/>
              <a:ahLst/>
              <a:cxnLst/>
              <a:rect l="l" t="t" r="r" b="b"/>
              <a:pathLst>
                <a:path w="4171" h="8220" extrusionOk="0">
                  <a:moveTo>
                    <a:pt x="2169" y="0"/>
                  </a:moveTo>
                  <a:lnTo>
                    <a:pt x="2169" y="0"/>
                  </a:lnTo>
                  <a:cubicBezTo>
                    <a:pt x="1768" y="300"/>
                    <a:pt x="1401" y="601"/>
                    <a:pt x="1035" y="967"/>
                  </a:cubicBezTo>
                  <a:cubicBezTo>
                    <a:pt x="701" y="1301"/>
                    <a:pt x="367" y="1668"/>
                    <a:pt x="167" y="2135"/>
                  </a:cubicBezTo>
                  <a:cubicBezTo>
                    <a:pt x="67" y="2368"/>
                    <a:pt x="0" y="2635"/>
                    <a:pt x="34" y="2869"/>
                  </a:cubicBezTo>
                  <a:cubicBezTo>
                    <a:pt x="34" y="2936"/>
                    <a:pt x="34" y="3002"/>
                    <a:pt x="67" y="3069"/>
                  </a:cubicBezTo>
                  <a:cubicBezTo>
                    <a:pt x="101" y="3136"/>
                    <a:pt x="134" y="3202"/>
                    <a:pt x="167" y="3269"/>
                  </a:cubicBezTo>
                  <a:cubicBezTo>
                    <a:pt x="234" y="3369"/>
                    <a:pt x="367" y="3469"/>
                    <a:pt x="467" y="3503"/>
                  </a:cubicBezTo>
                  <a:cubicBezTo>
                    <a:pt x="668" y="3578"/>
                    <a:pt x="868" y="3615"/>
                    <a:pt x="1054" y="3615"/>
                  </a:cubicBezTo>
                  <a:cubicBezTo>
                    <a:pt x="1116" y="3615"/>
                    <a:pt x="1176" y="3611"/>
                    <a:pt x="1235" y="3603"/>
                  </a:cubicBezTo>
                  <a:cubicBezTo>
                    <a:pt x="1381" y="3584"/>
                    <a:pt x="1517" y="3556"/>
                    <a:pt x="1649" y="3523"/>
                  </a:cubicBezTo>
                  <a:lnTo>
                    <a:pt x="1649" y="3523"/>
                  </a:lnTo>
                  <a:cubicBezTo>
                    <a:pt x="1494" y="3708"/>
                    <a:pt x="1349" y="3898"/>
                    <a:pt x="1235" y="4103"/>
                  </a:cubicBezTo>
                  <a:cubicBezTo>
                    <a:pt x="1135" y="4270"/>
                    <a:pt x="1068" y="4437"/>
                    <a:pt x="1035" y="4603"/>
                  </a:cubicBezTo>
                  <a:cubicBezTo>
                    <a:pt x="968" y="4770"/>
                    <a:pt x="968" y="4970"/>
                    <a:pt x="1001" y="5170"/>
                  </a:cubicBezTo>
                  <a:cubicBezTo>
                    <a:pt x="1068" y="5337"/>
                    <a:pt x="1235" y="5504"/>
                    <a:pt x="1401" y="5571"/>
                  </a:cubicBezTo>
                  <a:cubicBezTo>
                    <a:pt x="1568" y="5671"/>
                    <a:pt x="1768" y="5704"/>
                    <a:pt x="1935" y="5704"/>
                  </a:cubicBezTo>
                  <a:cubicBezTo>
                    <a:pt x="2177" y="5704"/>
                    <a:pt x="2437" y="5687"/>
                    <a:pt x="2689" y="5639"/>
                  </a:cubicBezTo>
                  <a:lnTo>
                    <a:pt x="2689" y="5639"/>
                  </a:lnTo>
                  <a:cubicBezTo>
                    <a:pt x="2521" y="5864"/>
                    <a:pt x="2368" y="6100"/>
                    <a:pt x="2269" y="6371"/>
                  </a:cubicBezTo>
                  <a:cubicBezTo>
                    <a:pt x="2135" y="6705"/>
                    <a:pt x="2102" y="7105"/>
                    <a:pt x="2235" y="7472"/>
                  </a:cubicBezTo>
                  <a:cubicBezTo>
                    <a:pt x="2402" y="7839"/>
                    <a:pt x="2736" y="8073"/>
                    <a:pt x="3103" y="8139"/>
                  </a:cubicBezTo>
                  <a:cubicBezTo>
                    <a:pt x="3305" y="8194"/>
                    <a:pt x="3507" y="8219"/>
                    <a:pt x="3703" y="8219"/>
                  </a:cubicBezTo>
                  <a:cubicBezTo>
                    <a:pt x="3863" y="8219"/>
                    <a:pt x="4020" y="8203"/>
                    <a:pt x="4170" y="8173"/>
                  </a:cubicBezTo>
                  <a:lnTo>
                    <a:pt x="4170" y="8173"/>
                  </a:lnTo>
                  <a:cubicBezTo>
                    <a:pt x="4048" y="8185"/>
                    <a:pt x="3921" y="8193"/>
                    <a:pt x="3792" y="8193"/>
                  </a:cubicBezTo>
                  <a:cubicBezTo>
                    <a:pt x="3568" y="8193"/>
                    <a:pt x="3335" y="8169"/>
                    <a:pt x="3103" y="8106"/>
                  </a:cubicBezTo>
                  <a:cubicBezTo>
                    <a:pt x="2769" y="7972"/>
                    <a:pt x="2469" y="7739"/>
                    <a:pt x="2369" y="7405"/>
                  </a:cubicBezTo>
                  <a:cubicBezTo>
                    <a:pt x="2235" y="7105"/>
                    <a:pt x="2269" y="6738"/>
                    <a:pt x="2402" y="6405"/>
                  </a:cubicBezTo>
                  <a:cubicBezTo>
                    <a:pt x="2569" y="6104"/>
                    <a:pt x="2769" y="5804"/>
                    <a:pt x="3003" y="5537"/>
                  </a:cubicBezTo>
                  <a:lnTo>
                    <a:pt x="3203" y="5337"/>
                  </a:lnTo>
                  <a:lnTo>
                    <a:pt x="3203" y="5337"/>
                  </a:lnTo>
                  <a:lnTo>
                    <a:pt x="2936" y="5404"/>
                  </a:lnTo>
                  <a:cubicBezTo>
                    <a:pt x="2916" y="5408"/>
                    <a:pt x="2896" y="5412"/>
                    <a:pt x="2876" y="5416"/>
                  </a:cubicBezTo>
                  <a:lnTo>
                    <a:pt x="2876" y="5416"/>
                  </a:lnTo>
                  <a:lnTo>
                    <a:pt x="2869" y="5404"/>
                  </a:lnTo>
                  <a:cubicBezTo>
                    <a:pt x="2865" y="5409"/>
                    <a:pt x="2861" y="5414"/>
                    <a:pt x="2857" y="5420"/>
                  </a:cubicBezTo>
                  <a:lnTo>
                    <a:pt x="2857" y="5420"/>
                  </a:lnTo>
                  <a:cubicBezTo>
                    <a:pt x="2611" y="5468"/>
                    <a:pt x="2365" y="5513"/>
                    <a:pt x="2119" y="5513"/>
                  </a:cubicBezTo>
                  <a:cubicBezTo>
                    <a:pt x="2058" y="5513"/>
                    <a:pt x="1996" y="5510"/>
                    <a:pt x="1935" y="5504"/>
                  </a:cubicBezTo>
                  <a:cubicBezTo>
                    <a:pt x="1635" y="5504"/>
                    <a:pt x="1268" y="5404"/>
                    <a:pt x="1201" y="5104"/>
                  </a:cubicBezTo>
                  <a:cubicBezTo>
                    <a:pt x="1168" y="4970"/>
                    <a:pt x="1168" y="4804"/>
                    <a:pt x="1235" y="4670"/>
                  </a:cubicBezTo>
                  <a:cubicBezTo>
                    <a:pt x="1268" y="4503"/>
                    <a:pt x="1335" y="4337"/>
                    <a:pt x="1435" y="4203"/>
                  </a:cubicBezTo>
                  <a:cubicBezTo>
                    <a:pt x="1568" y="3936"/>
                    <a:pt x="1802" y="3669"/>
                    <a:pt x="2002" y="3403"/>
                  </a:cubicBezTo>
                  <a:lnTo>
                    <a:pt x="2269" y="3136"/>
                  </a:lnTo>
                  <a:lnTo>
                    <a:pt x="1902" y="3269"/>
                  </a:lnTo>
                  <a:cubicBezTo>
                    <a:pt x="1893" y="3272"/>
                    <a:pt x="1883" y="3275"/>
                    <a:pt x="1874" y="3278"/>
                  </a:cubicBezTo>
                  <a:lnTo>
                    <a:pt x="1874" y="3278"/>
                  </a:lnTo>
                  <a:lnTo>
                    <a:pt x="1868" y="3269"/>
                  </a:lnTo>
                  <a:cubicBezTo>
                    <a:pt x="1864" y="3274"/>
                    <a:pt x="1859" y="3279"/>
                    <a:pt x="1855" y="3285"/>
                  </a:cubicBezTo>
                  <a:lnTo>
                    <a:pt x="1855" y="3285"/>
                  </a:lnTo>
                  <a:cubicBezTo>
                    <a:pt x="1666" y="3346"/>
                    <a:pt x="1450" y="3403"/>
                    <a:pt x="1235" y="3403"/>
                  </a:cubicBezTo>
                  <a:cubicBezTo>
                    <a:pt x="1149" y="3415"/>
                    <a:pt x="1064" y="3423"/>
                    <a:pt x="980" y="3423"/>
                  </a:cubicBezTo>
                  <a:cubicBezTo>
                    <a:pt x="835" y="3423"/>
                    <a:pt x="694" y="3399"/>
                    <a:pt x="568" y="3336"/>
                  </a:cubicBezTo>
                  <a:cubicBezTo>
                    <a:pt x="367" y="3269"/>
                    <a:pt x="234" y="3069"/>
                    <a:pt x="201" y="2869"/>
                  </a:cubicBezTo>
                  <a:cubicBezTo>
                    <a:pt x="134" y="2635"/>
                    <a:pt x="201" y="2402"/>
                    <a:pt x="301" y="2202"/>
                  </a:cubicBezTo>
                  <a:cubicBezTo>
                    <a:pt x="467" y="1768"/>
                    <a:pt x="801" y="1368"/>
                    <a:pt x="1101" y="1001"/>
                  </a:cubicBezTo>
                  <a:cubicBezTo>
                    <a:pt x="1435" y="667"/>
                    <a:pt x="1768" y="334"/>
                    <a:pt x="21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26"/>
            <p:cNvSpPr/>
            <p:nvPr/>
          </p:nvSpPr>
          <p:spPr>
            <a:xfrm>
              <a:off x="10548300" y="2679825"/>
              <a:ext cx="69250" cy="116275"/>
            </a:xfrm>
            <a:custGeom>
              <a:avLst/>
              <a:gdLst/>
              <a:ahLst/>
              <a:cxnLst/>
              <a:rect l="l" t="t" r="r" b="b"/>
              <a:pathLst>
                <a:path w="2770" h="4651" extrusionOk="0">
                  <a:moveTo>
                    <a:pt x="1669" y="0"/>
                  </a:moveTo>
                  <a:cubicBezTo>
                    <a:pt x="1368" y="0"/>
                    <a:pt x="1068" y="67"/>
                    <a:pt x="768" y="167"/>
                  </a:cubicBezTo>
                  <a:cubicBezTo>
                    <a:pt x="635" y="200"/>
                    <a:pt x="501" y="267"/>
                    <a:pt x="368" y="334"/>
                  </a:cubicBezTo>
                  <a:cubicBezTo>
                    <a:pt x="234" y="401"/>
                    <a:pt x="101" y="501"/>
                    <a:pt x="34" y="667"/>
                  </a:cubicBezTo>
                  <a:cubicBezTo>
                    <a:pt x="1" y="767"/>
                    <a:pt x="34" y="868"/>
                    <a:pt x="101" y="934"/>
                  </a:cubicBezTo>
                  <a:cubicBezTo>
                    <a:pt x="168" y="1001"/>
                    <a:pt x="234" y="1034"/>
                    <a:pt x="334" y="1068"/>
                  </a:cubicBezTo>
                  <a:cubicBezTo>
                    <a:pt x="468" y="1134"/>
                    <a:pt x="601" y="1134"/>
                    <a:pt x="768" y="1168"/>
                  </a:cubicBezTo>
                  <a:cubicBezTo>
                    <a:pt x="956" y="1189"/>
                    <a:pt x="1144" y="1210"/>
                    <a:pt x="1332" y="1214"/>
                  </a:cubicBezTo>
                  <a:lnTo>
                    <a:pt x="1332" y="1214"/>
                  </a:lnTo>
                  <a:cubicBezTo>
                    <a:pt x="1158" y="1337"/>
                    <a:pt x="989" y="1469"/>
                    <a:pt x="835" y="1601"/>
                  </a:cubicBezTo>
                  <a:cubicBezTo>
                    <a:pt x="735" y="1735"/>
                    <a:pt x="635" y="1835"/>
                    <a:pt x="535" y="2002"/>
                  </a:cubicBezTo>
                  <a:cubicBezTo>
                    <a:pt x="468" y="2135"/>
                    <a:pt x="401" y="2302"/>
                    <a:pt x="401" y="2502"/>
                  </a:cubicBezTo>
                  <a:cubicBezTo>
                    <a:pt x="434" y="2669"/>
                    <a:pt x="535" y="2836"/>
                    <a:pt x="701" y="2936"/>
                  </a:cubicBezTo>
                  <a:cubicBezTo>
                    <a:pt x="868" y="3036"/>
                    <a:pt x="1035" y="3069"/>
                    <a:pt x="1168" y="3069"/>
                  </a:cubicBezTo>
                  <a:cubicBezTo>
                    <a:pt x="1230" y="3075"/>
                    <a:pt x="1291" y="3078"/>
                    <a:pt x="1352" y="3078"/>
                  </a:cubicBezTo>
                  <a:cubicBezTo>
                    <a:pt x="1467" y="3078"/>
                    <a:pt x="1582" y="3068"/>
                    <a:pt x="1695" y="3053"/>
                  </a:cubicBezTo>
                  <a:lnTo>
                    <a:pt x="1695" y="3053"/>
                  </a:lnTo>
                  <a:cubicBezTo>
                    <a:pt x="1599" y="3129"/>
                    <a:pt x="1510" y="3213"/>
                    <a:pt x="1435" y="3303"/>
                  </a:cubicBezTo>
                  <a:cubicBezTo>
                    <a:pt x="1335" y="3403"/>
                    <a:pt x="1268" y="3536"/>
                    <a:pt x="1235" y="3670"/>
                  </a:cubicBezTo>
                  <a:cubicBezTo>
                    <a:pt x="1168" y="3803"/>
                    <a:pt x="1168" y="3936"/>
                    <a:pt x="1202" y="4070"/>
                  </a:cubicBezTo>
                  <a:cubicBezTo>
                    <a:pt x="1268" y="4370"/>
                    <a:pt x="1535" y="4570"/>
                    <a:pt x="1802" y="4637"/>
                  </a:cubicBezTo>
                  <a:cubicBezTo>
                    <a:pt x="1874" y="4646"/>
                    <a:pt x="1945" y="4650"/>
                    <a:pt x="2016" y="4650"/>
                  </a:cubicBezTo>
                  <a:cubicBezTo>
                    <a:pt x="2210" y="4650"/>
                    <a:pt x="2398" y="4619"/>
                    <a:pt x="2569" y="4570"/>
                  </a:cubicBezTo>
                  <a:lnTo>
                    <a:pt x="2569" y="4570"/>
                  </a:lnTo>
                  <a:cubicBezTo>
                    <a:pt x="2452" y="4604"/>
                    <a:pt x="2319" y="4620"/>
                    <a:pt x="2186" y="4620"/>
                  </a:cubicBezTo>
                  <a:cubicBezTo>
                    <a:pt x="2052" y="4620"/>
                    <a:pt x="1919" y="4604"/>
                    <a:pt x="1802" y="4570"/>
                  </a:cubicBezTo>
                  <a:cubicBezTo>
                    <a:pt x="1569" y="4504"/>
                    <a:pt x="1368" y="4303"/>
                    <a:pt x="1335" y="4037"/>
                  </a:cubicBezTo>
                  <a:cubicBezTo>
                    <a:pt x="1268" y="3803"/>
                    <a:pt x="1368" y="3570"/>
                    <a:pt x="1535" y="3403"/>
                  </a:cubicBezTo>
                  <a:cubicBezTo>
                    <a:pt x="1681" y="3228"/>
                    <a:pt x="1878" y="3104"/>
                    <a:pt x="2059" y="2986"/>
                  </a:cubicBezTo>
                  <a:lnTo>
                    <a:pt x="2059" y="2986"/>
                  </a:lnTo>
                  <a:cubicBezTo>
                    <a:pt x="2085" y="2980"/>
                    <a:pt x="2110" y="2975"/>
                    <a:pt x="2136" y="2969"/>
                  </a:cubicBezTo>
                  <a:lnTo>
                    <a:pt x="2125" y="2943"/>
                  </a:lnTo>
                  <a:lnTo>
                    <a:pt x="2125" y="2943"/>
                  </a:lnTo>
                  <a:cubicBezTo>
                    <a:pt x="2129" y="2940"/>
                    <a:pt x="2132" y="2938"/>
                    <a:pt x="2136" y="2936"/>
                  </a:cubicBezTo>
                  <a:lnTo>
                    <a:pt x="2769" y="2636"/>
                  </a:lnTo>
                  <a:lnTo>
                    <a:pt x="2769" y="2636"/>
                  </a:lnTo>
                  <a:lnTo>
                    <a:pt x="2102" y="2769"/>
                  </a:lnTo>
                  <a:cubicBezTo>
                    <a:pt x="1857" y="2823"/>
                    <a:pt x="1612" y="2878"/>
                    <a:pt x="1367" y="2878"/>
                  </a:cubicBezTo>
                  <a:cubicBezTo>
                    <a:pt x="1312" y="2878"/>
                    <a:pt x="1257" y="2875"/>
                    <a:pt x="1202" y="2869"/>
                  </a:cubicBezTo>
                  <a:cubicBezTo>
                    <a:pt x="1068" y="2869"/>
                    <a:pt x="901" y="2836"/>
                    <a:pt x="801" y="2769"/>
                  </a:cubicBezTo>
                  <a:cubicBezTo>
                    <a:pt x="701" y="2702"/>
                    <a:pt x="635" y="2602"/>
                    <a:pt x="601" y="2469"/>
                  </a:cubicBezTo>
                  <a:cubicBezTo>
                    <a:pt x="601" y="2202"/>
                    <a:pt x="801" y="1935"/>
                    <a:pt x="1002" y="1735"/>
                  </a:cubicBezTo>
                  <a:cubicBezTo>
                    <a:pt x="1202" y="1535"/>
                    <a:pt x="1469" y="1368"/>
                    <a:pt x="1702" y="1201"/>
                  </a:cubicBezTo>
                  <a:lnTo>
                    <a:pt x="2002" y="1001"/>
                  </a:lnTo>
                  <a:lnTo>
                    <a:pt x="1669" y="1034"/>
                  </a:lnTo>
                  <a:cubicBezTo>
                    <a:pt x="1368" y="1034"/>
                    <a:pt x="1068" y="1034"/>
                    <a:pt x="801" y="1001"/>
                  </a:cubicBezTo>
                  <a:cubicBezTo>
                    <a:pt x="668" y="1001"/>
                    <a:pt x="501" y="968"/>
                    <a:pt x="368" y="934"/>
                  </a:cubicBezTo>
                  <a:cubicBezTo>
                    <a:pt x="268" y="901"/>
                    <a:pt x="134" y="801"/>
                    <a:pt x="168" y="701"/>
                  </a:cubicBezTo>
                  <a:cubicBezTo>
                    <a:pt x="201" y="601"/>
                    <a:pt x="334" y="501"/>
                    <a:pt x="434" y="401"/>
                  </a:cubicBezTo>
                  <a:cubicBezTo>
                    <a:pt x="568" y="334"/>
                    <a:pt x="701" y="267"/>
                    <a:pt x="835" y="234"/>
                  </a:cubicBezTo>
                  <a:cubicBezTo>
                    <a:pt x="1102" y="134"/>
                    <a:pt x="1368" y="34"/>
                    <a:pt x="16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26"/>
            <p:cNvSpPr/>
            <p:nvPr/>
          </p:nvSpPr>
          <p:spPr>
            <a:xfrm>
              <a:off x="10352325" y="2510525"/>
              <a:ext cx="47575" cy="101775"/>
            </a:xfrm>
            <a:custGeom>
              <a:avLst/>
              <a:gdLst/>
              <a:ahLst/>
              <a:cxnLst/>
              <a:rect l="l" t="t" r="r" b="b"/>
              <a:pathLst>
                <a:path w="1903" h="4071" extrusionOk="0">
                  <a:moveTo>
                    <a:pt x="1035" y="1"/>
                  </a:moveTo>
                  <a:cubicBezTo>
                    <a:pt x="902" y="1"/>
                    <a:pt x="768" y="1"/>
                    <a:pt x="635" y="34"/>
                  </a:cubicBezTo>
                  <a:cubicBezTo>
                    <a:pt x="501" y="67"/>
                    <a:pt x="334" y="134"/>
                    <a:pt x="268" y="268"/>
                  </a:cubicBezTo>
                  <a:cubicBezTo>
                    <a:pt x="201" y="301"/>
                    <a:pt x="201" y="434"/>
                    <a:pt x="234" y="501"/>
                  </a:cubicBezTo>
                  <a:cubicBezTo>
                    <a:pt x="234" y="568"/>
                    <a:pt x="301" y="635"/>
                    <a:pt x="368" y="701"/>
                  </a:cubicBezTo>
                  <a:cubicBezTo>
                    <a:pt x="468" y="801"/>
                    <a:pt x="568" y="868"/>
                    <a:pt x="701" y="935"/>
                  </a:cubicBezTo>
                  <a:cubicBezTo>
                    <a:pt x="834" y="1011"/>
                    <a:pt x="978" y="1065"/>
                    <a:pt x="1126" y="1116"/>
                  </a:cubicBezTo>
                  <a:lnTo>
                    <a:pt x="1126" y="1116"/>
                  </a:lnTo>
                  <a:cubicBezTo>
                    <a:pt x="974" y="1142"/>
                    <a:pt x="821" y="1178"/>
                    <a:pt x="668" y="1235"/>
                  </a:cubicBezTo>
                  <a:cubicBezTo>
                    <a:pt x="535" y="1302"/>
                    <a:pt x="401" y="1368"/>
                    <a:pt x="268" y="1435"/>
                  </a:cubicBezTo>
                  <a:cubicBezTo>
                    <a:pt x="168" y="1535"/>
                    <a:pt x="34" y="1669"/>
                    <a:pt x="1" y="1835"/>
                  </a:cubicBezTo>
                  <a:cubicBezTo>
                    <a:pt x="1" y="1902"/>
                    <a:pt x="1" y="2002"/>
                    <a:pt x="34" y="2102"/>
                  </a:cubicBezTo>
                  <a:cubicBezTo>
                    <a:pt x="68" y="2169"/>
                    <a:pt x="134" y="2236"/>
                    <a:pt x="201" y="2269"/>
                  </a:cubicBezTo>
                  <a:cubicBezTo>
                    <a:pt x="334" y="2369"/>
                    <a:pt x="468" y="2436"/>
                    <a:pt x="601" y="2469"/>
                  </a:cubicBezTo>
                  <a:cubicBezTo>
                    <a:pt x="756" y="2508"/>
                    <a:pt x="910" y="2535"/>
                    <a:pt x="1071" y="2551"/>
                  </a:cubicBezTo>
                  <a:lnTo>
                    <a:pt x="1071" y="2551"/>
                  </a:lnTo>
                  <a:cubicBezTo>
                    <a:pt x="933" y="2625"/>
                    <a:pt x="800" y="2708"/>
                    <a:pt x="668" y="2803"/>
                  </a:cubicBezTo>
                  <a:cubicBezTo>
                    <a:pt x="535" y="2903"/>
                    <a:pt x="435" y="3003"/>
                    <a:pt x="368" y="3136"/>
                  </a:cubicBezTo>
                  <a:cubicBezTo>
                    <a:pt x="301" y="3270"/>
                    <a:pt x="234" y="3437"/>
                    <a:pt x="301" y="3570"/>
                  </a:cubicBezTo>
                  <a:cubicBezTo>
                    <a:pt x="368" y="3737"/>
                    <a:pt x="468" y="3837"/>
                    <a:pt x="601" y="3904"/>
                  </a:cubicBezTo>
                  <a:cubicBezTo>
                    <a:pt x="735" y="3970"/>
                    <a:pt x="868" y="4004"/>
                    <a:pt x="1002" y="4037"/>
                  </a:cubicBezTo>
                  <a:cubicBezTo>
                    <a:pt x="1302" y="4070"/>
                    <a:pt x="1569" y="4070"/>
                    <a:pt x="1836" y="4070"/>
                  </a:cubicBezTo>
                  <a:cubicBezTo>
                    <a:pt x="1569" y="4037"/>
                    <a:pt x="1302" y="4037"/>
                    <a:pt x="1035" y="3970"/>
                  </a:cubicBezTo>
                  <a:cubicBezTo>
                    <a:pt x="902" y="3937"/>
                    <a:pt x="768" y="3870"/>
                    <a:pt x="668" y="3803"/>
                  </a:cubicBezTo>
                  <a:cubicBezTo>
                    <a:pt x="535" y="3737"/>
                    <a:pt x="435" y="3670"/>
                    <a:pt x="401" y="3537"/>
                  </a:cubicBezTo>
                  <a:cubicBezTo>
                    <a:pt x="368" y="3437"/>
                    <a:pt x="401" y="3303"/>
                    <a:pt x="468" y="3203"/>
                  </a:cubicBezTo>
                  <a:cubicBezTo>
                    <a:pt x="568" y="3103"/>
                    <a:pt x="635" y="3036"/>
                    <a:pt x="768" y="2936"/>
                  </a:cubicBezTo>
                  <a:cubicBezTo>
                    <a:pt x="968" y="2803"/>
                    <a:pt x="1202" y="2669"/>
                    <a:pt x="1469" y="2569"/>
                  </a:cubicBezTo>
                  <a:lnTo>
                    <a:pt x="1869" y="2402"/>
                  </a:lnTo>
                  <a:lnTo>
                    <a:pt x="1435" y="2402"/>
                  </a:lnTo>
                  <a:cubicBezTo>
                    <a:pt x="1168" y="2369"/>
                    <a:pt x="902" y="2336"/>
                    <a:pt x="668" y="2269"/>
                  </a:cubicBezTo>
                  <a:cubicBezTo>
                    <a:pt x="435" y="2202"/>
                    <a:pt x="168" y="2069"/>
                    <a:pt x="234" y="1869"/>
                  </a:cubicBezTo>
                  <a:cubicBezTo>
                    <a:pt x="234" y="1769"/>
                    <a:pt x="301" y="1669"/>
                    <a:pt x="401" y="1602"/>
                  </a:cubicBezTo>
                  <a:cubicBezTo>
                    <a:pt x="501" y="1535"/>
                    <a:pt x="601" y="1468"/>
                    <a:pt x="735" y="1435"/>
                  </a:cubicBezTo>
                  <a:cubicBezTo>
                    <a:pt x="968" y="1335"/>
                    <a:pt x="1235" y="1268"/>
                    <a:pt x="1502" y="1235"/>
                  </a:cubicBezTo>
                  <a:lnTo>
                    <a:pt x="1902" y="1168"/>
                  </a:lnTo>
                  <a:lnTo>
                    <a:pt x="1502" y="1068"/>
                  </a:lnTo>
                  <a:cubicBezTo>
                    <a:pt x="1268" y="1001"/>
                    <a:pt x="1002" y="901"/>
                    <a:pt x="768" y="801"/>
                  </a:cubicBezTo>
                  <a:cubicBezTo>
                    <a:pt x="668" y="735"/>
                    <a:pt x="535" y="668"/>
                    <a:pt x="435" y="601"/>
                  </a:cubicBezTo>
                  <a:cubicBezTo>
                    <a:pt x="334" y="501"/>
                    <a:pt x="301" y="401"/>
                    <a:pt x="368" y="334"/>
                  </a:cubicBezTo>
                  <a:cubicBezTo>
                    <a:pt x="401" y="234"/>
                    <a:pt x="535" y="168"/>
                    <a:pt x="635" y="134"/>
                  </a:cubicBezTo>
                  <a:cubicBezTo>
                    <a:pt x="768" y="101"/>
                    <a:pt x="902" y="67"/>
                    <a:pt x="1035" y="67"/>
                  </a:cubicBezTo>
                  <a:cubicBezTo>
                    <a:pt x="1168" y="51"/>
                    <a:pt x="1302" y="42"/>
                    <a:pt x="1435" y="42"/>
                  </a:cubicBezTo>
                  <a:cubicBezTo>
                    <a:pt x="1569" y="42"/>
                    <a:pt x="1702" y="51"/>
                    <a:pt x="1836" y="67"/>
                  </a:cubicBezTo>
                  <a:cubicBezTo>
                    <a:pt x="1569" y="34"/>
                    <a:pt x="1302" y="1"/>
                    <a:pt x="10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26"/>
            <p:cNvSpPr/>
            <p:nvPr/>
          </p:nvSpPr>
          <p:spPr>
            <a:xfrm>
              <a:off x="11249650" y="2295225"/>
              <a:ext cx="222675" cy="242625"/>
            </a:xfrm>
            <a:custGeom>
              <a:avLst/>
              <a:gdLst/>
              <a:ahLst/>
              <a:cxnLst/>
              <a:rect l="l" t="t" r="r" b="b"/>
              <a:pathLst>
                <a:path w="8907" h="9705" extrusionOk="0">
                  <a:moveTo>
                    <a:pt x="5959" y="0"/>
                  </a:moveTo>
                  <a:cubicBezTo>
                    <a:pt x="5545" y="0"/>
                    <a:pt x="5120" y="99"/>
                    <a:pt x="4770" y="273"/>
                  </a:cubicBezTo>
                  <a:cubicBezTo>
                    <a:pt x="3870" y="640"/>
                    <a:pt x="3169" y="1274"/>
                    <a:pt x="2502" y="1941"/>
                  </a:cubicBezTo>
                  <a:cubicBezTo>
                    <a:pt x="1868" y="2608"/>
                    <a:pt x="1334" y="3376"/>
                    <a:pt x="867" y="4210"/>
                  </a:cubicBezTo>
                  <a:cubicBezTo>
                    <a:pt x="434" y="5044"/>
                    <a:pt x="100" y="5944"/>
                    <a:pt x="34" y="6878"/>
                  </a:cubicBezTo>
                  <a:cubicBezTo>
                    <a:pt x="0" y="7345"/>
                    <a:pt x="34" y="7846"/>
                    <a:pt x="167" y="8279"/>
                  </a:cubicBezTo>
                  <a:cubicBezTo>
                    <a:pt x="300" y="8746"/>
                    <a:pt x="601" y="9180"/>
                    <a:pt x="1001" y="9447"/>
                  </a:cubicBezTo>
                  <a:cubicBezTo>
                    <a:pt x="1329" y="9624"/>
                    <a:pt x="1696" y="9705"/>
                    <a:pt x="2057" y="9705"/>
                  </a:cubicBezTo>
                  <a:cubicBezTo>
                    <a:pt x="2173" y="9705"/>
                    <a:pt x="2289" y="9696"/>
                    <a:pt x="2402" y="9680"/>
                  </a:cubicBezTo>
                  <a:cubicBezTo>
                    <a:pt x="2869" y="9647"/>
                    <a:pt x="3336" y="9513"/>
                    <a:pt x="3770" y="9347"/>
                  </a:cubicBezTo>
                  <a:cubicBezTo>
                    <a:pt x="4637" y="9013"/>
                    <a:pt x="5437" y="8513"/>
                    <a:pt x="6205" y="8012"/>
                  </a:cubicBezTo>
                  <a:lnTo>
                    <a:pt x="6205" y="8012"/>
                  </a:lnTo>
                  <a:cubicBezTo>
                    <a:pt x="5404" y="8479"/>
                    <a:pt x="4603" y="8946"/>
                    <a:pt x="3736" y="9247"/>
                  </a:cubicBezTo>
                  <a:cubicBezTo>
                    <a:pt x="3303" y="9413"/>
                    <a:pt x="2836" y="9513"/>
                    <a:pt x="2402" y="9547"/>
                  </a:cubicBezTo>
                  <a:cubicBezTo>
                    <a:pt x="2328" y="9552"/>
                    <a:pt x="2254" y="9555"/>
                    <a:pt x="2180" y="9555"/>
                  </a:cubicBezTo>
                  <a:cubicBezTo>
                    <a:pt x="1790" y="9555"/>
                    <a:pt x="1410" y="9476"/>
                    <a:pt x="1101" y="9280"/>
                  </a:cubicBezTo>
                  <a:cubicBezTo>
                    <a:pt x="701" y="9046"/>
                    <a:pt x="467" y="8679"/>
                    <a:pt x="334" y="8246"/>
                  </a:cubicBezTo>
                  <a:cubicBezTo>
                    <a:pt x="200" y="7812"/>
                    <a:pt x="200" y="7345"/>
                    <a:pt x="234" y="6878"/>
                  </a:cubicBezTo>
                  <a:cubicBezTo>
                    <a:pt x="300" y="5978"/>
                    <a:pt x="634" y="5110"/>
                    <a:pt x="1068" y="4310"/>
                  </a:cubicBezTo>
                  <a:cubicBezTo>
                    <a:pt x="1501" y="3509"/>
                    <a:pt x="2035" y="2742"/>
                    <a:pt x="2635" y="2075"/>
                  </a:cubicBezTo>
                  <a:cubicBezTo>
                    <a:pt x="3269" y="1408"/>
                    <a:pt x="4003" y="774"/>
                    <a:pt x="4804" y="407"/>
                  </a:cubicBezTo>
                  <a:cubicBezTo>
                    <a:pt x="5192" y="258"/>
                    <a:pt x="5580" y="135"/>
                    <a:pt x="5993" y="135"/>
                  </a:cubicBezTo>
                  <a:cubicBezTo>
                    <a:pt x="6041" y="135"/>
                    <a:pt x="6089" y="137"/>
                    <a:pt x="6138" y="140"/>
                  </a:cubicBezTo>
                  <a:cubicBezTo>
                    <a:pt x="6572" y="173"/>
                    <a:pt x="7005" y="340"/>
                    <a:pt x="7372" y="640"/>
                  </a:cubicBezTo>
                  <a:cubicBezTo>
                    <a:pt x="7739" y="907"/>
                    <a:pt x="8039" y="1241"/>
                    <a:pt x="8306" y="1641"/>
                  </a:cubicBezTo>
                  <a:cubicBezTo>
                    <a:pt x="8540" y="2041"/>
                    <a:pt x="8740" y="2442"/>
                    <a:pt x="8907" y="2875"/>
                  </a:cubicBezTo>
                  <a:cubicBezTo>
                    <a:pt x="8773" y="2442"/>
                    <a:pt x="8573" y="2008"/>
                    <a:pt x="8339" y="1608"/>
                  </a:cubicBezTo>
                  <a:cubicBezTo>
                    <a:pt x="8106" y="1207"/>
                    <a:pt x="7806" y="841"/>
                    <a:pt x="7439" y="540"/>
                  </a:cubicBezTo>
                  <a:cubicBezTo>
                    <a:pt x="7072" y="240"/>
                    <a:pt x="6605" y="73"/>
                    <a:pt x="6138" y="7"/>
                  </a:cubicBezTo>
                  <a:cubicBezTo>
                    <a:pt x="6079" y="2"/>
                    <a:pt x="6019" y="0"/>
                    <a:pt x="59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26"/>
            <p:cNvSpPr/>
            <p:nvPr/>
          </p:nvSpPr>
          <p:spPr>
            <a:xfrm>
              <a:off x="11169575" y="1904275"/>
              <a:ext cx="98450" cy="168475"/>
            </a:xfrm>
            <a:custGeom>
              <a:avLst/>
              <a:gdLst/>
              <a:ahLst/>
              <a:cxnLst/>
              <a:rect l="l" t="t" r="r" b="b"/>
              <a:pathLst>
                <a:path w="3938" h="6739" extrusionOk="0">
                  <a:moveTo>
                    <a:pt x="2403" y="0"/>
                  </a:moveTo>
                  <a:lnTo>
                    <a:pt x="2336" y="267"/>
                  </a:lnTo>
                  <a:cubicBezTo>
                    <a:pt x="2326" y="289"/>
                    <a:pt x="2317" y="311"/>
                    <a:pt x="2307" y="334"/>
                  </a:cubicBezTo>
                  <a:lnTo>
                    <a:pt x="2303" y="334"/>
                  </a:lnTo>
                  <a:cubicBezTo>
                    <a:pt x="2303" y="335"/>
                    <a:pt x="2304" y="337"/>
                    <a:pt x="2305" y="339"/>
                  </a:cubicBezTo>
                  <a:lnTo>
                    <a:pt x="2305" y="339"/>
                  </a:lnTo>
                  <a:cubicBezTo>
                    <a:pt x="2087" y="849"/>
                    <a:pt x="1927" y="1358"/>
                    <a:pt x="1735" y="1868"/>
                  </a:cubicBezTo>
                  <a:lnTo>
                    <a:pt x="1135" y="3503"/>
                  </a:lnTo>
                  <a:lnTo>
                    <a:pt x="568" y="5104"/>
                  </a:lnTo>
                  <a:cubicBezTo>
                    <a:pt x="368" y="5637"/>
                    <a:pt x="201" y="6205"/>
                    <a:pt x="1" y="6738"/>
                  </a:cubicBezTo>
                  <a:cubicBezTo>
                    <a:pt x="234" y="6205"/>
                    <a:pt x="435" y="5671"/>
                    <a:pt x="668" y="5170"/>
                  </a:cubicBezTo>
                  <a:lnTo>
                    <a:pt x="1302" y="3569"/>
                  </a:lnTo>
                  <a:lnTo>
                    <a:pt x="1902" y="1935"/>
                  </a:lnTo>
                  <a:cubicBezTo>
                    <a:pt x="2069" y="1490"/>
                    <a:pt x="2236" y="1044"/>
                    <a:pt x="2403" y="599"/>
                  </a:cubicBezTo>
                  <a:lnTo>
                    <a:pt x="2403" y="599"/>
                  </a:lnTo>
                  <a:cubicBezTo>
                    <a:pt x="2754" y="1545"/>
                    <a:pt x="3029" y="2493"/>
                    <a:pt x="3303" y="3469"/>
                  </a:cubicBezTo>
                  <a:cubicBezTo>
                    <a:pt x="3437" y="4003"/>
                    <a:pt x="3570" y="4537"/>
                    <a:pt x="3670" y="5070"/>
                  </a:cubicBezTo>
                  <a:cubicBezTo>
                    <a:pt x="3804" y="5604"/>
                    <a:pt x="3870" y="6171"/>
                    <a:pt x="3937" y="6705"/>
                  </a:cubicBezTo>
                  <a:cubicBezTo>
                    <a:pt x="3904" y="6171"/>
                    <a:pt x="3870" y="5604"/>
                    <a:pt x="3770" y="5070"/>
                  </a:cubicBezTo>
                  <a:cubicBezTo>
                    <a:pt x="3704" y="4503"/>
                    <a:pt x="3570" y="3970"/>
                    <a:pt x="3470" y="3436"/>
                  </a:cubicBezTo>
                  <a:cubicBezTo>
                    <a:pt x="3337" y="2902"/>
                    <a:pt x="3170" y="2368"/>
                    <a:pt x="3036" y="1835"/>
                  </a:cubicBezTo>
                  <a:cubicBezTo>
                    <a:pt x="2870" y="1301"/>
                    <a:pt x="2703" y="767"/>
                    <a:pt x="2503" y="267"/>
                  </a:cubicBezTo>
                  <a:lnTo>
                    <a:pt x="240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26"/>
            <p:cNvSpPr/>
            <p:nvPr/>
          </p:nvSpPr>
          <p:spPr>
            <a:xfrm>
              <a:off x="10832675" y="2000175"/>
              <a:ext cx="105100" cy="9425"/>
            </a:xfrm>
            <a:custGeom>
              <a:avLst/>
              <a:gdLst/>
              <a:ahLst/>
              <a:cxnLst/>
              <a:rect l="l" t="t" r="r" b="b"/>
              <a:pathLst>
                <a:path w="4204" h="377" extrusionOk="0">
                  <a:moveTo>
                    <a:pt x="1" y="0"/>
                  </a:moveTo>
                  <a:cubicBezTo>
                    <a:pt x="701" y="167"/>
                    <a:pt x="1402" y="234"/>
                    <a:pt x="2102" y="300"/>
                  </a:cubicBezTo>
                  <a:cubicBezTo>
                    <a:pt x="2669" y="327"/>
                    <a:pt x="3236" y="376"/>
                    <a:pt x="3802" y="376"/>
                  </a:cubicBezTo>
                  <a:cubicBezTo>
                    <a:pt x="3936" y="376"/>
                    <a:pt x="4070" y="373"/>
                    <a:pt x="4204" y="367"/>
                  </a:cubicBezTo>
                  <a:cubicBezTo>
                    <a:pt x="3503" y="234"/>
                    <a:pt x="2803" y="134"/>
                    <a:pt x="2102" y="100"/>
                  </a:cubicBezTo>
                  <a:cubicBezTo>
                    <a:pt x="1402" y="34"/>
                    <a:pt x="70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26"/>
            <p:cNvSpPr/>
            <p:nvPr/>
          </p:nvSpPr>
          <p:spPr>
            <a:xfrm>
              <a:off x="10904400" y="1991000"/>
              <a:ext cx="115925" cy="68450"/>
            </a:xfrm>
            <a:custGeom>
              <a:avLst/>
              <a:gdLst/>
              <a:ahLst/>
              <a:cxnLst/>
              <a:rect l="l" t="t" r="r" b="b"/>
              <a:pathLst>
                <a:path w="4637" h="2738" extrusionOk="0">
                  <a:moveTo>
                    <a:pt x="1672" y="0"/>
                  </a:moveTo>
                  <a:cubicBezTo>
                    <a:pt x="1476" y="0"/>
                    <a:pt x="1268" y="17"/>
                    <a:pt x="1068" y="67"/>
                  </a:cubicBezTo>
                  <a:cubicBezTo>
                    <a:pt x="367" y="234"/>
                    <a:pt x="0" y="1001"/>
                    <a:pt x="501" y="1635"/>
                  </a:cubicBezTo>
                  <a:cubicBezTo>
                    <a:pt x="1013" y="2275"/>
                    <a:pt x="2094" y="2738"/>
                    <a:pt x="3022" y="2738"/>
                  </a:cubicBezTo>
                  <a:cubicBezTo>
                    <a:pt x="3303" y="2738"/>
                    <a:pt x="3570" y="2695"/>
                    <a:pt x="3803" y="2602"/>
                  </a:cubicBezTo>
                  <a:cubicBezTo>
                    <a:pt x="4637" y="2269"/>
                    <a:pt x="4637" y="1101"/>
                    <a:pt x="4003" y="667"/>
                  </a:cubicBezTo>
                  <a:cubicBezTo>
                    <a:pt x="3469" y="267"/>
                    <a:pt x="2836" y="100"/>
                    <a:pt x="2202" y="34"/>
                  </a:cubicBezTo>
                  <a:cubicBezTo>
                    <a:pt x="2052" y="17"/>
                    <a:pt x="1868" y="0"/>
                    <a:pt x="16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6"/>
            <p:cNvSpPr/>
            <p:nvPr/>
          </p:nvSpPr>
          <p:spPr>
            <a:xfrm>
              <a:off x="10861025" y="1973475"/>
              <a:ext cx="103450" cy="31725"/>
            </a:xfrm>
            <a:custGeom>
              <a:avLst/>
              <a:gdLst/>
              <a:ahLst/>
              <a:cxnLst/>
              <a:rect l="l" t="t" r="r" b="b"/>
              <a:pathLst>
                <a:path w="4138" h="1269" extrusionOk="0">
                  <a:moveTo>
                    <a:pt x="1" y="1"/>
                  </a:moveTo>
                  <a:cubicBezTo>
                    <a:pt x="668" y="301"/>
                    <a:pt x="1368" y="534"/>
                    <a:pt x="2036" y="735"/>
                  </a:cubicBezTo>
                  <a:cubicBezTo>
                    <a:pt x="2736" y="935"/>
                    <a:pt x="3437" y="1135"/>
                    <a:pt x="4137" y="1268"/>
                  </a:cubicBezTo>
                  <a:cubicBezTo>
                    <a:pt x="3470" y="968"/>
                    <a:pt x="2803" y="735"/>
                    <a:pt x="2102" y="534"/>
                  </a:cubicBezTo>
                  <a:cubicBezTo>
                    <a:pt x="1435" y="334"/>
                    <a:pt x="735" y="1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26"/>
            <p:cNvSpPr/>
            <p:nvPr/>
          </p:nvSpPr>
          <p:spPr>
            <a:xfrm>
              <a:off x="10842675" y="2025175"/>
              <a:ext cx="99275" cy="30900"/>
            </a:xfrm>
            <a:custGeom>
              <a:avLst/>
              <a:gdLst/>
              <a:ahLst/>
              <a:cxnLst/>
              <a:rect l="l" t="t" r="r" b="b"/>
              <a:pathLst>
                <a:path w="3971" h="1236" extrusionOk="0">
                  <a:moveTo>
                    <a:pt x="3970" y="1"/>
                  </a:moveTo>
                  <a:cubicBezTo>
                    <a:pt x="3270" y="134"/>
                    <a:pt x="2603" y="334"/>
                    <a:pt x="1969" y="535"/>
                  </a:cubicBezTo>
                  <a:cubicBezTo>
                    <a:pt x="1302" y="735"/>
                    <a:pt x="635" y="968"/>
                    <a:pt x="1" y="1235"/>
                  </a:cubicBezTo>
                  <a:cubicBezTo>
                    <a:pt x="701" y="1135"/>
                    <a:pt x="1369" y="935"/>
                    <a:pt x="2002" y="735"/>
                  </a:cubicBezTo>
                  <a:cubicBezTo>
                    <a:pt x="2669" y="501"/>
                    <a:pt x="3337" y="301"/>
                    <a:pt x="3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26"/>
            <p:cNvSpPr/>
            <p:nvPr/>
          </p:nvSpPr>
          <p:spPr>
            <a:xfrm>
              <a:off x="10765975" y="1947625"/>
              <a:ext cx="68400" cy="63400"/>
            </a:xfrm>
            <a:custGeom>
              <a:avLst/>
              <a:gdLst/>
              <a:ahLst/>
              <a:cxnLst/>
              <a:rect l="l" t="t" r="r" b="b"/>
              <a:pathLst>
                <a:path w="2736" h="2536" extrusionOk="0">
                  <a:moveTo>
                    <a:pt x="0" y="1"/>
                  </a:moveTo>
                  <a:lnTo>
                    <a:pt x="0" y="1"/>
                  </a:lnTo>
                  <a:cubicBezTo>
                    <a:pt x="133" y="868"/>
                    <a:pt x="400" y="1702"/>
                    <a:pt x="767" y="2536"/>
                  </a:cubicBezTo>
                  <a:lnTo>
                    <a:pt x="801" y="2536"/>
                  </a:lnTo>
                  <a:cubicBezTo>
                    <a:pt x="1434" y="2436"/>
                    <a:pt x="2001" y="2169"/>
                    <a:pt x="2402" y="1702"/>
                  </a:cubicBezTo>
                  <a:cubicBezTo>
                    <a:pt x="2602" y="1435"/>
                    <a:pt x="2735" y="1101"/>
                    <a:pt x="2635" y="801"/>
                  </a:cubicBezTo>
                  <a:cubicBezTo>
                    <a:pt x="2535" y="568"/>
                    <a:pt x="2302" y="401"/>
                    <a:pt x="2035" y="334"/>
                  </a:cubicBezTo>
                  <a:cubicBezTo>
                    <a:pt x="1801" y="268"/>
                    <a:pt x="1534" y="268"/>
                    <a:pt x="1301" y="268"/>
                  </a:cubicBezTo>
                  <a:cubicBezTo>
                    <a:pt x="834" y="234"/>
                    <a:pt x="434" y="1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6"/>
            <p:cNvSpPr/>
            <p:nvPr/>
          </p:nvSpPr>
          <p:spPr>
            <a:xfrm>
              <a:off x="10760950" y="1840050"/>
              <a:ext cx="105100" cy="99050"/>
            </a:xfrm>
            <a:custGeom>
              <a:avLst/>
              <a:gdLst/>
              <a:ahLst/>
              <a:cxnLst/>
              <a:rect l="l" t="t" r="r" b="b"/>
              <a:pathLst>
                <a:path w="4204" h="3962" extrusionOk="0">
                  <a:moveTo>
                    <a:pt x="334" y="1"/>
                  </a:moveTo>
                  <a:cubicBezTo>
                    <a:pt x="68" y="1168"/>
                    <a:pt x="1" y="2369"/>
                    <a:pt x="101" y="3570"/>
                  </a:cubicBezTo>
                  <a:cubicBezTo>
                    <a:pt x="768" y="3737"/>
                    <a:pt x="1469" y="3870"/>
                    <a:pt x="2136" y="3937"/>
                  </a:cubicBezTo>
                  <a:cubicBezTo>
                    <a:pt x="2312" y="3949"/>
                    <a:pt x="2489" y="3962"/>
                    <a:pt x="2662" y="3962"/>
                  </a:cubicBezTo>
                  <a:cubicBezTo>
                    <a:pt x="2946" y="3962"/>
                    <a:pt x="3221" y="3928"/>
                    <a:pt x="3470" y="3803"/>
                  </a:cubicBezTo>
                  <a:cubicBezTo>
                    <a:pt x="3904" y="3603"/>
                    <a:pt x="4204" y="3170"/>
                    <a:pt x="4104" y="2736"/>
                  </a:cubicBezTo>
                  <a:cubicBezTo>
                    <a:pt x="4037" y="2336"/>
                    <a:pt x="3670" y="2069"/>
                    <a:pt x="3303" y="1869"/>
                  </a:cubicBezTo>
                  <a:cubicBezTo>
                    <a:pt x="2336" y="1268"/>
                    <a:pt x="1235" y="834"/>
                    <a:pt x="401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6"/>
            <p:cNvSpPr/>
            <p:nvPr/>
          </p:nvSpPr>
          <p:spPr>
            <a:xfrm>
              <a:off x="10775125" y="1750825"/>
              <a:ext cx="55075" cy="95925"/>
            </a:xfrm>
            <a:custGeom>
              <a:avLst/>
              <a:gdLst/>
              <a:ahLst/>
              <a:cxnLst/>
              <a:rect l="l" t="t" r="r" b="b"/>
              <a:pathLst>
                <a:path w="2203" h="3837" extrusionOk="0">
                  <a:moveTo>
                    <a:pt x="1202" y="0"/>
                  </a:moveTo>
                  <a:cubicBezTo>
                    <a:pt x="701" y="834"/>
                    <a:pt x="301" y="1735"/>
                    <a:pt x="1" y="2702"/>
                  </a:cubicBezTo>
                  <a:cubicBezTo>
                    <a:pt x="268" y="3036"/>
                    <a:pt x="535" y="3336"/>
                    <a:pt x="902" y="3570"/>
                  </a:cubicBezTo>
                  <a:cubicBezTo>
                    <a:pt x="1068" y="3703"/>
                    <a:pt x="1269" y="3803"/>
                    <a:pt x="1502" y="3836"/>
                  </a:cubicBezTo>
                  <a:cubicBezTo>
                    <a:pt x="1736" y="3836"/>
                    <a:pt x="2002" y="3736"/>
                    <a:pt x="2102" y="3536"/>
                  </a:cubicBezTo>
                  <a:cubicBezTo>
                    <a:pt x="2203" y="3303"/>
                    <a:pt x="2069" y="3036"/>
                    <a:pt x="1969" y="2802"/>
                  </a:cubicBezTo>
                  <a:cubicBezTo>
                    <a:pt x="1635" y="2002"/>
                    <a:pt x="1402" y="1134"/>
                    <a:pt x="1269" y="267"/>
                  </a:cubicBezTo>
                  <a:cubicBezTo>
                    <a:pt x="1235" y="200"/>
                    <a:pt x="1235" y="100"/>
                    <a:pt x="12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26"/>
            <p:cNvSpPr/>
            <p:nvPr/>
          </p:nvSpPr>
          <p:spPr>
            <a:xfrm>
              <a:off x="10822675" y="1573200"/>
              <a:ext cx="131775" cy="190150"/>
            </a:xfrm>
            <a:custGeom>
              <a:avLst/>
              <a:gdLst/>
              <a:ahLst/>
              <a:cxnLst/>
              <a:rect l="l" t="t" r="r" b="b"/>
              <a:pathLst>
                <a:path w="5271" h="7606" extrusionOk="0">
                  <a:moveTo>
                    <a:pt x="1101" y="0"/>
                  </a:moveTo>
                  <a:cubicBezTo>
                    <a:pt x="1101" y="0"/>
                    <a:pt x="1068" y="34"/>
                    <a:pt x="1034" y="34"/>
                  </a:cubicBezTo>
                  <a:cubicBezTo>
                    <a:pt x="0" y="667"/>
                    <a:pt x="234" y="6205"/>
                    <a:pt x="4303" y="7606"/>
                  </a:cubicBezTo>
                  <a:cubicBezTo>
                    <a:pt x="4470" y="7439"/>
                    <a:pt x="4670" y="7205"/>
                    <a:pt x="4770" y="6939"/>
                  </a:cubicBezTo>
                  <a:cubicBezTo>
                    <a:pt x="5237" y="6005"/>
                    <a:pt x="5271" y="4537"/>
                    <a:pt x="3503" y="3303"/>
                  </a:cubicBezTo>
                  <a:cubicBezTo>
                    <a:pt x="2535" y="2635"/>
                    <a:pt x="1968" y="1968"/>
                    <a:pt x="1601" y="1401"/>
                  </a:cubicBezTo>
                  <a:cubicBezTo>
                    <a:pt x="1268" y="834"/>
                    <a:pt x="1134" y="334"/>
                    <a:pt x="1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26"/>
            <p:cNvSpPr/>
            <p:nvPr/>
          </p:nvSpPr>
          <p:spPr>
            <a:xfrm>
              <a:off x="10859375" y="1608225"/>
              <a:ext cx="95075" cy="138450"/>
            </a:xfrm>
            <a:custGeom>
              <a:avLst/>
              <a:gdLst/>
              <a:ahLst/>
              <a:cxnLst/>
              <a:rect l="l" t="t" r="r" b="b"/>
              <a:pathLst>
                <a:path w="3803" h="5538" extrusionOk="0">
                  <a:moveTo>
                    <a:pt x="133" y="0"/>
                  </a:moveTo>
                  <a:lnTo>
                    <a:pt x="133" y="0"/>
                  </a:lnTo>
                  <a:cubicBezTo>
                    <a:pt x="67" y="401"/>
                    <a:pt x="0" y="1234"/>
                    <a:pt x="634" y="1935"/>
                  </a:cubicBezTo>
                  <a:cubicBezTo>
                    <a:pt x="634" y="1935"/>
                    <a:pt x="0" y="1968"/>
                    <a:pt x="100" y="2168"/>
                  </a:cubicBezTo>
                  <a:cubicBezTo>
                    <a:pt x="234" y="2369"/>
                    <a:pt x="834" y="2435"/>
                    <a:pt x="867" y="2435"/>
                  </a:cubicBezTo>
                  <a:cubicBezTo>
                    <a:pt x="801" y="2435"/>
                    <a:pt x="267" y="2736"/>
                    <a:pt x="500" y="2969"/>
                  </a:cubicBezTo>
                  <a:cubicBezTo>
                    <a:pt x="559" y="3036"/>
                    <a:pt x="628" y="3061"/>
                    <a:pt x="698" y="3061"/>
                  </a:cubicBezTo>
                  <a:cubicBezTo>
                    <a:pt x="909" y="3061"/>
                    <a:pt x="1134" y="2836"/>
                    <a:pt x="1134" y="2836"/>
                  </a:cubicBezTo>
                  <a:lnTo>
                    <a:pt x="1134" y="2836"/>
                  </a:lnTo>
                  <a:cubicBezTo>
                    <a:pt x="1134" y="2836"/>
                    <a:pt x="734" y="5271"/>
                    <a:pt x="3302" y="5538"/>
                  </a:cubicBezTo>
                  <a:cubicBezTo>
                    <a:pt x="3769" y="4604"/>
                    <a:pt x="3803" y="3136"/>
                    <a:pt x="2035" y="1902"/>
                  </a:cubicBezTo>
                  <a:cubicBezTo>
                    <a:pt x="1067" y="1234"/>
                    <a:pt x="500" y="567"/>
                    <a:pt x="1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26"/>
            <p:cNvSpPr/>
            <p:nvPr/>
          </p:nvSpPr>
          <p:spPr>
            <a:xfrm>
              <a:off x="10903550" y="1787175"/>
              <a:ext cx="207675" cy="208725"/>
            </a:xfrm>
            <a:custGeom>
              <a:avLst/>
              <a:gdLst/>
              <a:ahLst/>
              <a:cxnLst/>
              <a:rect l="l" t="t" r="r" b="b"/>
              <a:pathLst>
                <a:path w="8307" h="8349" extrusionOk="0">
                  <a:moveTo>
                    <a:pt x="4209" y="1"/>
                  </a:moveTo>
                  <a:cubicBezTo>
                    <a:pt x="3854" y="1"/>
                    <a:pt x="3512" y="32"/>
                    <a:pt x="3170" y="81"/>
                  </a:cubicBezTo>
                  <a:cubicBezTo>
                    <a:pt x="2703" y="181"/>
                    <a:pt x="2269" y="348"/>
                    <a:pt x="1869" y="614"/>
                  </a:cubicBezTo>
                  <a:cubicBezTo>
                    <a:pt x="1035" y="1115"/>
                    <a:pt x="435" y="1915"/>
                    <a:pt x="201" y="2849"/>
                  </a:cubicBezTo>
                  <a:cubicBezTo>
                    <a:pt x="1" y="3650"/>
                    <a:pt x="1" y="4484"/>
                    <a:pt x="168" y="5251"/>
                  </a:cubicBezTo>
                  <a:cubicBezTo>
                    <a:pt x="268" y="5651"/>
                    <a:pt x="401" y="6052"/>
                    <a:pt x="568" y="6385"/>
                  </a:cubicBezTo>
                  <a:cubicBezTo>
                    <a:pt x="768" y="6752"/>
                    <a:pt x="1002" y="7086"/>
                    <a:pt x="1335" y="7353"/>
                  </a:cubicBezTo>
                  <a:cubicBezTo>
                    <a:pt x="1635" y="7620"/>
                    <a:pt x="1969" y="7820"/>
                    <a:pt x="2336" y="7953"/>
                  </a:cubicBezTo>
                  <a:cubicBezTo>
                    <a:pt x="2703" y="8120"/>
                    <a:pt x="3103" y="8220"/>
                    <a:pt x="3503" y="8287"/>
                  </a:cubicBezTo>
                  <a:cubicBezTo>
                    <a:pt x="3795" y="8325"/>
                    <a:pt x="4091" y="8348"/>
                    <a:pt x="4388" y="8348"/>
                  </a:cubicBezTo>
                  <a:cubicBezTo>
                    <a:pt x="4874" y="8348"/>
                    <a:pt x="5363" y="8285"/>
                    <a:pt x="5838" y="8120"/>
                  </a:cubicBezTo>
                  <a:lnTo>
                    <a:pt x="5838" y="8120"/>
                  </a:lnTo>
                  <a:cubicBezTo>
                    <a:pt x="5387" y="8263"/>
                    <a:pt x="4898" y="8331"/>
                    <a:pt x="4410" y="8331"/>
                  </a:cubicBezTo>
                  <a:cubicBezTo>
                    <a:pt x="4104" y="8331"/>
                    <a:pt x="3799" y="8305"/>
                    <a:pt x="3503" y="8253"/>
                  </a:cubicBezTo>
                  <a:cubicBezTo>
                    <a:pt x="2736" y="8120"/>
                    <a:pt x="1969" y="7786"/>
                    <a:pt x="1402" y="7253"/>
                  </a:cubicBezTo>
                  <a:cubicBezTo>
                    <a:pt x="1102" y="6986"/>
                    <a:pt x="902" y="6686"/>
                    <a:pt x="735" y="6319"/>
                  </a:cubicBezTo>
                  <a:cubicBezTo>
                    <a:pt x="601" y="5985"/>
                    <a:pt x="468" y="5585"/>
                    <a:pt x="401" y="5218"/>
                  </a:cubicBezTo>
                  <a:cubicBezTo>
                    <a:pt x="268" y="4451"/>
                    <a:pt x="335" y="3683"/>
                    <a:pt x="535" y="2949"/>
                  </a:cubicBezTo>
                  <a:lnTo>
                    <a:pt x="535" y="2916"/>
                  </a:lnTo>
                  <a:cubicBezTo>
                    <a:pt x="568" y="2849"/>
                    <a:pt x="601" y="2716"/>
                    <a:pt x="635" y="2616"/>
                  </a:cubicBezTo>
                  <a:cubicBezTo>
                    <a:pt x="701" y="2549"/>
                    <a:pt x="735" y="2449"/>
                    <a:pt x="768" y="2349"/>
                  </a:cubicBezTo>
                  <a:cubicBezTo>
                    <a:pt x="868" y="2149"/>
                    <a:pt x="1002" y="1982"/>
                    <a:pt x="1102" y="1782"/>
                  </a:cubicBezTo>
                  <a:cubicBezTo>
                    <a:pt x="1369" y="1448"/>
                    <a:pt x="1702" y="1182"/>
                    <a:pt x="2069" y="948"/>
                  </a:cubicBezTo>
                  <a:cubicBezTo>
                    <a:pt x="2743" y="550"/>
                    <a:pt x="3557" y="377"/>
                    <a:pt x="4356" y="377"/>
                  </a:cubicBezTo>
                  <a:cubicBezTo>
                    <a:pt x="4428" y="377"/>
                    <a:pt x="4500" y="378"/>
                    <a:pt x="4571" y="381"/>
                  </a:cubicBezTo>
                  <a:cubicBezTo>
                    <a:pt x="5438" y="414"/>
                    <a:pt x="6305" y="681"/>
                    <a:pt x="6973" y="1248"/>
                  </a:cubicBezTo>
                  <a:cubicBezTo>
                    <a:pt x="7306" y="1515"/>
                    <a:pt x="7573" y="1882"/>
                    <a:pt x="7740" y="2282"/>
                  </a:cubicBezTo>
                  <a:cubicBezTo>
                    <a:pt x="7940" y="2683"/>
                    <a:pt x="8040" y="3116"/>
                    <a:pt x="8107" y="3550"/>
                  </a:cubicBezTo>
                  <a:lnTo>
                    <a:pt x="8107" y="3617"/>
                  </a:lnTo>
                  <a:lnTo>
                    <a:pt x="8116" y="3617"/>
                  </a:lnTo>
                  <a:cubicBezTo>
                    <a:pt x="8173" y="4058"/>
                    <a:pt x="8172" y="4473"/>
                    <a:pt x="8140" y="4918"/>
                  </a:cubicBezTo>
                  <a:cubicBezTo>
                    <a:pt x="8073" y="5385"/>
                    <a:pt x="7940" y="5818"/>
                    <a:pt x="7773" y="6252"/>
                  </a:cubicBezTo>
                  <a:cubicBezTo>
                    <a:pt x="7573" y="6686"/>
                    <a:pt x="7340" y="7052"/>
                    <a:pt x="7006" y="7386"/>
                  </a:cubicBezTo>
                  <a:cubicBezTo>
                    <a:pt x="6672" y="7720"/>
                    <a:pt x="6272" y="7986"/>
                    <a:pt x="5838" y="8120"/>
                  </a:cubicBezTo>
                  <a:cubicBezTo>
                    <a:pt x="6272" y="7986"/>
                    <a:pt x="6672" y="7720"/>
                    <a:pt x="7006" y="7419"/>
                  </a:cubicBezTo>
                  <a:cubicBezTo>
                    <a:pt x="7340" y="7086"/>
                    <a:pt x="7606" y="6686"/>
                    <a:pt x="7807" y="6252"/>
                  </a:cubicBezTo>
                  <a:cubicBezTo>
                    <a:pt x="8007" y="5852"/>
                    <a:pt x="8140" y="5385"/>
                    <a:pt x="8207" y="4951"/>
                  </a:cubicBezTo>
                  <a:cubicBezTo>
                    <a:pt x="8307" y="4484"/>
                    <a:pt x="8307" y="4017"/>
                    <a:pt x="8274" y="3550"/>
                  </a:cubicBezTo>
                  <a:lnTo>
                    <a:pt x="8274" y="3483"/>
                  </a:lnTo>
                  <a:lnTo>
                    <a:pt x="8268" y="3480"/>
                  </a:lnTo>
                  <a:lnTo>
                    <a:pt x="8268" y="3480"/>
                  </a:lnTo>
                  <a:cubicBezTo>
                    <a:pt x="8230" y="3037"/>
                    <a:pt x="8130" y="2594"/>
                    <a:pt x="7940" y="2182"/>
                  </a:cubicBezTo>
                  <a:cubicBezTo>
                    <a:pt x="7773" y="1749"/>
                    <a:pt x="7540" y="1348"/>
                    <a:pt x="7173" y="1015"/>
                  </a:cubicBezTo>
                  <a:cubicBezTo>
                    <a:pt x="6472" y="381"/>
                    <a:pt x="5505" y="81"/>
                    <a:pt x="4604" y="14"/>
                  </a:cubicBezTo>
                  <a:cubicBezTo>
                    <a:pt x="4470" y="5"/>
                    <a:pt x="4338" y="1"/>
                    <a:pt x="42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26"/>
            <p:cNvSpPr/>
            <p:nvPr/>
          </p:nvSpPr>
          <p:spPr>
            <a:xfrm>
              <a:off x="10822675" y="1567300"/>
              <a:ext cx="248525" cy="200950"/>
            </a:xfrm>
            <a:custGeom>
              <a:avLst/>
              <a:gdLst/>
              <a:ahLst/>
              <a:cxnLst/>
              <a:rect l="l" t="t" r="r" b="b"/>
              <a:pathLst>
                <a:path w="9941" h="8038" extrusionOk="0">
                  <a:moveTo>
                    <a:pt x="2107" y="0"/>
                  </a:moveTo>
                  <a:cubicBezTo>
                    <a:pt x="1729" y="0"/>
                    <a:pt x="1388" y="75"/>
                    <a:pt x="1101" y="236"/>
                  </a:cubicBezTo>
                  <a:cubicBezTo>
                    <a:pt x="1101" y="236"/>
                    <a:pt x="1068" y="270"/>
                    <a:pt x="1034" y="270"/>
                  </a:cubicBezTo>
                  <a:cubicBezTo>
                    <a:pt x="0" y="903"/>
                    <a:pt x="234" y="6441"/>
                    <a:pt x="4303" y="7842"/>
                  </a:cubicBezTo>
                  <a:cubicBezTo>
                    <a:pt x="4370" y="7842"/>
                    <a:pt x="4437" y="7875"/>
                    <a:pt x="4504" y="7875"/>
                  </a:cubicBezTo>
                  <a:cubicBezTo>
                    <a:pt x="4867" y="7987"/>
                    <a:pt x="5207" y="8038"/>
                    <a:pt x="5527" y="8038"/>
                  </a:cubicBezTo>
                  <a:cubicBezTo>
                    <a:pt x="8937" y="8038"/>
                    <a:pt x="9941" y="2238"/>
                    <a:pt x="9941" y="2238"/>
                  </a:cubicBezTo>
                  <a:lnTo>
                    <a:pt x="9941" y="2238"/>
                  </a:lnTo>
                  <a:cubicBezTo>
                    <a:pt x="9941" y="2238"/>
                    <a:pt x="9590" y="2290"/>
                    <a:pt x="9057" y="2290"/>
                  </a:cubicBezTo>
                  <a:cubicBezTo>
                    <a:pt x="8185" y="2290"/>
                    <a:pt x="6822" y="2149"/>
                    <a:pt x="5704" y="1404"/>
                  </a:cubicBezTo>
                  <a:cubicBezTo>
                    <a:pt x="4437" y="550"/>
                    <a:pt x="3133" y="0"/>
                    <a:pt x="210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26"/>
            <p:cNvSpPr/>
            <p:nvPr/>
          </p:nvSpPr>
          <p:spPr>
            <a:xfrm>
              <a:off x="10904400" y="1791900"/>
              <a:ext cx="209325" cy="204000"/>
            </a:xfrm>
            <a:custGeom>
              <a:avLst/>
              <a:gdLst/>
              <a:ahLst/>
              <a:cxnLst/>
              <a:rect l="l" t="t" r="r" b="b"/>
              <a:pathLst>
                <a:path w="8373" h="8160" extrusionOk="0">
                  <a:moveTo>
                    <a:pt x="4229" y="1"/>
                  </a:moveTo>
                  <a:cubicBezTo>
                    <a:pt x="3828" y="1"/>
                    <a:pt x="3434" y="44"/>
                    <a:pt x="3069" y="125"/>
                  </a:cubicBezTo>
                  <a:cubicBezTo>
                    <a:pt x="1802" y="425"/>
                    <a:pt x="734" y="1359"/>
                    <a:pt x="367" y="2627"/>
                  </a:cubicBezTo>
                  <a:cubicBezTo>
                    <a:pt x="367" y="2660"/>
                    <a:pt x="334" y="2694"/>
                    <a:pt x="334" y="2694"/>
                  </a:cubicBezTo>
                  <a:cubicBezTo>
                    <a:pt x="0" y="3961"/>
                    <a:pt x="167" y="5563"/>
                    <a:pt x="901" y="6630"/>
                  </a:cubicBezTo>
                  <a:cubicBezTo>
                    <a:pt x="1068" y="6897"/>
                    <a:pt x="1301" y="7097"/>
                    <a:pt x="1535" y="7297"/>
                  </a:cubicBezTo>
                  <a:cubicBezTo>
                    <a:pt x="2294" y="7855"/>
                    <a:pt x="3352" y="8159"/>
                    <a:pt x="4369" y="8159"/>
                  </a:cubicBezTo>
                  <a:cubicBezTo>
                    <a:pt x="4871" y="8159"/>
                    <a:pt x="5363" y="8085"/>
                    <a:pt x="5804" y="7931"/>
                  </a:cubicBezTo>
                  <a:cubicBezTo>
                    <a:pt x="7572" y="7364"/>
                    <a:pt x="8373" y="5229"/>
                    <a:pt x="8173" y="3361"/>
                  </a:cubicBezTo>
                  <a:cubicBezTo>
                    <a:pt x="8073" y="2660"/>
                    <a:pt x="7873" y="1993"/>
                    <a:pt x="7506" y="1460"/>
                  </a:cubicBezTo>
                  <a:cubicBezTo>
                    <a:pt x="6799" y="424"/>
                    <a:pt x="5480" y="1"/>
                    <a:pt x="42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26"/>
            <p:cNvSpPr/>
            <p:nvPr/>
          </p:nvSpPr>
          <p:spPr>
            <a:xfrm>
              <a:off x="10921900" y="1818900"/>
              <a:ext cx="170150" cy="150600"/>
            </a:xfrm>
            <a:custGeom>
              <a:avLst/>
              <a:gdLst/>
              <a:ahLst/>
              <a:cxnLst/>
              <a:rect l="l" t="t" r="r" b="b"/>
              <a:pathLst>
                <a:path w="6806" h="6024" extrusionOk="0">
                  <a:moveTo>
                    <a:pt x="3382" y="0"/>
                  </a:moveTo>
                  <a:cubicBezTo>
                    <a:pt x="3208" y="0"/>
                    <a:pt x="3036" y="15"/>
                    <a:pt x="2870" y="46"/>
                  </a:cubicBezTo>
                  <a:cubicBezTo>
                    <a:pt x="468" y="513"/>
                    <a:pt x="1" y="3949"/>
                    <a:pt x="1802" y="5417"/>
                  </a:cubicBezTo>
                  <a:cubicBezTo>
                    <a:pt x="2036" y="5617"/>
                    <a:pt x="2269" y="5750"/>
                    <a:pt x="2569" y="5850"/>
                  </a:cubicBezTo>
                  <a:cubicBezTo>
                    <a:pt x="2910" y="5964"/>
                    <a:pt x="3274" y="6023"/>
                    <a:pt x="3638" y="6023"/>
                  </a:cubicBezTo>
                  <a:cubicBezTo>
                    <a:pt x="4342" y="6023"/>
                    <a:pt x="5044" y="5800"/>
                    <a:pt x="5571" y="5316"/>
                  </a:cubicBezTo>
                  <a:cubicBezTo>
                    <a:pt x="6806" y="4149"/>
                    <a:pt x="6806" y="1914"/>
                    <a:pt x="5505" y="780"/>
                  </a:cubicBezTo>
                  <a:cubicBezTo>
                    <a:pt x="4961" y="290"/>
                    <a:pt x="4151" y="0"/>
                    <a:pt x="33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26"/>
            <p:cNvSpPr/>
            <p:nvPr/>
          </p:nvSpPr>
          <p:spPr>
            <a:xfrm>
              <a:off x="10912725" y="1791900"/>
              <a:ext cx="196000" cy="84025"/>
            </a:xfrm>
            <a:custGeom>
              <a:avLst/>
              <a:gdLst/>
              <a:ahLst/>
              <a:cxnLst/>
              <a:rect l="l" t="t" r="r" b="b"/>
              <a:pathLst>
                <a:path w="7840" h="3361" extrusionOk="0">
                  <a:moveTo>
                    <a:pt x="3896" y="1"/>
                  </a:moveTo>
                  <a:cubicBezTo>
                    <a:pt x="3495" y="1"/>
                    <a:pt x="3101" y="44"/>
                    <a:pt x="2736" y="125"/>
                  </a:cubicBezTo>
                  <a:cubicBezTo>
                    <a:pt x="1469" y="425"/>
                    <a:pt x="401" y="1359"/>
                    <a:pt x="34" y="2627"/>
                  </a:cubicBezTo>
                  <a:cubicBezTo>
                    <a:pt x="34" y="2660"/>
                    <a:pt x="1" y="2694"/>
                    <a:pt x="1" y="2727"/>
                  </a:cubicBezTo>
                  <a:cubicBezTo>
                    <a:pt x="238" y="2549"/>
                    <a:pt x="1493" y="1740"/>
                    <a:pt x="3337" y="1740"/>
                  </a:cubicBezTo>
                  <a:cubicBezTo>
                    <a:pt x="4606" y="1740"/>
                    <a:pt x="6153" y="2123"/>
                    <a:pt x="7840" y="3361"/>
                  </a:cubicBezTo>
                  <a:cubicBezTo>
                    <a:pt x="7740" y="2660"/>
                    <a:pt x="7540" y="1993"/>
                    <a:pt x="7173" y="1460"/>
                  </a:cubicBezTo>
                  <a:cubicBezTo>
                    <a:pt x="6466" y="424"/>
                    <a:pt x="5147" y="1"/>
                    <a:pt x="38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26"/>
            <p:cNvSpPr/>
            <p:nvPr/>
          </p:nvSpPr>
          <p:spPr>
            <a:xfrm>
              <a:off x="11458950" y="2061550"/>
              <a:ext cx="109275" cy="9525"/>
            </a:xfrm>
            <a:custGeom>
              <a:avLst/>
              <a:gdLst/>
              <a:ahLst/>
              <a:cxnLst/>
              <a:rect l="l" t="t" r="r" b="b"/>
              <a:pathLst>
                <a:path w="4371" h="381" extrusionOk="0">
                  <a:moveTo>
                    <a:pt x="3781" y="1"/>
                  </a:moveTo>
                  <a:cubicBezTo>
                    <a:pt x="3243" y="1"/>
                    <a:pt x="2706" y="31"/>
                    <a:pt x="2169" y="80"/>
                  </a:cubicBezTo>
                  <a:cubicBezTo>
                    <a:pt x="1469" y="147"/>
                    <a:pt x="735" y="214"/>
                    <a:pt x="1" y="381"/>
                  </a:cubicBezTo>
                  <a:cubicBezTo>
                    <a:pt x="735" y="381"/>
                    <a:pt x="1469" y="347"/>
                    <a:pt x="2202" y="280"/>
                  </a:cubicBezTo>
                  <a:cubicBezTo>
                    <a:pt x="2936" y="214"/>
                    <a:pt x="3637" y="147"/>
                    <a:pt x="4371" y="14"/>
                  </a:cubicBezTo>
                  <a:cubicBezTo>
                    <a:pt x="4174" y="5"/>
                    <a:pt x="3977" y="1"/>
                    <a:pt x="37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26"/>
            <p:cNvSpPr/>
            <p:nvPr/>
          </p:nvSpPr>
          <p:spPr>
            <a:xfrm>
              <a:off x="11463950" y="2094400"/>
              <a:ext cx="86775" cy="50050"/>
            </a:xfrm>
            <a:custGeom>
              <a:avLst/>
              <a:gdLst/>
              <a:ahLst/>
              <a:cxnLst/>
              <a:rect l="l" t="t" r="r" b="b"/>
              <a:pathLst>
                <a:path w="3471" h="2002" extrusionOk="0">
                  <a:moveTo>
                    <a:pt x="1" y="1"/>
                  </a:moveTo>
                  <a:lnTo>
                    <a:pt x="1" y="1"/>
                  </a:lnTo>
                  <a:cubicBezTo>
                    <a:pt x="535" y="401"/>
                    <a:pt x="1102" y="768"/>
                    <a:pt x="1669" y="1101"/>
                  </a:cubicBezTo>
                  <a:cubicBezTo>
                    <a:pt x="2269" y="1435"/>
                    <a:pt x="2870" y="1735"/>
                    <a:pt x="3470" y="2002"/>
                  </a:cubicBezTo>
                  <a:cubicBezTo>
                    <a:pt x="2936" y="1602"/>
                    <a:pt x="2369" y="1235"/>
                    <a:pt x="1769" y="901"/>
                  </a:cubicBezTo>
                  <a:cubicBezTo>
                    <a:pt x="1202" y="568"/>
                    <a:pt x="601" y="267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26"/>
            <p:cNvSpPr/>
            <p:nvPr/>
          </p:nvSpPr>
          <p:spPr>
            <a:xfrm>
              <a:off x="10970500" y="1726350"/>
              <a:ext cx="78200" cy="40125"/>
            </a:xfrm>
            <a:custGeom>
              <a:avLst/>
              <a:gdLst/>
              <a:ahLst/>
              <a:cxnLst/>
              <a:rect l="l" t="t" r="r" b="b"/>
              <a:pathLst>
                <a:path w="3128" h="1605" extrusionOk="0">
                  <a:moveTo>
                    <a:pt x="1812" y="1"/>
                  </a:moveTo>
                  <a:cubicBezTo>
                    <a:pt x="1211" y="1"/>
                    <a:pt x="592" y="110"/>
                    <a:pt x="358" y="479"/>
                  </a:cubicBezTo>
                  <a:cubicBezTo>
                    <a:pt x="0" y="1063"/>
                    <a:pt x="356" y="1605"/>
                    <a:pt x="1045" y="1605"/>
                  </a:cubicBezTo>
                  <a:cubicBezTo>
                    <a:pt x="1576" y="1605"/>
                    <a:pt x="2306" y="1283"/>
                    <a:pt x="3060" y="412"/>
                  </a:cubicBezTo>
                  <a:cubicBezTo>
                    <a:pt x="3060" y="412"/>
                    <a:pt x="3127" y="179"/>
                    <a:pt x="2927" y="112"/>
                  </a:cubicBezTo>
                  <a:cubicBezTo>
                    <a:pt x="2663" y="56"/>
                    <a:pt x="2242" y="1"/>
                    <a:pt x="18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26"/>
            <p:cNvSpPr/>
            <p:nvPr/>
          </p:nvSpPr>
          <p:spPr>
            <a:xfrm>
              <a:off x="11097025" y="1623225"/>
              <a:ext cx="75075" cy="71575"/>
            </a:xfrm>
            <a:custGeom>
              <a:avLst/>
              <a:gdLst/>
              <a:ahLst/>
              <a:cxnLst/>
              <a:rect l="l" t="t" r="r" b="b"/>
              <a:pathLst>
                <a:path w="3003" h="2863" extrusionOk="0">
                  <a:moveTo>
                    <a:pt x="1" y="1"/>
                  </a:moveTo>
                  <a:cubicBezTo>
                    <a:pt x="234" y="901"/>
                    <a:pt x="868" y="1835"/>
                    <a:pt x="1368" y="2502"/>
                  </a:cubicBezTo>
                  <a:cubicBezTo>
                    <a:pt x="1469" y="2636"/>
                    <a:pt x="1569" y="2736"/>
                    <a:pt x="1702" y="2803"/>
                  </a:cubicBezTo>
                  <a:cubicBezTo>
                    <a:pt x="1773" y="2843"/>
                    <a:pt x="1857" y="2862"/>
                    <a:pt x="1944" y="2862"/>
                  </a:cubicBezTo>
                  <a:cubicBezTo>
                    <a:pt x="2141" y="2862"/>
                    <a:pt x="2353" y="2765"/>
                    <a:pt x="2469" y="2603"/>
                  </a:cubicBezTo>
                  <a:cubicBezTo>
                    <a:pt x="2669" y="2402"/>
                    <a:pt x="2736" y="2102"/>
                    <a:pt x="2803" y="1802"/>
                  </a:cubicBezTo>
                  <a:cubicBezTo>
                    <a:pt x="2903" y="1302"/>
                    <a:pt x="2970" y="768"/>
                    <a:pt x="3003" y="268"/>
                  </a:cubicBezTo>
                  <a:cubicBezTo>
                    <a:pt x="2002" y="134"/>
                    <a:pt x="1002" y="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26"/>
            <p:cNvSpPr/>
            <p:nvPr/>
          </p:nvSpPr>
          <p:spPr>
            <a:xfrm>
              <a:off x="11201275" y="1634075"/>
              <a:ext cx="114275" cy="165350"/>
            </a:xfrm>
            <a:custGeom>
              <a:avLst/>
              <a:gdLst/>
              <a:ahLst/>
              <a:cxnLst/>
              <a:rect l="l" t="t" r="r" b="b"/>
              <a:pathLst>
                <a:path w="4571" h="6614" extrusionOk="0">
                  <a:moveTo>
                    <a:pt x="0" y="0"/>
                  </a:moveTo>
                  <a:lnTo>
                    <a:pt x="0" y="0"/>
                  </a:lnTo>
                  <a:cubicBezTo>
                    <a:pt x="34" y="34"/>
                    <a:pt x="34" y="100"/>
                    <a:pt x="67" y="134"/>
                  </a:cubicBezTo>
                  <a:cubicBezTo>
                    <a:pt x="367" y="768"/>
                    <a:pt x="568" y="1468"/>
                    <a:pt x="701" y="2169"/>
                  </a:cubicBezTo>
                  <a:cubicBezTo>
                    <a:pt x="901" y="3203"/>
                    <a:pt x="1001" y="4237"/>
                    <a:pt x="1235" y="5204"/>
                  </a:cubicBezTo>
                  <a:cubicBezTo>
                    <a:pt x="1401" y="5804"/>
                    <a:pt x="1668" y="6438"/>
                    <a:pt x="2269" y="6572"/>
                  </a:cubicBezTo>
                  <a:cubicBezTo>
                    <a:pt x="2354" y="6600"/>
                    <a:pt x="2443" y="6614"/>
                    <a:pt x="2532" y="6614"/>
                  </a:cubicBezTo>
                  <a:cubicBezTo>
                    <a:pt x="2861" y="6614"/>
                    <a:pt x="3200" y="6434"/>
                    <a:pt x="3436" y="6171"/>
                  </a:cubicBezTo>
                  <a:cubicBezTo>
                    <a:pt x="3736" y="5838"/>
                    <a:pt x="3903" y="5438"/>
                    <a:pt x="4037" y="5004"/>
                  </a:cubicBezTo>
                  <a:cubicBezTo>
                    <a:pt x="4404" y="3736"/>
                    <a:pt x="4570" y="2369"/>
                    <a:pt x="4504" y="1034"/>
                  </a:cubicBezTo>
                  <a:cubicBezTo>
                    <a:pt x="3036" y="601"/>
                    <a:pt x="1535" y="267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26"/>
            <p:cNvSpPr/>
            <p:nvPr/>
          </p:nvSpPr>
          <p:spPr>
            <a:xfrm>
              <a:off x="11338050" y="1666600"/>
              <a:ext cx="56725" cy="67175"/>
            </a:xfrm>
            <a:custGeom>
              <a:avLst/>
              <a:gdLst/>
              <a:ahLst/>
              <a:cxnLst/>
              <a:rect l="l" t="t" r="r" b="b"/>
              <a:pathLst>
                <a:path w="2269" h="2687" extrusionOk="0">
                  <a:moveTo>
                    <a:pt x="0" y="0"/>
                  </a:moveTo>
                  <a:cubicBezTo>
                    <a:pt x="0" y="34"/>
                    <a:pt x="0" y="67"/>
                    <a:pt x="33" y="100"/>
                  </a:cubicBezTo>
                  <a:cubicBezTo>
                    <a:pt x="67" y="601"/>
                    <a:pt x="100" y="1068"/>
                    <a:pt x="67" y="1535"/>
                  </a:cubicBezTo>
                  <a:cubicBezTo>
                    <a:pt x="67" y="1868"/>
                    <a:pt x="33" y="2269"/>
                    <a:pt x="267" y="2502"/>
                  </a:cubicBezTo>
                  <a:cubicBezTo>
                    <a:pt x="393" y="2629"/>
                    <a:pt x="569" y="2687"/>
                    <a:pt x="751" y="2687"/>
                  </a:cubicBezTo>
                  <a:cubicBezTo>
                    <a:pt x="905" y="2687"/>
                    <a:pt x="1063" y="2645"/>
                    <a:pt x="1201" y="2569"/>
                  </a:cubicBezTo>
                  <a:cubicBezTo>
                    <a:pt x="1501" y="2402"/>
                    <a:pt x="1668" y="2135"/>
                    <a:pt x="1835" y="1835"/>
                  </a:cubicBezTo>
                  <a:cubicBezTo>
                    <a:pt x="2001" y="1501"/>
                    <a:pt x="2168" y="1134"/>
                    <a:pt x="2268" y="767"/>
                  </a:cubicBezTo>
                  <a:cubicBezTo>
                    <a:pt x="1534" y="501"/>
                    <a:pt x="767" y="234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26"/>
            <p:cNvSpPr/>
            <p:nvPr/>
          </p:nvSpPr>
          <p:spPr>
            <a:xfrm>
              <a:off x="11317200" y="1840275"/>
              <a:ext cx="196000" cy="84025"/>
            </a:xfrm>
            <a:custGeom>
              <a:avLst/>
              <a:gdLst/>
              <a:ahLst/>
              <a:cxnLst/>
              <a:rect l="l" t="t" r="r" b="b"/>
              <a:pathLst>
                <a:path w="7840" h="3361" extrusionOk="0">
                  <a:moveTo>
                    <a:pt x="3896" y="0"/>
                  </a:moveTo>
                  <a:cubicBezTo>
                    <a:pt x="3494" y="0"/>
                    <a:pt x="3100" y="44"/>
                    <a:pt x="2735" y="125"/>
                  </a:cubicBezTo>
                  <a:cubicBezTo>
                    <a:pt x="1468" y="425"/>
                    <a:pt x="400" y="1359"/>
                    <a:pt x="33" y="2627"/>
                  </a:cubicBezTo>
                  <a:cubicBezTo>
                    <a:pt x="33" y="2660"/>
                    <a:pt x="0" y="2694"/>
                    <a:pt x="0" y="2727"/>
                  </a:cubicBezTo>
                  <a:cubicBezTo>
                    <a:pt x="237" y="2549"/>
                    <a:pt x="1492" y="1739"/>
                    <a:pt x="3336" y="1739"/>
                  </a:cubicBezTo>
                  <a:cubicBezTo>
                    <a:pt x="4605" y="1739"/>
                    <a:pt x="6153" y="2123"/>
                    <a:pt x="7839" y="3361"/>
                  </a:cubicBezTo>
                  <a:cubicBezTo>
                    <a:pt x="7739" y="2660"/>
                    <a:pt x="7539" y="1993"/>
                    <a:pt x="7172" y="1459"/>
                  </a:cubicBezTo>
                  <a:cubicBezTo>
                    <a:pt x="6465" y="424"/>
                    <a:pt x="5146" y="0"/>
                    <a:pt x="38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26"/>
            <p:cNvSpPr/>
            <p:nvPr/>
          </p:nvSpPr>
          <p:spPr>
            <a:xfrm>
              <a:off x="11387250" y="1756325"/>
              <a:ext cx="78200" cy="40100"/>
            </a:xfrm>
            <a:custGeom>
              <a:avLst/>
              <a:gdLst/>
              <a:ahLst/>
              <a:cxnLst/>
              <a:rect l="l" t="t" r="r" b="b"/>
              <a:pathLst>
                <a:path w="3128" h="1604" extrusionOk="0">
                  <a:moveTo>
                    <a:pt x="1369" y="0"/>
                  </a:moveTo>
                  <a:cubicBezTo>
                    <a:pt x="927" y="0"/>
                    <a:pt x="485" y="57"/>
                    <a:pt x="200" y="114"/>
                  </a:cubicBezTo>
                  <a:cubicBezTo>
                    <a:pt x="0" y="147"/>
                    <a:pt x="67" y="414"/>
                    <a:pt x="67" y="414"/>
                  </a:cubicBezTo>
                  <a:cubicBezTo>
                    <a:pt x="818" y="1281"/>
                    <a:pt x="1545" y="1604"/>
                    <a:pt x="2076" y="1604"/>
                  </a:cubicBezTo>
                  <a:cubicBezTo>
                    <a:pt x="2769" y="1604"/>
                    <a:pt x="3128" y="1052"/>
                    <a:pt x="2769" y="447"/>
                  </a:cubicBezTo>
                  <a:cubicBezTo>
                    <a:pt x="2558" y="103"/>
                    <a:pt x="1964" y="0"/>
                    <a:pt x="13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26"/>
            <p:cNvSpPr/>
            <p:nvPr/>
          </p:nvSpPr>
          <p:spPr>
            <a:xfrm>
              <a:off x="11535675" y="1955975"/>
              <a:ext cx="112600" cy="95075"/>
            </a:xfrm>
            <a:custGeom>
              <a:avLst/>
              <a:gdLst/>
              <a:ahLst/>
              <a:cxnLst/>
              <a:rect l="l" t="t" r="r" b="b"/>
              <a:pathLst>
                <a:path w="4504" h="3803" extrusionOk="0">
                  <a:moveTo>
                    <a:pt x="4437" y="0"/>
                  </a:moveTo>
                  <a:cubicBezTo>
                    <a:pt x="4304" y="167"/>
                    <a:pt x="4137" y="300"/>
                    <a:pt x="3970" y="401"/>
                  </a:cubicBezTo>
                  <a:cubicBezTo>
                    <a:pt x="3470" y="634"/>
                    <a:pt x="2903" y="801"/>
                    <a:pt x="2336" y="868"/>
                  </a:cubicBezTo>
                  <a:cubicBezTo>
                    <a:pt x="1835" y="968"/>
                    <a:pt x="1302" y="1034"/>
                    <a:pt x="835" y="1268"/>
                  </a:cubicBezTo>
                  <a:cubicBezTo>
                    <a:pt x="368" y="1535"/>
                    <a:pt x="1" y="2002"/>
                    <a:pt x="67" y="2502"/>
                  </a:cubicBezTo>
                  <a:cubicBezTo>
                    <a:pt x="101" y="2769"/>
                    <a:pt x="201" y="3002"/>
                    <a:pt x="401" y="3169"/>
                  </a:cubicBezTo>
                  <a:cubicBezTo>
                    <a:pt x="901" y="3736"/>
                    <a:pt x="1735" y="3803"/>
                    <a:pt x="2469" y="3803"/>
                  </a:cubicBezTo>
                  <a:cubicBezTo>
                    <a:pt x="3003" y="3803"/>
                    <a:pt x="3537" y="3803"/>
                    <a:pt x="4037" y="3736"/>
                  </a:cubicBezTo>
                  <a:cubicBezTo>
                    <a:pt x="4370" y="2502"/>
                    <a:pt x="4504" y="1234"/>
                    <a:pt x="44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26"/>
            <p:cNvSpPr/>
            <p:nvPr/>
          </p:nvSpPr>
          <p:spPr>
            <a:xfrm>
              <a:off x="11466475" y="2086900"/>
              <a:ext cx="105100" cy="13375"/>
            </a:xfrm>
            <a:custGeom>
              <a:avLst/>
              <a:gdLst/>
              <a:ahLst/>
              <a:cxnLst/>
              <a:rect l="l" t="t" r="r" b="b"/>
              <a:pathLst>
                <a:path w="4204" h="535" extrusionOk="0">
                  <a:moveTo>
                    <a:pt x="0" y="0"/>
                  </a:moveTo>
                  <a:lnTo>
                    <a:pt x="0" y="0"/>
                  </a:lnTo>
                  <a:cubicBezTo>
                    <a:pt x="701" y="167"/>
                    <a:pt x="1401" y="301"/>
                    <a:pt x="2102" y="367"/>
                  </a:cubicBezTo>
                  <a:cubicBezTo>
                    <a:pt x="2802" y="467"/>
                    <a:pt x="3469" y="534"/>
                    <a:pt x="4203" y="534"/>
                  </a:cubicBezTo>
                  <a:cubicBezTo>
                    <a:pt x="3503" y="367"/>
                    <a:pt x="2802" y="267"/>
                    <a:pt x="2102" y="167"/>
                  </a:cubicBezTo>
                  <a:cubicBezTo>
                    <a:pt x="1401" y="100"/>
                    <a:pt x="701" y="34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26"/>
            <p:cNvSpPr/>
            <p:nvPr/>
          </p:nvSpPr>
          <p:spPr>
            <a:xfrm>
              <a:off x="11583225" y="1884250"/>
              <a:ext cx="62550" cy="60925"/>
            </a:xfrm>
            <a:custGeom>
              <a:avLst/>
              <a:gdLst/>
              <a:ahLst/>
              <a:cxnLst/>
              <a:rect l="l" t="t" r="r" b="b"/>
              <a:pathLst>
                <a:path w="2502" h="2437" extrusionOk="0">
                  <a:moveTo>
                    <a:pt x="1935" y="1"/>
                  </a:moveTo>
                  <a:cubicBezTo>
                    <a:pt x="1868" y="67"/>
                    <a:pt x="1801" y="101"/>
                    <a:pt x="1735" y="167"/>
                  </a:cubicBezTo>
                  <a:cubicBezTo>
                    <a:pt x="1201" y="501"/>
                    <a:pt x="500" y="568"/>
                    <a:pt x="133" y="1101"/>
                  </a:cubicBezTo>
                  <a:cubicBezTo>
                    <a:pt x="67" y="1235"/>
                    <a:pt x="0" y="1402"/>
                    <a:pt x="0" y="1568"/>
                  </a:cubicBezTo>
                  <a:cubicBezTo>
                    <a:pt x="67" y="2169"/>
                    <a:pt x="734" y="2336"/>
                    <a:pt x="1234" y="2402"/>
                  </a:cubicBezTo>
                  <a:cubicBezTo>
                    <a:pt x="1388" y="2426"/>
                    <a:pt x="1537" y="2437"/>
                    <a:pt x="1686" y="2437"/>
                  </a:cubicBezTo>
                  <a:cubicBezTo>
                    <a:pt x="1956" y="2437"/>
                    <a:pt x="2222" y="2400"/>
                    <a:pt x="2502" y="2336"/>
                  </a:cubicBezTo>
                  <a:cubicBezTo>
                    <a:pt x="2402" y="1535"/>
                    <a:pt x="2202" y="768"/>
                    <a:pt x="19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26"/>
            <p:cNvSpPr/>
            <p:nvPr/>
          </p:nvSpPr>
          <p:spPr>
            <a:xfrm>
              <a:off x="11562375" y="2071875"/>
              <a:ext cx="67575" cy="56750"/>
            </a:xfrm>
            <a:custGeom>
              <a:avLst/>
              <a:gdLst/>
              <a:ahLst/>
              <a:cxnLst/>
              <a:rect l="l" t="t" r="r" b="b"/>
              <a:pathLst>
                <a:path w="2703" h="2270" extrusionOk="0">
                  <a:moveTo>
                    <a:pt x="2702" y="1"/>
                  </a:moveTo>
                  <a:cubicBezTo>
                    <a:pt x="2635" y="1"/>
                    <a:pt x="2569" y="34"/>
                    <a:pt x="2502" y="68"/>
                  </a:cubicBezTo>
                  <a:cubicBezTo>
                    <a:pt x="2216" y="139"/>
                    <a:pt x="1920" y="172"/>
                    <a:pt x="1631" y="172"/>
                  </a:cubicBezTo>
                  <a:cubicBezTo>
                    <a:pt x="1380" y="172"/>
                    <a:pt x="1133" y="147"/>
                    <a:pt x="901" y="101"/>
                  </a:cubicBezTo>
                  <a:cubicBezTo>
                    <a:pt x="783" y="77"/>
                    <a:pt x="682" y="54"/>
                    <a:pt x="573" y="54"/>
                  </a:cubicBezTo>
                  <a:cubicBezTo>
                    <a:pt x="529" y="54"/>
                    <a:pt x="483" y="58"/>
                    <a:pt x="434" y="68"/>
                  </a:cubicBezTo>
                  <a:cubicBezTo>
                    <a:pt x="167" y="134"/>
                    <a:pt x="0" y="468"/>
                    <a:pt x="33" y="768"/>
                  </a:cubicBezTo>
                  <a:cubicBezTo>
                    <a:pt x="100" y="1068"/>
                    <a:pt x="300" y="1335"/>
                    <a:pt x="500" y="1535"/>
                  </a:cubicBezTo>
                  <a:cubicBezTo>
                    <a:pt x="834" y="1836"/>
                    <a:pt x="1234" y="2069"/>
                    <a:pt x="1635" y="2269"/>
                  </a:cubicBezTo>
                  <a:cubicBezTo>
                    <a:pt x="1935" y="1802"/>
                    <a:pt x="2202" y="1235"/>
                    <a:pt x="2469" y="635"/>
                  </a:cubicBezTo>
                  <a:cubicBezTo>
                    <a:pt x="2535" y="401"/>
                    <a:pt x="2635" y="201"/>
                    <a:pt x="27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26"/>
            <p:cNvSpPr/>
            <p:nvPr/>
          </p:nvSpPr>
          <p:spPr>
            <a:xfrm>
              <a:off x="11389750" y="2059125"/>
              <a:ext cx="120925" cy="64375"/>
            </a:xfrm>
            <a:custGeom>
              <a:avLst/>
              <a:gdLst/>
              <a:ahLst/>
              <a:cxnLst/>
              <a:rect l="l" t="t" r="r" b="b"/>
              <a:pathLst>
                <a:path w="4837" h="2575" extrusionOk="0">
                  <a:moveTo>
                    <a:pt x="2373" y="0"/>
                  </a:moveTo>
                  <a:cubicBezTo>
                    <a:pt x="2248" y="0"/>
                    <a:pt x="2124" y="4"/>
                    <a:pt x="2002" y="11"/>
                  </a:cubicBezTo>
                  <a:cubicBezTo>
                    <a:pt x="1701" y="44"/>
                    <a:pt x="1268" y="111"/>
                    <a:pt x="901" y="277"/>
                  </a:cubicBezTo>
                  <a:cubicBezTo>
                    <a:pt x="234" y="578"/>
                    <a:pt x="0" y="1378"/>
                    <a:pt x="601" y="1912"/>
                  </a:cubicBezTo>
                  <a:cubicBezTo>
                    <a:pt x="1103" y="2334"/>
                    <a:pt x="1922" y="2575"/>
                    <a:pt x="2690" y="2575"/>
                  </a:cubicBezTo>
                  <a:cubicBezTo>
                    <a:pt x="3195" y="2575"/>
                    <a:pt x="3679" y="2471"/>
                    <a:pt x="4036" y="2245"/>
                  </a:cubicBezTo>
                  <a:cubicBezTo>
                    <a:pt x="4837" y="1778"/>
                    <a:pt x="4603" y="611"/>
                    <a:pt x="3903" y="311"/>
                  </a:cubicBezTo>
                  <a:cubicBezTo>
                    <a:pt x="3419" y="69"/>
                    <a:pt x="2891" y="0"/>
                    <a:pt x="23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26"/>
            <p:cNvSpPr/>
            <p:nvPr/>
          </p:nvSpPr>
          <p:spPr>
            <a:xfrm>
              <a:off x="11489825" y="1644075"/>
              <a:ext cx="175975" cy="184800"/>
            </a:xfrm>
            <a:custGeom>
              <a:avLst/>
              <a:gdLst/>
              <a:ahLst/>
              <a:cxnLst/>
              <a:rect l="l" t="t" r="r" b="b"/>
              <a:pathLst>
                <a:path w="7039" h="7392" extrusionOk="0">
                  <a:moveTo>
                    <a:pt x="5871" y="1"/>
                  </a:moveTo>
                  <a:cubicBezTo>
                    <a:pt x="6071" y="801"/>
                    <a:pt x="5771" y="1535"/>
                    <a:pt x="5270" y="2202"/>
                  </a:cubicBezTo>
                  <a:cubicBezTo>
                    <a:pt x="3703" y="4204"/>
                    <a:pt x="0" y="5638"/>
                    <a:pt x="1268" y="6839"/>
                  </a:cubicBezTo>
                  <a:cubicBezTo>
                    <a:pt x="1679" y="7250"/>
                    <a:pt x="2271" y="7391"/>
                    <a:pt x="2820" y="7391"/>
                  </a:cubicBezTo>
                  <a:cubicBezTo>
                    <a:pt x="2939" y="7391"/>
                    <a:pt x="3056" y="7384"/>
                    <a:pt x="3169" y="7373"/>
                  </a:cubicBezTo>
                  <a:cubicBezTo>
                    <a:pt x="3536" y="7306"/>
                    <a:pt x="3869" y="7206"/>
                    <a:pt x="4070" y="7039"/>
                  </a:cubicBezTo>
                  <a:cubicBezTo>
                    <a:pt x="4470" y="6805"/>
                    <a:pt x="4703" y="6505"/>
                    <a:pt x="4737" y="6439"/>
                  </a:cubicBezTo>
                  <a:cubicBezTo>
                    <a:pt x="6838" y="4237"/>
                    <a:pt x="7038" y="634"/>
                    <a:pt x="6204" y="134"/>
                  </a:cubicBezTo>
                  <a:cubicBezTo>
                    <a:pt x="6104" y="101"/>
                    <a:pt x="6004" y="34"/>
                    <a:pt x="58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26"/>
            <p:cNvSpPr/>
            <p:nvPr/>
          </p:nvSpPr>
          <p:spPr>
            <a:xfrm>
              <a:off x="11489825" y="1699125"/>
              <a:ext cx="131775" cy="129750"/>
            </a:xfrm>
            <a:custGeom>
              <a:avLst/>
              <a:gdLst/>
              <a:ahLst/>
              <a:cxnLst/>
              <a:rect l="l" t="t" r="r" b="b"/>
              <a:pathLst>
                <a:path w="5271" h="5190" extrusionOk="0">
                  <a:moveTo>
                    <a:pt x="5270" y="0"/>
                  </a:moveTo>
                  <a:cubicBezTo>
                    <a:pt x="3703" y="2002"/>
                    <a:pt x="0" y="3436"/>
                    <a:pt x="1268" y="4637"/>
                  </a:cubicBezTo>
                  <a:cubicBezTo>
                    <a:pt x="1679" y="5048"/>
                    <a:pt x="2271" y="5189"/>
                    <a:pt x="2820" y="5189"/>
                  </a:cubicBezTo>
                  <a:cubicBezTo>
                    <a:pt x="2939" y="5189"/>
                    <a:pt x="3056" y="5182"/>
                    <a:pt x="3169" y="5171"/>
                  </a:cubicBezTo>
                  <a:cubicBezTo>
                    <a:pt x="3703" y="4370"/>
                    <a:pt x="3536" y="3369"/>
                    <a:pt x="3536" y="3369"/>
                  </a:cubicBezTo>
                  <a:lnTo>
                    <a:pt x="3536" y="3369"/>
                  </a:lnTo>
                  <a:cubicBezTo>
                    <a:pt x="3536" y="3369"/>
                    <a:pt x="3581" y="3371"/>
                    <a:pt x="3653" y="3371"/>
                  </a:cubicBezTo>
                  <a:cubicBezTo>
                    <a:pt x="3942" y="3371"/>
                    <a:pt x="4657" y="3349"/>
                    <a:pt x="4603" y="3136"/>
                  </a:cubicBezTo>
                  <a:cubicBezTo>
                    <a:pt x="4603" y="2954"/>
                    <a:pt x="4260" y="2934"/>
                    <a:pt x="4092" y="2934"/>
                  </a:cubicBezTo>
                  <a:cubicBezTo>
                    <a:pt x="4044" y="2934"/>
                    <a:pt x="4010" y="2936"/>
                    <a:pt x="4003" y="2936"/>
                  </a:cubicBezTo>
                  <a:cubicBezTo>
                    <a:pt x="4070" y="2936"/>
                    <a:pt x="5204" y="2569"/>
                    <a:pt x="5104" y="2369"/>
                  </a:cubicBezTo>
                  <a:cubicBezTo>
                    <a:pt x="5066" y="2294"/>
                    <a:pt x="4907" y="2270"/>
                    <a:pt x="4722" y="2270"/>
                  </a:cubicBezTo>
                  <a:cubicBezTo>
                    <a:pt x="4414" y="2270"/>
                    <a:pt x="4036" y="2335"/>
                    <a:pt x="4036" y="2335"/>
                  </a:cubicBezTo>
                  <a:cubicBezTo>
                    <a:pt x="4870" y="1601"/>
                    <a:pt x="5170" y="667"/>
                    <a:pt x="52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26"/>
            <p:cNvSpPr/>
            <p:nvPr/>
          </p:nvSpPr>
          <p:spPr>
            <a:xfrm>
              <a:off x="11424775" y="1641475"/>
              <a:ext cx="241025" cy="204925"/>
            </a:xfrm>
            <a:custGeom>
              <a:avLst/>
              <a:gdLst/>
              <a:ahLst/>
              <a:cxnLst/>
              <a:rect l="l" t="t" r="r" b="b"/>
              <a:pathLst>
                <a:path w="9641" h="8197" extrusionOk="0">
                  <a:moveTo>
                    <a:pt x="7798" y="0"/>
                  </a:moveTo>
                  <a:cubicBezTo>
                    <a:pt x="6778" y="0"/>
                    <a:pt x="5469" y="590"/>
                    <a:pt x="4203" y="1506"/>
                  </a:cubicBezTo>
                  <a:cubicBezTo>
                    <a:pt x="3036" y="2336"/>
                    <a:pt x="1537" y="2472"/>
                    <a:pt x="681" y="2472"/>
                  </a:cubicBezTo>
                  <a:cubicBezTo>
                    <a:pt x="265" y="2472"/>
                    <a:pt x="0" y="2440"/>
                    <a:pt x="0" y="2440"/>
                  </a:cubicBezTo>
                  <a:lnTo>
                    <a:pt x="0" y="2440"/>
                  </a:lnTo>
                  <a:cubicBezTo>
                    <a:pt x="0" y="2440"/>
                    <a:pt x="716" y="8196"/>
                    <a:pt x="3976" y="8196"/>
                  </a:cubicBezTo>
                  <a:cubicBezTo>
                    <a:pt x="4303" y="8196"/>
                    <a:pt x="4656" y="8138"/>
                    <a:pt x="5037" y="8010"/>
                  </a:cubicBezTo>
                  <a:cubicBezTo>
                    <a:pt x="5671" y="7810"/>
                    <a:pt x="6205" y="7510"/>
                    <a:pt x="6672" y="7143"/>
                  </a:cubicBezTo>
                  <a:cubicBezTo>
                    <a:pt x="6905" y="6976"/>
                    <a:pt x="7139" y="6776"/>
                    <a:pt x="7339" y="6543"/>
                  </a:cubicBezTo>
                  <a:cubicBezTo>
                    <a:pt x="9440" y="4341"/>
                    <a:pt x="9640" y="738"/>
                    <a:pt x="8806" y="238"/>
                  </a:cubicBezTo>
                  <a:cubicBezTo>
                    <a:pt x="8706" y="205"/>
                    <a:pt x="8606" y="138"/>
                    <a:pt x="8473" y="105"/>
                  </a:cubicBezTo>
                  <a:cubicBezTo>
                    <a:pt x="8267" y="34"/>
                    <a:pt x="8041" y="0"/>
                    <a:pt x="77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26"/>
            <p:cNvSpPr/>
            <p:nvPr/>
          </p:nvSpPr>
          <p:spPr>
            <a:xfrm>
              <a:off x="11326375" y="1867275"/>
              <a:ext cx="170125" cy="150575"/>
            </a:xfrm>
            <a:custGeom>
              <a:avLst/>
              <a:gdLst/>
              <a:ahLst/>
              <a:cxnLst/>
              <a:rect l="l" t="t" r="r" b="b"/>
              <a:pathLst>
                <a:path w="6805" h="6023" extrusionOk="0">
                  <a:moveTo>
                    <a:pt x="3381" y="0"/>
                  </a:moveTo>
                  <a:cubicBezTo>
                    <a:pt x="3207" y="0"/>
                    <a:pt x="3035" y="15"/>
                    <a:pt x="2869" y="46"/>
                  </a:cubicBezTo>
                  <a:cubicBezTo>
                    <a:pt x="467" y="513"/>
                    <a:pt x="0" y="3949"/>
                    <a:pt x="1801" y="5416"/>
                  </a:cubicBezTo>
                  <a:cubicBezTo>
                    <a:pt x="2035" y="5616"/>
                    <a:pt x="2268" y="5750"/>
                    <a:pt x="2569" y="5850"/>
                  </a:cubicBezTo>
                  <a:cubicBezTo>
                    <a:pt x="2898" y="5963"/>
                    <a:pt x="3258" y="6023"/>
                    <a:pt x="3622" y="6023"/>
                  </a:cubicBezTo>
                  <a:cubicBezTo>
                    <a:pt x="4326" y="6023"/>
                    <a:pt x="5043" y="5800"/>
                    <a:pt x="5571" y="5316"/>
                  </a:cubicBezTo>
                  <a:cubicBezTo>
                    <a:pt x="6805" y="4149"/>
                    <a:pt x="6805" y="1914"/>
                    <a:pt x="5504" y="780"/>
                  </a:cubicBezTo>
                  <a:cubicBezTo>
                    <a:pt x="4960" y="290"/>
                    <a:pt x="4150" y="0"/>
                    <a:pt x="33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26"/>
            <p:cNvSpPr/>
            <p:nvPr/>
          </p:nvSpPr>
          <p:spPr>
            <a:xfrm>
              <a:off x="10760950" y="1622675"/>
              <a:ext cx="887325" cy="614250"/>
            </a:xfrm>
            <a:custGeom>
              <a:avLst/>
              <a:gdLst/>
              <a:ahLst/>
              <a:cxnLst/>
              <a:rect l="l" t="t" r="r" b="b"/>
              <a:pathLst>
                <a:path w="35493" h="24570" extrusionOk="0">
                  <a:moveTo>
                    <a:pt x="12368" y="1"/>
                  </a:moveTo>
                  <a:cubicBezTo>
                    <a:pt x="9425" y="1"/>
                    <a:pt x="6776" y="511"/>
                    <a:pt x="4871" y="1791"/>
                  </a:cubicBezTo>
                  <a:cubicBezTo>
                    <a:pt x="3670" y="2591"/>
                    <a:pt x="2603" y="3759"/>
                    <a:pt x="1769" y="5126"/>
                  </a:cubicBezTo>
                  <a:cubicBezTo>
                    <a:pt x="1268" y="5960"/>
                    <a:pt x="868" y="6861"/>
                    <a:pt x="568" y="7828"/>
                  </a:cubicBezTo>
                  <a:cubicBezTo>
                    <a:pt x="468" y="8128"/>
                    <a:pt x="401" y="8429"/>
                    <a:pt x="334" y="8729"/>
                  </a:cubicBezTo>
                  <a:cubicBezTo>
                    <a:pt x="68" y="9863"/>
                    <a:pt x="1" y="11064"/>
                    <a:pt x="101" y="12265"/>
                  </a:cubicBezTo>
                  <a:cubicBezTo>
                    <a:pt x="134" y="12498"/>
                    <a:pt x="168" y="12765"/>
                    <a:pt x="201" y="12999"/>
                  </a:cubicBezTo>
                  <a:cubicBezTo>
                    <a:pt x="334" y="13866"/>
                    <a:pt x="601" y="14700"/>
                    <a:pt x="968" y="15534"/>
                  </a:cubicBezTo>
                  <a:cubicBezTo>
                    <a:pt x="1902" y="17602"/>
                    <a:pt x="3570" y="19537"/>
                    <a:pt x="6205" y="21071"/>
                  </a:cubicBezTo>
                  <a:cubicBezTo>
                    <a:pt x="11016" y="23895"/>
                    <a:pt x="16730" y="24569"/>
                    <a:pt x="21088" y="24569"/>
                  </a:cubicBezTo>
                  <a:cubicBezTo>
                    <a:pt x="25070" y="24569"/>
                    <a:pt x="27921" y="24007"/>
                    <a:pt x="27921" y="24007"/>
                  </a:cubicBezTo>
                  <a:cubicBezTo>
                    <a:pt x="27921" y="24007"/>
                    <a:pt x="27922" y="24007"/>
                    <a:pt x="27924" y="24007"/>
                  </a:cubicBezTo>
                  <a:cubicBezTo>
                    <a:pt x="28039" y="24007"/>
                    <a:pt x="31397" y="23974"/>
                    <a:pt x="33692" y="20237"/>
                  </a:cubicBezTo>
                  <a:cubicBezTo>
                    <a:pt x="33992" y="19770"/>
                    <a:pt x="34259" y="19203"/>
                    <a:pt x="34526" y="18603"/>
                  </a:cubicBezTo>
                  <a:cubicBezTo>
                    <a:pt x="34592" y="18403"/>
                    <a:pt x="34692" y="18169"/>
                    <a:pt x="34759" y="17969"/>
                  </a:cubicBezTo>
                  <a:cubicBezTo>
                    <a:pt x="34859" y="17669"/>
                    <a:pt x="34959" y="17368"/>
                    <a:pt x="35026" y="17068"/>
                  </a:cubicBezTo>
                  <a:cubicBezTo>
                    <a:pt x="35359" y="15834"/>
                    <a:pt x="35493" y="14566"/>
                    <a:pt x="35426" y="13332"/>
                  </a:cubicBezTo>
                  <a:cubicBezTo>
                    <a:pt x="35426" y="13165"/>
                    <a:pt x="35393" y="12999"/>
                    <a:pt x="35393" y="12799"/>
                  </a:cubicBezTo>
                  <a:cubicBezTo>
                    <a:pt x="35293" y="11998"/>
                    <a:pt x="35126" y="11231"/>
                    <a:pt x="34826" y="10464"/>
                  </a:cubicBezTo>
                  <a:cubicBezTo>
                    <a:pt x="33892" y="7862"/>
                    <a:pt x="31857" y="5527"/>
                    <a:pt x="28621" y="3925"/>
                  </a:cubicBezTo>
                  <a:cubicBezTo>
                    <a:pt x="27621" y="3425"/>
                    <a:pt x="26553" y="2958"/>
                    <a:pt x="25386" y="2524"/>
                  </a:cubicBezTo>
                  <a:cubicBezTo>
                    <a:pt x="24652" y="2258"/>
                    <a:pt x="23885" y="1991"/>
                    <a:pt x="23084" y="1757"/>
                  </a:cubicBezTo>
                  <a:cubicBezTo>
                    <a:pt x="22784" y="1657"/>
                    <a:pt x="22450" y="1557"/>
                    <a:pt x="22117" y="1490"/>
                  </a:cubicBezTo>
                  <a:cubicBezTo>
                    <a:pt x="20649" y="1057"/>
                    <a:pt x="19148" y="723"/>
                    <a:pt x="17613" y="456"/>
                  </a:cubicBezTo>
                  <a:cubicBezTo>
                    <a:pt x="17213" y="390"/>
                    <a:pt x="16846" y="356"/>
                    <a:pt x="16446" y="290"/>
                  </a:cubicBezTo>
                  <a:cubicBezTo>
                    <a:pt x="15445" y="156"/>
                    <a:pt x="14445" y="56"/>
                    <a:pt x="13444" y="23"/>
                  </a:cubicBezTo>
                  <a:cubicBezTo>
                    <a:pt x="13081" y="8"/>
                    <a:pt x="12722" y="1"/>
                    <a:pt x="123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26"/>
            <p:cNvSpPr/>
            <p:nvPr/>
          </p:nvSpPr>
          <p:spPr>
            <a:xfrm>
              <a:off x="11308850" y="1840275"/>
              <a:ext cx="209350" cy="204000"/>
            </a:xfrm>
            <a:custGeom>
              <a:avLst/>
              <a:gdLst/>
              <a:ahLst/>
              <a:cxnLst/>
              <a:rect l="l" t="t" r="r" b="b"/>
              <a:pathLst>
                <a:path w="8374" h="8160" extrusionOk="0">
                  <a:moveTo>
                    <a:pt x="4230" y="0"/>
                  </a:moveTo>
                  <a:cubicBezTo>
                    <a:pt x="3828" y="0"/>
                    <a:pt x="3434" y="44"/>
                    <a:pt x="3069" y="125"/>
                  </a:cubicBezTo>
                  <a:cubicBezTo>
                    <a:pt x="1802" y="425"/>
                    <a:pt x="734" y="1359"/>
                    <a:pt x="367" y="2627"/>
                  </a:cubicBezTo>
                  <a:cubicBezTo>
                    <a:pt x="367" y="2660"/>
                    <a:pt x="334" y="2694"/>
                    <a:pt x="334" y="2694"/>
                  </a:cubicBezTo>
                  <a:cubicBezTo>
                    <a:pt x="1" y="3961"/>
                    <a:pt x="167" y="5562"/>
                    <a:pt x="901" y="6630"/>
                  </a:cubicBezTo>
                  <a:cubicBezTo>
                    <a:pt x="1068" y="6897"/>
                    <a:pt x="1301" y="7097"/>
                    <a:pt x="1535" y="7297"/>
                  </a:cubicBezTo>
                  <a:cubicBezTo>
                    <a:pt x="2294" y="7855"/>
                    <a:pt x="3352" y="8159"/>
                    <a:pt x="4369" y="8159"/>
                  </a:cubicBezTo>
                  <a:cubicBezTo>
                    <a:pt x="4871" y="8159"/>
                    <a:pt x="5364" y="8085"/>
                    <a:pt x="5805" y="7931"/>
                  </a:cubicBezTo>
                  <a:cubicBezTo>
                    <a:pt x="7573" y="7364"/>
                    <a:pt x="8373" y="5229"/>
                    <a:pt x="8173" y="3361"/>
                  </a:cubicBezTo>
                  <a:cubicBezTo>
                    <a:pt x="8073" y="2660"/>
                    <a:pt x="7873" y="1993"/>
                    <a:pt x="7506" y="1459"/>
                  </a:cubicBezTo>
                  <a:cubicBezTo>
                    <a:pt x="6799" y="424"/>
                    <a:pt x="5480" y="0"/>
                    <a:pt x="42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26"/>
            <p:cNvSpPr/>
            <p:nvPr/>
          </p:nvSpPr>
          <p:spPr>
            <a:xfrm>
              <a:off x="11308025" y="1835550"/>
              <a:ext cx="207675" cy="208700"/>
            </a:xfrm>
            <a:custGeom>
              <a:avLst/>
              <a:gdLst/>
              <a:ahLst/>
              <a:cxnLst/>
              <a:rect l="l" t="t" r="r" b="b"/>
              <a:pathLst>
                <a:path w="8307" h="8348" extrusionOk="0">
                  <a:moveTo>
                    <a:pt x="4208" y="1"/>
                  </a:moveTo>
                  <a:cubicBezTo>
                    <a:pt x="3853" y="1"/>
                    <a:pt x="3511" y="32"/>
                    <a:pt x="3169" y="80"/>
                  </a:cubicBezTo>
                  <a:cubicBezTo>
                    <a:pt x="2702" y="181"/>
                    <a:pt x="2268" y="347"/>
                    <a:pt x="1868" y="614"/>
                  </a:cubicBezTo>
                  <a:cubicBezTo>
                    <a:pt x="1034" y="1115"/>
                    <a:pt x="434" y="1915"/>
                    <a:pt x="200" y="2849"/>
                  </a:cubicBezTo>
                  <a:cubicBezTo>
                    <a:pt x="0" y="3650"/>
                    <a:pt x="0" y="4484"/>
                    <a:pt x="167" y="5251"/>
                  </a:cubicBezTo>
                  <a:cubicBezTo>
                    <a:pt x="267" y="5651"/>
                    <a:pt x="400" y="6051"/>
                    <a:pt x="601" y="6385"/>
                  </a:cubicBezTo>
                  <a:cubicBezTo>
                    <a:pt x="767" y="6752"/>
                    <a:pt x="1001" y="7086"/>
                    <a:pt x="1334" y="7352"/>
                  </a:cubicBezTo>
                  <a:cubicBezTo>
                    <a:pt x="1635" y="7619"/>
                    <a:pt x="2002" y="7819"/>
                    <a:pt x="2369" y="7953"/>
                  </a:cubicBezTo>
                  <a:cubicBezTo>
                    <a:pt x="2735" y="8120"/>
                    <a:pt x="3102" y="8220"/>
                    <a:pt x="3503" y="8286"/>
                  </a:cubicBezTo>
                  <a:cubicBezTo>
                    <a:pt x="3794" y="8324"/>
                    <a:pt x="4095" y="8348"/>
                    <a:pt x="4397" y="8348"/>
                  </a:cubicBezTo>
                  <a:cubicBezTo>
                    <a:pt x="4889" y="8348"/>
                    <a:pt x="5383" y="8285"/>
                    <a:pt x="5838" y="8120"/>
                  </a:cubicBezTo>
                  <a:lnTo>
                    <a:pt x="5838" y="8120"/>
                  </a:lnTo>
                  <a:cubicBezTo>
                    <a:pt x="5386" y="8263"/>
                    <a:pt x="4897" y="8331"/>
                    <a:pt x="4409" y="8331"/>
                  </a:cubicBezTo>
                  <a:cubicBezTo>
                    <a:pt x="4104" y="8331"/>
                    <a:pt x="3798" y="8304"/>
                    <a:pt x="3503" y="8253"/>
                  </a:cubicBezTo>
                  <a:cubicBezTo>
                    <a:pt x="2735" y="8120"/>
                    <a:pt x="1968" y="7786"/>
                    <a:pt x="1401" y="7252"/>
                  </a:cubicBezTo>
                  <a:cubicBezTo>
                    <a:pt x="1101" y="6985"/>
                    <a:pt x="901" y="6685"/>
                    <a:pt x="734" y="6318"/>
                  </a:cubicBezTo>
                  <a:cubicBezTo>
                    <a:pt x="601" y="5985"/>
                    <a:pt x="467" y="5584"/>
                    <a:pt x="400" y="5218"/>
                  </a:cubicBezTo>
                  <a:cubicBezTo>
                    <a:pt x="267" y="4450"/>
                    <a:pt x="334" y="3683"/>
                    <a:pt x="534" y="2949"/>
                  </a:cubicBezTo>
                  <a:lnTo>
                    <a:pt x="534" y="2916"/>
                  </a:lnTo>
                  <a:cubicBezTo>
                    <a:pt x="567" y="2849"/>
                    <a:pt x="601" y="2716"/>
                    <a:pt x="634" y="2616"/>
                  </a:cubicBezTo>
                  <a:cubicBezTo>
                    <a:pt x="701" y="2549"/>
                    <a:pt x="734" y="2449"/>
                    <a:pt x="767" y="2349"/>
                  </a:cubicBezTo>
                  <a:cubicBezTo>
                    <a:pt x="867" y="2149"/>
                    <a:pt x="1001" y="1982"/>
                    <a:pt x="1101" y="1782"/>
                  </a:cubicBezTo>
                  <a:cubicBezTo>
                    <a:pt x="1368" y="1448"/>
                    <a:pt x="1701" y="1181"/>
                    <a:pt x="2068" y="948"/>
                  </a:cubicBezTo>
                  <a:cubicBezTo>
                    <a:pt x="2742" y="550"/>
                    <a:pt x="3556" y="377"/>
                    <a:pt x="4356" y="377"/>
                  </a:cubicBezTo>
                  <a:cubicBezTo>
                    <a:pt x="4427" y="377"/>
                    <a:pt x="4499" y="378"/>
                    <a:pt x="4570" y="381"/>
                  </a:cubicBezTo>
                  <a:cubicBezTo>
                    <a:pt x="5437" y="414"/>
                    <a:pt x="6305" y="681"/>
                    <a:pt x="6972" y="1248"/>
                  </a:cubicBezTo>
                  <a:cubicBezTo>
                    <a:pt x="7305" y="1515"/>
                    <a:pt x="7572" y="1882"/>
                    <a:pt x="7739" y="2282"/>
                  </a:cubicBezTo>
                  <a:cubicBezTo>
                    <a:pt x="7939" y="2682"/>
                    <a:pt x="8039" y="3116"/>
                    <a:pt x="8106" y="3550"/>
                  </a:cubicBezTo>
                  <a:lnTo>
                    <a:pt x="8106" y="3616"/>
                  </a:lnTo>
                  <a:lnTo>
                    <a:pt x="8115" y="3616"/>
                  </a:lnTo>
                  <a:cubicBezTo>
                    <a:pt x="8173" y="4058"/>
                    <a:pt x="8171" y="4473"/>
                    <a:pt x="8139" y="4917"/>
                  </a:cubicBezTo>
                  <a:cubicBezTo>
                    <a:pt x="8073" y="5384"/>
                    <a:pt x="7939" y="5818"/>
                    <a:pt x="7772" y="6252"/>
                  </a:cubicBezTo>
                  <a:cubicBezTo>
                    <a:pt x="7572" y="6685"/>
                    <a:pt x="7339" y="7052"/>
                    <a:pt x="7005" y="7386"/>
                  </a:cubicBezTo>
                  <a:cubicBezTo>
                    <a:pt x="6672" y="7719"/>
                    <a:pt x="6271" y="7986"/>
                    <a:pt x="5838" y="8120"/>
                  </a:cubicBezTo>
                  <a:cubicBezTo>
                    <a:pt x="6271" y="7986"/>
                    <a:pt x="6672" y="7719"/>
                    <a:pt x="7005" y="7419"/>
                  </a:cubicBezTo>
                  <a:cubicBezTo>
                    <a:pt x="7339" y="7086"/>
                    <a:pt x="7606" y="6685"/>
                    <a:pt x="7806" y="6252"/>
                  </a:cubicBezTo>
                  <a:cubicBezTo>
                    <a:pt x="8006" y="5851"/>
                    <a:pt x="8139" y="5384"/>
                    <a:pt x="8206" y="4951"/>
                  </a:cubicBezTo>
                  <a:cubicBezTo>
                    <a:pt x="8306" y="4484"/>
                    <a:pt x="8306" y="4017"/>
                    <a:pt x="8273" y="3550"/>
                  </a:cubicBezTo>
                  <a:lnTo>
                    <a:pt x="8273" y="3483"/>
                  </a:lnTo>
                  <a:lnTo>
                    <a:pt x="8267" y="3480"/>
                  </a:lnTo>
                  <a:lnTo>
                    <a:pt x="8267" y="3480"/>
                  </a:lnTo>
                  <a:cubicBezTo>
                    <a:pt x="8229" y="3036"/>
                    <a:pt x="8131" y="2594"/>
                    <a:pt x="7973" y="2182"/>
                  </a:cubicBezTo>
                  <a:cubicBezTo>
                    <a:pt x="7772" y="1748"/>
                    <a:pt x="7539" y="1348"/>
                    <a:pt x="7172" y="1014"/>
                  </a:cubicBezTo>
                  <a:cubicBezTo>
                    <a:pt x="6471" y="381"/>
                    <a:pt x="5504" y="80"/>
                    <a:pt x="4603" y="14"/>
                  </a:cubicBezTo>
                  <a:cubicBezTo>
                    <a:pt x="4469" y="5"/>
                    <a:pt x="4338" y="1"/>
                    <a:pt x="4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26"/>
            <p:cNvSpPr/>
            <p:nvPr/>
          </p:nvSpPr>
          <p:spPr>
            <a:xfrm>
              <a:off x="11134550" y="1917275"/>
              <a:ext cx="174325" cy="140950"/>
            </a:xfrm>
            <a:custGeom>
              <a:avLst/>
              <a:gdLst/>
              <a:ahLst/>
              <a:cxnLst/>
              <a:rect l="l" t="t" r="r" b="b"/>
              <a:pathLst>
                <a:path w="6973" h="5638" extrusionOk="0">
                  <a:moveTo>
                    <a:pt x="3164" y="1"/>
                  </a:moveTo>
                  <a:cubicBezTo>
                    <a:pt x="2794" y="1"/>
                    <a:pt x="2421" y="21"/>
                    <a:pt x="2069" y="114"/>
                  </a:cubicBezTo>
                  <a:cubicBezTo>
                    <a:pt x="1502" y="247"/>
                    <a:pt x="935" y="648"/>
                    <a:pt x="601" y="1281"/>
                  </a:cubicBezTo>
                  <a:cubicBezTo>
                    <a:pt x="101" y="2215"/>
                    <a:pt x="1" y="3383"/>
                    <a:pt x="601" y="4217"/>
                  </a:cubicBezTo>
                  <a:cubicBezTo>
                    <a:pt x="968" y="4751"/>
                    <a:pt x="1469" y="5051"/>
                    <a:pt x="2002" y="5218"/>
                  </a:cubicBezTo>
                  <a:cubicBezTo>
                    <a:pt x="2701" y="5443"/>
                    <a:pt x="3399" y="5638"/>
                    <a:pt x="4098" y="5638"/>
                  </a:cubicBezTo>
                  <a:cubicBezTo>
                    <a:pt x="4433" y="5638"/>
                    <a:pt x="4769" y="5593"/>
                    <a:pt x="5105" y="5484"/>
                  </a:cubicBezTo>
                  <a:cubicBezTo>
                    <a:pt x="5505" y="5351"/>
                    <a:pt x="5872" y="5151"/>
                    <a:pt x="6172" y="4851"/>
                  </a:cubicBezTo>
                  <a:cubicBezTo>
                    <a:pt x="6672" y="4350"/>
                    <a:pt x="6973" y="3583"/>
                    <a:pt x="6973" y="2782"/>
                  </a:cubicBezTo>
                  <a:cubicBezTo>
                    <a:pt x="6973" y="2015"/>
                    <a:pt x="6706" y="1248"/>
                    <a:pt x="6239" y="781"/>
                  </a:cubicBezTo>
                  <a:cubicBezTo>
                    <a:pt x="5638" y="214"/>
                    <a:pt x="4771" y="14"/>
                    <a:pt x="4037" y="14"/>
                  </a:cubicBezTo>
                  <a:cubicBezTo>
                    <a:pt x="3755" y="14"/>
                    <a:pt x="3461" y="1"/>
                    <a:pt x="3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26"/>
            <p:cNvSpPr/>
            <p:nvPr/>
          </p:nvSpPr>
          <p:spPr>
            <a:xfrm>
              <a:off x="11187100" y="1878925"/>
              <a:ext cx="80075" cy="39550"/>
            </a:xfrm>
            <a:custGeom>
              <a:avLst/>
              <a:gdLst/>
              <a:ahLst/>
              <a:cxnLst/>
              <a:rect l="l" t="t" r="r" b="b"/>
              <a:pathLst>
                <a:path w="3203" h="1582" extrusionOk="0">
                  <a:moveTo>
                    <a:pt x="561" y="1"/>
                  </a:moveTo>
                  <a:cubicBezTo>
                    <a:pt x="529" y="1"/>
                    <a:pt x="498" y="5"/>
                    <a:pt x="467" y="13"/>
                  </a:cubicBezTo>
                  <a:cubicBezTo>
                    <a:pt x="0" y="180"/>
                    <a:pt x="768" y="1314"/>
                    <a:pt x="1668" y="1581"/>
                  </a:cubicBezTo>
                  <a:cubicBezTo>
                    <a:pt x="1668" y="1581"/>
                    <a:pt x="3203" y="881"/>
                    <a:pt x="2869" y="214"/>
                  </a:cubicBezTo>
                  <a:cubicBezTo>
                    <a:pt x="2793" y="68"/>
                    <a:pt x="2698" y="10"/>
                    <a:pt x="2595" y="10"/>
                  </a:cubicBezTo>
                  <a:cubicBezTo>
                    <a:pt x="2204" y="10"/>
                    <a:pt x="1702" y="847"/>
                    <a:pt x="1702" y="847"/>
                  </a:cubicBezTo>
                  <a:cubicBezTo>
                    <a:pt x="1702" y="847"/>
                    <a:pt x="1030" y="1"/>
                    <a:pt x="5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94" name="Google Shape;1694;p26"/>
          <p:cNvSpPr/>
          <p:nvPr/>
        </p:nvSpPr>
        <p:spPr>
          <a:xfrm flipH="1">
            <a:off x="-239" y="4478401"/>
            <a:ext cx="9144064" cy="665081"/>
          </a:xfrm>
          <a:custGeom>
            <a:avLst/>
            <a:gdLst/>
            <a:ahLst/>
            <a:cxnLst/>
            <a:rect l="l" t="t" r="r" b="b"/>
            <a:pathLst>
              <a:path w="208483" h="26319" extrusionOk="0">
                <a:moveTo>
                  <a:pt x="0" y="0"/>
                </a:moveTo>
                <a:lnTo>
                  <a:pt x="0" y="26319"/>
                </a:lnTo>
                <a:lnTo>
                  <a:pt x="208482" y="26319"/>
                </a:lnTo>
                <a:lnTo>
                  <a:pt x="20848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5" name="Google Shape;1695;p26"/>
          <p:cNvSpPr/>
          <p:nvPr/>
        </p:nvSpPr>
        <p:spPr>
          <a:xfrm flipH="1">
            <a:off x="-6951" y="3799700"/>
            <a:ext cx="9144401" cy="690744"/>
          </a:xfrm>
          <a:custGeom>
            <a:avLst/>
            <a:gdLst/>
            <a:ahLst/>
            <a:cxnLst/>
            <a:rect l="l" t="t" r="r" b="b"/>
            <a:pathLst>
              <a:path w="366656" h="27088" extrusionOk="0">
                <a:moveTo>
                  <a:pt x="0" y="1290"/>
                </a:moveTo>
                <a:lnTo>
                  <a:pt x="0" y="27088"/>
                </a:lnTo>
                <a:lnTo>
                  <a:pt x="366656" y="27088"/>
                </a:lnTo>
                <a:lnTo>
                  <a:pt x="366656" y="0"/>
                </a:lnTo>
                <a:lnTo>
                  <a:pt x="142535" y="0"/>
                </a:lnTo>
                <a:lnTo>
                  <a:pt x="141245" y="6772"/>
                </a:lnTo>
                <a:lnTo>
                  <a:pt x="95776" y="10642"/>
                </a:lnTo>
                <a:lnTo>
                  <a:pt x="39988" y="5159"/>
                </a:lnTo>
                <a:lnTo>
                  <a:pt x="40633" y="1290"/>
                </a:lnTo>
                <a:lnTo>
                  <a:pt x="35795" y="9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696" name="Google Shape;1696;p26"/>
          <p:cNvSpPr/>
          <p:nvPr/>
        </p:nvSpPr>
        <p:spPr>
          <a:xfrm flipH="1">
            <a:off x="1623824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7" name="Google Shape;1697;p26"/>
          <p:cNvSpPr/>
          <p:nvPr/>
        </p:nvSpPr>
        <p:spPr>
          <a:xfrm flipH="1">
            <a:off x="6982663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8" name="Google Shape;1698;p26"/>
          <p:cNvSpPr/>
          <p:nvPr/>
        </p:nvSpPr>
        <p:spPr>
          <a:xfrm flipH="1">
            <a:off x="7359692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9" name="Google Shape;1699;p26"/>
          <p:cNvSpPr/>
          <p:nvPr/>
        </p:nvSpPr>
        <p:spPr>
          <a:xfrm flipH="1">
            <a:off x="7589125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0" name="Google Shape;1700;p26"/>
          <p:cNvSpPr/>
          <p:nvPr/>
        </p:nvSpPr>
        <p:spPr>
          <a:xfrm flipH="1">
            <a:off x="7928171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1" name="Google Shape;1701;p26"/>
          <p:cNvSpPr/>
          <p:nvPr/>
        </p:nvSpPr>
        <p:spPr>
          <a:xfrm flipH="1">
            <a:off x="29248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2" name="Google Shape;1702;p26"/>
          <p:cNvSpPr/>
          <p:nvPr/>
        </p:nvSpPr>
        <p:spPr>
          <a:xfrm flipH="1">
            <a:off x="4441333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3" name="Google Shape;1703;p26"/>
          <p:cNvSpPr/>
          <p:nvPr/>
        </p:nvSpPr>
        <p:spPr>
          <a:xfrm flipH="1">
            <a:off x="2673074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26"/>
          <p:cNvSpPr/>
          <p:nvPr/>
        </p:nvSpPr>
        <p:spPr>
          <a:xfrm>
            <a:off x="-4027" y="4104627"/>
            <a:ext cx="3716315" cy="252743"/>
          </a:xfrm>
          <a:custGeom>
            <a:avLst/>
            <a:gdLst/>
            <a:ahLst/>
            <a:cxnLst/>
            <a:rect l="l" t="t" r="r" b="b"/>
            <a:pathLst>
              <a:path w="84828" h="10181" extrusionOk="0">
                <a:moveTo>
                  <a:pt x="34292" y="1"/>
                </a:moveTo>
                <a:cubicBezTo>
                  <a:pt x="32857" y="34"/>
                  <a:pt x="31490" y="67"/>
                  <a:pt x="30122" y="134"/>
                </a:cubicBezTo>
                <a:cubicBezTo>
                  <a:pt x="28754" y="167"/>
                  <a:pt x="27420" y="167"/>
                  <a:pt x="26152" y="301"/>
                </a:cubicBezTo>
                <a:cubicBezTo>
                  <a:pt x="24851" y="401"/>
                  <a:pt x="23584" y="501"/>
                  <a:pt x="22350" y="601"/>
                </a:cubicBezTo>
                <a:cubicBezTo>
                  <a:pt x="21749" y="634"/>
                  <a:pt x="21149" y="668"/>
                  <a:pt x="20548" y="734"/>
                </a:cubicBezTo>
                <a:cubicBezTo>
                  <a:pt x="19948" y="801"/>
                  <a:pt x="19348" y="868"/>
                  <a:pt x="18780" y="935"/>
                </a:cubicBezTo>
                <a:cubicBezTo>
                  <a:pt x="17646" y="1068"/>
                  <a:pt x="16546" y="1201"/>
                  <a:pt x="15478" y="1335"/>
                </a:cubicBezTo>
                <a:cubicBezTo>
                  <a:pt x="14411" y="1468"/>
                  <a:pt x="13377" y="1602"/>
                  <a:pt x="12409" y="1769"/>
                </a:cubicBezTo>
                <a:cubicBezTo>
                  <a:pt x="10475" y="2135"/>
                  <a:pt x="8740" y="2436"/>
                  <a:pt x="7206" y="2703"/>
                </a:cubicBezTo>
                <a:cubicBezTo>
                  <a:pt x="5671" y="3003"/>
                  <a:pt x="4370" y="3336"/>
                  <a:pt x="3303" y="3603"/>
                </a:cubicBezTo>
                <a:cubicBezTo>
                  <a:pt x="1168" y="4104"/>
                  <a:pt x="0" y="4437"/>
                  <a:pt x="0" y="4537"/>
                </a:cubicBezTo>
                <a:cubicBezTo>
                  <a:pt x="5" y="4547"/>
                  <a:pt x="34" y="4552"/>
                  <a:pt x="87" y="4552"/>
                </a:cubicBezTo>
                <a:cubicBezTo>
                  <a:pt x="401" y="4552"/>
                  <a:pt x="1548" y="4384"/>
                  <a:pt x="3403" y="4070"/>
                </a:cubicBezTo>
                <a:cubicBezTo>
                  <a:pt x="4470" y="3903"/>
                  <a:pt x="5771" y="3637"/>
                  <a:pt x="7306" y="3370"/>
                </a:cubicBezTo>
                <a:cubicBezTo>
                  <a:pt x="8840" y="3170"/>
                  <a:pt x="10608" y="2936"/>
                  <a:pt x="12543" y="2636"/>
                </a:cubicBezTo>
                <a:cubicBezTo>
                  <a:pt x="13510" y="2502"/>
                  <a:pt x="14511" y="2402"/>
                  <a:pt x="15578" y="2302"/>
                </a:cubicBezTo>
                <a:cubicBezTo>
                  <a:pt x="16646" y="2169"/>
                  <a:pt x="17746" y="2069"/>
                  <a:pt x="18881" y="1969"/>
                </a:cubicBezTo>
                <a:cubicBezTo>
                  <a:pt x="19448" y="1902"/>
                  <a:pt x="20048" y="1835"/>
                  <a:pt x="20615" y="1769"/>
                </a:cubicBezTo>
                <a:cubicBezTo>
                  <a:pt x="21216" y="1735"/>
                  <a:pt x="21816" y="1702"/>
                  <a:pt x="22450" y="1668"/>
                </a:cubicBezTo>
                <a:cubicBezTo>
                  <a:pt x="23651" y="1602"/>
                  <a:pt x="24918" y="1502"/>
                  <a:pt x="26186" y="1435"/>
                </a:cubicBezTo>
                <a:cubicBezTo>
                  <a:pt x="27487" y="1335"/>
                  <a:pt x="28821" y="1335"/>
                  <a:pt x="30155" y="1302"/>
                </a:cubicBezTo>
                <a:cubicBezTo>
                  <a:pt x="31523" y="1268"/>
                  <a:pt x="32891" y="1235"/>
                  <a:pt x="34292" y="1201"/>
                </a:cubicBezTo>
                <a:cubicBezTo>
                  <a:pt x="35693" y="1235"/>
                  <a:pt x="37127" y="1268"/>
                  <a:pt x="38561" y="1302"/>
                </a:cubicBezTo>
                <a:cubicBezTo>
                  <a:pt x="39295" y="1302"/>
                  <a:pt x="40029" y="1302"/>
                  <a:pt x="40763" y="1335"/>
                </a:cubicBezTo>
                <a:cubicBezTo>
                  <a:pt x="41497" y="1335"/>
                  <a:pt x="42231" y="1402"/>
                  <a:pt x="42964" y="1435"/>
                </a:cubicBezTo>
                <a:cubicBezTo>
                  <a:pt x="44465" y="1502"/>
                  <a:pt x="45933" y="1602"/>
                  <a:pt x="47401" y="1668"/>
                </a:cubicBezTo>
                <a:cubicBezTo>
                  <a:pt x="48101" y="1702"/>
                  <a:pt x="48835" y="1802"/>
                  <a:pt x="49536" y="1835"/>
                </a:cubicBezTo>
                <a:cubicBezTo>
                  <a:pt x="50236" y="1902"/>
                  <a:pt x="50937" y="1969"/>
                  <a:pt x="51637" y="2035"/>
                </a:cubicBezTo>
                <a:cubicBezTo>
                  <a:pt x="53038" y="2169"/>
                  <a:pt x="54439" y="2269"/>
                  <a:pt x="55774" y="2436"/>
                </a:cubicBezTo>
                <a:cubicBezTo>
                  <a:pt x="57108" y="2602"/>
                  <a:pt x="58442" y="2736"/>
                  <a:pt x="59710" y="2903"/>
                </a:cubicBezTo>
                <a:cubicBezTo>
                  <a:pt x="64813" y="3570"/>
                  <a:pt x="69417" y="4404"/>
                  <a:pt x="73153" y="5471"/>
                </a:cubicBezTo>
                <a:cubicBezTo>
                  <a:pt x="76889" y="6505"/>
                  <a:pt x="79791" y="7773"/>
                  <a:pt x="81759" y="8707"/>
                </a:cubicBezTo>
                <a:cubicBezTo>
                  <a:pt x="82259" y="8940"/>
                  <a:pt x="82693" y="9141"/>
                  <a:pt x="83060" y="9341"/>
                </a:cubicBezTo>
                <a:cubicBezTo>
                  <a:pt x="83427" y="9541"/>
                  <a:pt x="83727" y="9708"/>
                  <a:pt x="83994" y="9841"/>
                </a:cubicBezTo>
                <a:cubicBezTo>
                  <a:pt x="84432" y="10075"/>
                  <a:pt x="84717" y="10181"/>
                  <a:pt x="84803" y="10181"/>
                </a:cubicBezTo>
                <a:cubicBezTo>
                  <a:pt x="84815" y="10181"/>
                  <a:pt x="84824" y="10179"/>
                  <a:pt x="84828" y="10175"/>
                </a:cubicBezTo>
                <a:cubicBezTo>
                  <a:pt x="84828" y="10141"/>
                  <a:pt x="84594" y="9941"/>
                  <a:pt x="84127" y="9641"/>
                </a:cubicBezTo>
                <a:cubicBezTo>
                  <a:pt x="83894" y="9474"/>
                  <a:pt x="83593" y="9274"/>
                  <a:pt x="83226" y="9040"/>
                </a:cubicBezTo>
                <a:cubicBezTo>
                  <a:pt x="82860" y="8807"/>
                  <a:pt x="82459" y="8573"/>
                  <a:pt x="81992" y="8273"/>
                </a:cubicBezTo>
                <a:cubicBezTo>
                  <a:pt x="80058" y="7206"/>
                  <a:pt x="77155" y="5805"/>
                  <a:pt x="73386" y="4637"/>
                </a:cubicBezTo>
                <a:cubicBezTo>
                  <a:pt x="69617" y="3436"/>
                  <a:pt x="65013" y="2502"/>
                  <a:pt x="59876" y="1802"/>
                </a:cubicBezTo>
                <a:cubicBezTo>
                  <a:pt x="58576" y="1602"/>
                  <a:pt x="57241" y="1435"/>
                  <a:pt x="55907" y="1268"/>
                </a:cubicBezTo>
                <a:cubicBezTo>
                  <a:pt x="54573" y="1101"/>
                  <a:pt x="53172" y="1001"/>
                  <a:pt x="51771" y="835"/>
                </a:cubicBezTo>
                <a:cubicBezTo>
                  <a:pt x="51070" y="768"/>
                  <a:pt x="50370" y="701"/>
                  <a:pt x="49636" y="634"/>
                </a:cubicBezTo>
                <a:cubicBezTo>
                  <a:pt x="48935" y="568"/>
                  <a:pt x="48201" y="468"/>
                  <a:pt x="47468" y="468"/>
                </a:cubicBezTo>
                <a:cubicBezTo>
                  <a:pt x="46000" y="368"/>
                  <a:pt x="44532" y="301"/>
                  <a:pt x="43031" y="201"/>
                </a:cubicBezTo>
                <a:cubicBezTo>
                  <a:pt x="42297" y="167"/>
                  <a:pt x="41530" y="101"/>
                  <a:pt x="40796" y="101"/>
                </a:cubicBezTo>
                <a:cubicBezTo>
                  <a:pt x="40062" y="67"/>
                  <a:pt x="39328" y="67"/>
                  <a:pt x="38595" y="67"/>
                </a:cubicBezTo>
                <a:cubicBezTo>
                  <a:pt x="37127" y="34"/>
                  <a:pt x="35693" y="34"/>
                  <a:pt x="3429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5" name="Google Shape;1705;p26"/>
          <p:cNvSpPr/>
          <p:nvPr/>
        </p:nvSpPr>
        <p:spPr>
          <a:xfrm>
            <a:off x="-4027" y="4048672"/>
            <a:ext cx="897316" cy="70007"/>
          </a:xfrm>
          <a:custGeom>
            <a:avLst/>
            <a:gdLst/>
            <a:ahLst/>
            <a:cxnLst/>
            <a:rect l="l" t="t" r="r" b="b"/>
            <a:pathLst>
              <a:path w="20482" h="2820" extrusionOk="0">
                <a:moveTo>
                  <a:pt x="16289" y="0"/>
                </a:moveTo>
                <a:cubicBezTo>
                  <a:pt x="14567" y="0"/>
                  <a:pt x="12430" y="117"/>
                  <a:pt x="10141" y="387"/>
                </a:cubicBezTo>
                <a:cubicBezTo>
                  <a:pt x="4470" y="1154"/>
                  <a:pt x="0" y="2388"/>
                  <a:pt x="67" y="2722"/>
                </a:cubicBezTo>
                <a:cubicBezTo>
                  <a:pt x="79" y="2789"/>
                  <a:pt x="243" y="2819"/>
                  <a:pt x="537" y="2819"/>
                </a:cubicBezTo>
                <a:cubicBezTo>
                  <a:pt x="1845" y="2819"/>
                  <a:pt x="5726" y="2220"/>
                  <a:pt x="10274" y="1621"/>
                </a:cubicBezTo>
                <a:cubicBezTo>
                  <a:pt x="13076" y="1287"/>
                  <a:pt x="15612" y="1054"/>
                  <a:pt x="17446" y="920"/>
                </a:cubicBezTo>
                <a:cubicBezTo>
                  <a:pt x="19314" y="787"/>
                  <a:pt x="20448" y="653"/>
                  <a:pt x="20448" y="487"/>
                </a:cubicBezTo>
                <a:cubicBezTo>
                  <a:pt x="20482" y="320"/>
                  <a:pt x="19314" y="120"/>
                  <a:pt x="17446" y="20"/>
                </a:cubicBezTo>
                <a:cubicBezTo>
                  <a:pt x="17086" y="7"/>
                  <a:pt x="16699" y="0"/>
                  <a:pt x="16289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6" name="Google Shape;1706;p26"/>
          <p:cNvSpPr/>
          <p:nvPr/>
        </p:nvSpPr>
        <p:spPr>
          <a:xfrm>
            <a:off x="-6962" y="4207899"/>
            <a:ext cx="2069365" cy="111017"/>
          </a:xfrm>
          <a:custGeom>
            <a:avLst/>
            <a:gdLst/>
            <a:ahLst/>
            <a:cxnLst/>
            <a:rect l="l" t="t" r="r" b="b"/>
            <a:pathLst>
              <a:path w="47235" h="4472" extrusionOk="0">
                <a:moveTo>
                  <a:pt x="35991" y="1"/>
                </a:moveTo>
                <a:cubicBezTo>
                  <a:pt x="34955" y="1"/>
                  <a:pt x="33872" y="44"/>
                  <a:pt x="32724" y="44"/>
                </a:cubicBezTo>
                <a:cubicBezTo>
                  <a:pt x="29889" y="144"/>
                  <a:pt x="26753" y="344"/>
                  <a:pt x="23484" y="677"/>
                </a:cubicBezTo>
                <a:cubicBezTo>
                  <a:pt x="16946" y="1345"/>
                  <a:pt x="11075" y="2279"/>
                  <a:pt x="6839" y="3012"/>
                </a:cubicBezTo>
                <a:cubicBezTo>
                  <a:pt x="2636" y="3746"/>
                  <a:pt x="1" y="4247"/>
                  <a:pt x="34" y="4413"/>
                </a:cubicBezTo>
                <a:cubicBezTo>
                  <a:pt x="42" y="4452"/>
                  <a:pt x="190" y="4471"/>
                  <a:pt x="466" y="4471"/>
                </a:cubicBezTo>
                <a:cubicBezTo>
                  <a:pt x="1379" y="4471"/>
                  <a:pt x="3694" y="4264"/>
                  <a:pt x="6972" y="3880"/>
                </a:cubicBezTo>
                <a:cubicBezTo>
                  <a:pt x="11242" y="3379"/>
                  <a:pt x="17113" y="2579"/>
                  <a:pt x="23618" y="1912"/>
                </a:cubicBezTo>
                <a:cubicBezTo>
                  <a:pt x="26853" y="1578"/>
                  <a:pt x="29955" y="1345"/>
                  <a:pt x="32757" y="1211"/>
                </a:cubicBezTo>
                <a:cubicBezTo>
                  <a:pt x="34192" y="1144"/>
                  <a:pt x="35526" y="1044"/>
                  <a:pt x="36794" y="1044"/>
                </a:cubicBezTo>
                <a:cubicBezTo>
                  <a:pt x="37394" y="1044"/>
                  <a:pt x="38028" y="1011"/>
                  <a:pt x="38595" y="1011"/>
                </a:cubicBezTo>
                <a:lnTo>
                  <a:pt x="40263" y="1011"/>
                </a:lnTo>
                <a:cubicBezTo>
                  <a:pt x="43109" y="1011"/>
                  <a:pt x="45244" y="1100"/>
                  <a:pt x="46351" y="1100"/>
                </a:cubicBezTo>
                <a:cubicBezTo>
                  <a:pt x="46905" y="1100"/>
                  <a:pt x="47201" y="1078"/>
                  <a:pt x="47201" y="1011"/>
                </a:cubicBezTo>
                <a:cubicBezTo>
                  <a:pt x="47234" y="878"/>
                  <a:pt x="44599" y="377"/>
                  <a:pt x="40296" y="144"/>
                </a:cubicBezTo>
                <a:cubicBezTo>
                  <a:pt x="39762" y="110"/>
                  <a:pt x="39195" y="77"/>
                  <a:pt x="38595" y="44"/>
                </a:cubicBezTo>
                <a:cubicBezTo>
                  <a:pt x="38028" y="44"/>
                  <a:pt x="37394" y="44"/>
                  <a:pt x="36760" y="10"/>
                </a:cubicBezTo>
                <a:cubicBezTo>
                  <a:pt x="36507" y="4"/>
                  <a:pt x="36251" y="1"/>
                  <a:pt x="3599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7" name="Google Shape;1707;p26"/>
          <p:cNvSpPr/>
          <p:nvPr/>
        </p:nvSpPr>
        <p:spPr>
          <a:xfrm>
            <a:off x="-4027" y="3978342"/>
            <a:ext cx="302552" cy="40390"/>
          </a:xfrm>
          <a:custGeom>
            <a:avLst/>
            <a:gdLst/>
            <a:ahLst/>
            <a:cxnLst/>
            <a:rect l="l" t="t" r="r" b="b"/>
            <a:pathLst>
              <a:path w="6906" h="1627" extrusionOk="0">
                <a:moveTo>
                  <a:pt x="5767" y="1"/>
                </a:moveTo>
                <a:cubicBezTo>
                  <a:pt x="5137" y="1"/>
                  <a:pt x="4287" y="84"/>
                  <a:pt x="3369" y="251"/>
                </a:cubicBezTo>
                <a:cubicBezTo>
                  <a:pt x="1501" y="518"/>
                  <a:pt x="0" y="985"/>
                  <a:pt x="67" y="1318"/>
                </a:cubicBezTo>
                <a:cubicBezTo>
                  <a:pt x="86" y="1526"/>
                  <a:pt x="596" y="1627"/>
                  <a:pt x="1375" y="1627"/>
                </a:cubicBezTo>
                <a:cubicBezTo>
                  <a:pt x="1971" y="1627"/>
                  <a:pt x="2726" y="1568"/>
                  <a:pt x="3536" y="1452"/>
                </a:cubicBezTo>
                <a:cubicBezTo>
                  <a:pt x="5438" y="1151"/>
                  <a:pt x="6905" y="584"/>
                  <a:pt x="6839" y="251"/>
                </a:cubicBezTo>
                <a:cubicBezTo>
                  <a:pt x="6805" y="84"/>
                  <a:pt x="6397" y="1"/>
                  <a:pt x="5767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8" name="Google Shape;1708;p26"/>
          <p:cNvSpPr/>
          <p:nvPr/>
        </p:nvSpPr>
        <p:spPr>
          <a:xfrm>
            <a:off x="2231860" y="4237888"/>
            <a:ext cx="1353291" cy="210094"/>
          </a:xfrm>
          <a:custGeom>
            <a:avLst/>
            <a:gdLst/>
            <a:ahLst/>
            <a:cxnLst/>
            <a:rect l="l" t="t" r="r" b="b"/>
            <a:pathLst>
              <a:path w="30890" h="8463" extrusionOk="0">
                <a:moveTo>
                  <a:pt x="504" y="0"/>
                </a:moveTo>
                <a:cubicBezTo>
                  <a:pt x="179" y="0"/>
                  <a:pt x="1" y="29"/>
                  <a:pt x="1" y="70"/>
                </a:cubicBezTo>
                <a:cubicBezTo>
                  <a:pt x="1" y="170"/>
                  <a:pt x="434" y="303"/>
                  <a:pt x="1235" y="504"/>
                </a:cubicBezTo>
                <a:cubicBezTo>
                  <a:pt x="1602" y="604"/>
                  <a:pt x="2102" y="704"/>
                  <a:pt x="2669" y="804"/>
                </a:cubicBezTo>
                <a:cubicBezTo>
                  <a:pt x="2936" y="870"/>
                  <a:pt x="3236" y="937"/>
                  <a:pt x="3570" y="971"/>
                </a:cubicBezTo>
                <a:cubicBezTo>
                  <a:pt x="3870" y="1071"/>
                  <a:pt x="4237" y="1137"/>
                  <a:pt x="4571" y="1204"/>
                </a:cubicBezTo>
                <a:cubicBezTo>
                  <a:pt x="5305" y="1371"/>
                  <a:pt x="6072" y="1504"/>
                  <a:pt x="6906" y="1704"/>
                </a:cubicBezTo>
                <a:cubicBezTo>
                  <a:pt x="7740" y="1871"/>
                  <a:pt x="8607" y="2105"/>
                  <a:pt x="9541" y="2305"/>
                </a:cubicBezTo>
                <a:cubicBezTo>
                  <a:pt x="11409" y="2705"/>
                  <a:pt x="13444" y="3239"/>
                  <a:pt x="15579" y="3773"/>
                </a:cubicBezTo>
                <a:cubicBezTo>
                  <a:pt x="16646" y="4039"/>
                  <a:pt x="17680" y="4340"/>
                  <a:pt x="18681" y="4606"/>
                </a:cubicBezTo>
                <a:cubicBezTo>
                  <a:pt x="18914" y="4673"/>
                  <a:pt x="19181" y="4740"/>
                  <a:pt x="19415" y="4807"/>
                </a:cubicBezTo>
                <a:cubicBezTo>
                  <a:pt x="19648" y="4907"/>
                  <a:pt x="19915" y="4973"/>
                  <a:pt x="20149" y="5040"/>
                </a:cubicBezTo>
                <a:cubicBezTo>
                  <a:pt x="20616" y="5174"/>
                  <a:pt x="21083" y="5340"/>
                  <a:pt x="21550" y="5474"/>
                </a:cubicBezTo>
                <a:cubicBezTo>
                  <a:pt x="23384" y="5974"/>
                  <a:pt x="24985" y="6575"/>
                  <a:pt x="26386" y="7008"/>
                </a:cubicBezTo>
                <a:cubicBezTo>
                  <a:pt x="26720" y="7142"/>
                  <a:pt x="27053" y="7242"/>
                  <a:pt x="27354" y="7342"/>
                </a:cubicBezTo>
                <a:cubicBezTo>
                  <a:pt x="27654" y="7442"/>
                  <a:pt x="27954" y="7542"/>
                  <a:pt x="28221" y="7675"/>
                </a:cubicBezTo>
                <a:cubicBezTo>
                  <a:pt x="28755" y="7875"/>
                  <a:pt x="29222" y="8009"/>
                  <a:pt x="29589" y="8142"/>
                </a:cubicBezTo>
                <a:cubicBezTo>
                  <a:pt x="30229" y="8356"/>
                  <a:pt x="30635" y="8463"/>
                  <a:pt x="30788" y="8463"/>
                </a:cubicBezTo>
                <a:cubicBezTo>
                  <a:pt x="30827" y="8463"/>
                  <a:pt x="30850" y="8456"/>
                  <a:pt x="30856" y="8443"/>
                </a:cubicBezTo>
                <a:cubicBezTo>
                  <a:pt x="30890" y="8342"/>
                  <a:pt x="30523" y="8109"/>
                  <a:pt x="29789" y="7709"/>
                </a:cubicBezTo>
                <a:cubicBezTo>
                  <a:pt x="29422" y="7509"/>
                  <a:pt x="28988" y="7275"/>
                  <a:pt x="28488" y="7008"/>
                </a:cubicBezTo>
                <a:cubicBezTo>
                  <a:pt x="28221" y="6875"/>
                  <a:pt x="27921" y="6741"/>
                  <a:pt x="27654" y="6608"/>
                </a:cubicBezTo>
                <a:cubicBezTo>
                  <a:pt x="27354" y="6474"/>
                  <a:pt x="27020" y="6341"/>
                  <a:pt x="26687" y="6208"/>
                </a:cubicBezTo>
                <a:cubicBezTo>
                  <a:pt x="25319" y="5641"/>
                  <a:pt x="23718" y="4973"/>
                  <a:pt x="21883" y="4373"/>
                </a:cubicBezTo>
                <a:cubicBezTo>
                  <a:pt x="21449" y="4206"/>
                  <a:pt x="20982" y="4073"/>
                  <a:pt x="20482" y="3906"/>
                </a:cubicBezTo>
                <a:cubicBezTo>
                  <a:pt x="20249" y="3839"/>
                  <a:pt x="20015" y="3739"/>
                  <a:pt x="19748" y="3672"/>
                </a:cubicBezTo>
                <a:cubicBezTo>
                  <a:pt x="19515" y="3606"/>
                  <a:pt x="19248" y="3506"/>
                  <a:pt x="19014" y="3439"/>
                </a:cubicBezTo>
                <a:cubicBezTo>
                  <a:pt x="18014" y="3172"/>
                  <a:pt x="16946" y="2872"/>
                  <a:pt x="15879" y="2572"/>
                </a:cubicBezTo>
                <a:cubicBezTo>
                  <a:pt x="13711" y="2038"/>
                  <a:pt x="11676" y="1504"/>
                  <a:pt x="9774" y="1171"/>
                </a:cubicBezTo>
                <a:cubicBezTo>
                  <a:pt x="8807" y="1004"/>
                  <a:pt x="7940" y="804"/>
                  <a:pt x="7073" y="670"/>
                </a:cubicBezTo>
                <a:cubicBezTo>
                  <a:pt x="6239" y="570"/>
                  <a:pt x="5438" y="437"/>
                  <a:pt x="4704" y="337"/>
                </a:cubicBezTo>
                <a:cubicBezTo>
                  <a:pt x="4371" y="303"/>
                  <a:pt x="4004" y="237"/>
                  <a:pt x="3703" y="203"/>
                </a:cubicBezTo>
                <a:cubicBezTo>
                  <a:pt x="3370" y="170"/>
                  <a:pt x="3036" y="137"/>
                  <a:pt x="2769" y="137"/>
                </a:cubicBezTo>
                <a:cubicBezTo>
                  <a:pt x="2202" y="70"/>
                  <a:pt x="1702" y="37"/>
                  <a:pt x="1268" y="37"/>
                </a:cubicBezTo>
                <a:cubicBezTo>
                  <a:pt x="963" y="11"/>
                  <a:pt x="705" y="0"/>
                  <a:pt x="50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9" name="Google Shape;1709;p26"/>
          <p:cNvSpPr/>
          <p:nvPr/>
        </p:nvSpPr>
        <p:spPr>
          <a:xfrm>
            <a:off x="1110981" y="3989092"/>
            <a:ext cx="2512153" cy="195993"/>
          </a:xfrm>
          <a:custGeom>
            <a:avLst/>
            <a:gdLst/>
            <a:ahLst/>
            <a:cxnLst/>
            <a:rect l="l" t="t" r="r" b="b"/>
            <a:pathLst>
              <a:path w="57342" h="7895" extrusionOk="0">
                <a:moveTo>
                  <a:pt x="16567" y="0"/>
                </a:moveTo>
                <a:cubicBezTo>
                  <a:pt x="13559" y="0"/>
                  <a:pt x="10834" y="90"/>
                  <a:pt x="8507" y="251"/>
                </a:cubicBezTo>
                <a:cubicBezTo>
                  <a:pt x="5838" y="452"/>
                  <a:pt x="3704" y="752"/>
                  <a:pt x="2236" y="1052"/>
                </a:cubicBezTo>
                <a:cubicBezTo>
                  <a:pt x="768" y="1352"/>
                  <a:pt x="1" y="1686"/>
                  <a:pt x="1" y="1786"/>
                </a:cubicBezTo>
                <a:cubicBezTo>
                  <a:pt x="6" y="1796"/>
                  <a:pt x="30" y="1801"/>
                  <a:pt x="71" y="1801"/>
                </a:cubicBezTo>
                <a:cubicBezTo>
                  <a:pt x="298" y="1801"/>
                  <a:pt x="1062" y="1660"/>
                  <a:pt x="2303" y="1519"/>
                </a:cubicBezTo>
                <a:cubicBezTo>
                  <a:pt x="3770" y="1352"/>
                  <a:pt x="5905" y="1219"/>
                  <a:pt x="8540" y="1152"/>
                </a:cubicBezTo>
                <a:cubicBezTo>
                  <a:pt x="9906" y="1109"/>
                  <a:pt x="11408" y="1086"/>
                  <a:pt x="13025" y="1086"/>
                </a:cubicBezTo>
                <a:cubicBezTo>
                  <a:pt x="17646" y="1086"/>
                  <a:pt x="23199" y="1274"/>
                  <a:pt x="29155" y="1719"/>
                </a:cubicBezTo>
                <a:cubicBezTo>
                  <a:pt x="37194" y="2320"/>
                  <a:pt x="44466" y="3320"/>
                  <a:pt x="49570" y="4588"/>
                </a:cubicBezTo>
                <a:cubicBezTo>
                  <a:pt x="52105" y="5222"/>
                  <a:pt x="54106" y="5956"/>
                  <a:pt x="55374" y="6623"/>
                </a:cubicBezTo>
                <a:cubicBezTo>
                  <a:pt x="56614" y="7259"/>
                  <a:pt x="57157" y="7895"/>
                  <a:pt x="57263" y="7895"/>
                </a:cubicBezTo>
                <a:cubicBezTo>
                  <a:pt x="57268" y="7895"/>
                  <a:pt x="57272" y="7893"/>
                  <a:pt x="57275" y="7890"/>
                </a:cubicBezTo>
                <a:cubicBezTo>
                  <a:pt x="57342" y="7857"/>
                  <a:pt x="56908" y="7056"/>
                  <a:pt x="55641" y="6222"/>
                </a:cubicBezTo>
                <a:cubicBezTo>
                  <a:pt x="54373" y="5388"/>
                  <a:pt x="52372" y="4488"/>
                  <a:pt x="49803" y="3754"/>
                </a:cubicBezTo>
                <a:cubicBezTo>
                  <a:pt x="44666" y="2220"/>
                  <a:pt x="37361" y="1085"/>
                  <a:pt x="29255" y="485"/>
                </a:cubicBezTo>
                <a:cubicBezTo>
                  <a:pt x="24724" y="148"/>
                  <a:pt x="20414" y="0"/>
                  <a:pt x="16567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0" name="Google Shape;1710;p26"/>
          <p:cNvSpPr/>
          <p:nvPr/>
        </p:nvSpPr>
        <p:spPr>
          <a:xfrm>
            <a:off x="3289" y="4327357"/>
            <a:ext cx="2819042" cy="172534"/>
          </a:xfrm>
          <a:custGeom>
            <a:avLst/>
            <a:gdLst/>
            <a:ahLst/>
            <a:cxnLst/>
            <a:rect l="l" t="t" r="r" b="b"/>
            <a:pathLst>
              <a:path w="64347" h="6950" extrusionOk="0">
                <a:moveTo>
                  <a:pt x="39810" y="0"/>
                </a:moveTo>
                <a:cubicBezTo>
                  <a:pt x="39111" y="0"/>
                  <a:pt x="38416" y="2"/>
                  <a:pt x="37727" y="2"/>
                </a:cubicBezTo>
                <a:cubicBezTo>
                  <a:pt x="36159" y="68"/>
                  <a:pt x="34658" y="135"/>
                  <a:pt x="33157" y="169"/>
                </a:cubicBezTo>
                <a:cubicBezTo>
                  <a:pt x="32390" y="202"/>
                  <a:pt x="31656" y="269"/>
                  <a:pt x="30956" y="335"/>
                </a:cubicBezTo>
                <a:cubicBezTo>
                  <a:pt x="30222" y="402"/>
                  <a:pt x="29488" y="469"/>
                  <a:pt x="28787" y="535"/>
                </a:cubicBezTo>
                <a:cubicBezTo>
                  <a:pt x="27353" y="669"/>
                  <a:pt x="25985" y="769"/>
                  <a:pt x="24651" y="902"/>
                </a:cubicBezTo>
                <a:cubicBezTo>
                  <a:pt x="23317" y="1103"/>
                  <a:pt x="22016" y="1236"/>
                  <a:pt x="20748" y="1403"/>
                </a:cubicBezTo>
                <a:cubicBezTo>
                  <a:pt x="18247" y="1703"/>
                  <a:pt x="15912" y="2037"/>
                  <a:pt x="13810" y="2337"/>
                </a:cubicBezTo>
                <a:cubicBezTo>
                  <a:pt x="11675" y="2637"/>
                  <a:pt x="9740" y="2837"/>
                  <a:pt x="8073" y="3037"/>
                </a:cubicBezTo>
                <a:cubicBezTo>
                  <a:pt x="7205" y="3137"/>
                  <a:pt x="6438" y="3237"/>
                  <a:pt x="5704" y="3337"/>
                </a:cubicBezTo>
                <a:cubicBezTo>
                  <a:pt x="4970" y="3438"/>
                  <a:pt x="4303" y="3504"/>
                  <a:pt x="3736" y="3571"/>
                </a:cubicBezTo>
                <a:cubicBezTo>
                  <a:pt x="1334" y="3771"/>
                  <a:pt x="0" y="3938"/>
                  <a:pt x="34" y="4038"/>
                </a:cubicBezTo>
                <a:cubicBezTo>
                  <a:pt x="34" y="4071"/>
                  <a:pt x="367" y="4088"/>
                  <a:pt x="997" y="4088"/>
                </a:cubicBezTo>
                <a:cubicBezTo>
                  <a:pt x="1626" y="4088"/>
                  <a:pt x="2552" y="4071"/>
                  <a:pt x="3736" y="4038"/>
                </a:cubicBezTo>
                <a:cubicBezTo>
                  <a:pt x="4337" y="4038"/>
                  <a:pt x="5004" y="3971"/>
                  <a:pt x="5738" y="3938"/>
                </a:cubicBezTo>
                <a:cubicBezTo>
                  <a:pt x="6471" y="3871"/>
                  <a:pt x="7272" y="3804"/>
                  <a:pt x="8106" y="3738"/>
                </a:cubicBezTo>
                <a:cubicBezTo>
                  <a:pt x="9807" y="3604"/>
                  <a:pt x="11775" y="3438"/>
                  <a:pt x="13910" y="3204"/>
                </a:cubicBezTo>
                <a:cubicBezTo>
                  <a:pt x="16045" y="2971"/>
                  <a:pt x="18380" y="2704"/>
                  <a:pt x="20882" y="2437"/>
                </a:cubicBezTo>
                <a:cubicBezTo>
                  <a:pt x="22116" y="2303"/>
                  <a:pt x="23417" y="2170"/>
                  <a:pt x="24751" y="2003"/>
                </a:cubicBezTo>
                <a:cubicBezTo>
                  <a:pt x="26085" y="1870"/>
                  <a:pt x="27453" y="1803"/>
                  <a:pt x="28887" y="1670"/>
                </a:cubicBezTo>
                <a:cubicBezTo>
                  <a:pt x="29588" y="1603"/>
                  <a:pt x="30288" y="1570"/>
                  <a:pt x="31022" y="1503"/>
                </a:cubicBezTo>
                <a:cubicBezTo>
                  <a:pt x="31723" y="1436"/>
                  <a:pt x="32457" y="1369"/>
                  <a:pt x="33191" y="1369"/>
                </a:cubicBezTo>
                <a:cubicBezTo>
                  <a:pt x="34692" y="1303"/>
                  <a:pt x="36193" y="1269"/>
                  <a:pt x="37727" y="1236"/>
                </a:cubicBezTo>
                <a:cubicBezTo>
                  <a:pt x="40796" y="1236"/>
                  <a:pt x="43998" y="1236"/>
                  <a:pt x="47234" y="1436"/>
                </a:cubicBezTo>
                <a:cubicBezTo>
                  <a:pt x="48068" y="1503"/>
                  <a:pt x="48868" y="1536"/>
                  <a:pt x="49669" y="1570"/>
                </a:cubicBezTo>
                <a:cubicBezTo>
                  <a:pt x="50470" y="1636"/>
                  <a:pt x="51270" y="1736"/>
                  <a:pt x="52071" y="1803"/>
                </a:cubicBezTo>
                <a:cubicBezTo>
                  <a:pt x="53638" y="1936"/>
                  <a:pt x="55206" y="2070"/>
                  <a:pt x="56741" y="2237"/>
                </a:cubicBezTo>
                <a:cubicBezTo>
                  <a:pt x="58242" y="2403"/>
                  <a:pt x="59743" y="2570"/>
                  <a:pt x="61044" y="3071"/>
                </a:cubicBezTo>
                <a:cubicBezTo>
                  <a:pt x="61678" y="3304"/>
                  <a:pt x="62278" y="3638"/>
                  <a:pt x="62745" y="4038"/>
                </a:cubicBezTo>
                <a:cubicBezTo>
                  <a:pt x="62978" y="4238"/>
                  <a:pt x="63145" y="4472"/>
                  <a:pt x="63145" y="4572"/>
                </a:cubicBezTo>
                <a:cubicBezTo>
                  <a:pt x="63145" y="4605"/>
                  <a:pt x="63145" y="4638"/>
                  <a:pt x="63112" y="4705"/>
                </a:cubicBezTo>
                <a:cubicBezTo>
                  <a:pt x="63079" y="4772"/>
                  <a:pt x="62978" y="4839"/>
                  <a:pt x="62878" y="4939"/>
                </a:cubicBezTo>
                <a:cubicBezTo>
                  <a:pt x="62445" y="5239"/>
                  <a:pt x="61778" y="5439"/>
                  <a:pt x="61177" y="5572"/>
                </a:cubicBezTo>
                <a:cubicBezTo>
                  <a:pt x="60844" y="5639"/>
                  <a:pt x="60543" y="5706"/>
                  <a:pt x="60210" y="5706"/>
                </a:cubicBezTo>
                <a:cubicBezTo>
                  <a:pt x="59876" y="5739"/>
                  <a:pt x="59543" y="5739"/>
                  <a:pt x="59209" y="5773"/>
                </a:cubicBezTo>
                <a:cubicBezTo>
                  <a:pt x="58542" y="5806"/>
                  <a:pt x="57875" y="5839"/>
                  <a:pt x="57241" y="5873"/>
                </a:cubicBezTo>
                <a:cubicBezTo>
                  <a:pt x="56607" y="5906"/>
                  <a:pt x="55940" y="5906"/>
                  <a:pt x="55340" y="5906"/>
                </a:cubicBezTo>
                <a:cubicBezTo>
                  <a:pt x="54804" y="5934"/>
                  <a:pt x="54280" y="5944"/>
                  <a:pt x="53766" y="5944"/>
                </a:cubicBezTo>
                <a:cubicBezTo>
                  <a:pt x="53063" y="5944"/>
                  <a:pt x="52378" y="5925"/>
                  <a:pt x="51704" y="5906"/>
                </a:cubicBezTo>
                <a:cubicBezTo>
                  <a:pt x="51481" y="5912"/>
                  <a:pt x="51259" y="5915"/>
                  <a:pt x="51039" y="5915"/>
                </a:cubicBezTo>
                <a:cubicBezTo>
                  <a:pt x="50105" y="5915"/>
                  <a:pt x="49198" y="5866"/>
                  <a:pt x="48335" y="5839"/>
                </a:cubicBezTo>
                <a:cubicBezTo>
                  <a:pt x="44065" y="5639"/>
                  <a:pt x="40596" y="5372"/>
                  <a:pt x="38194" y="5239"/>
                </a:cubicBezTo>
                <a:cubicBezTo>
                  <a:pt x="36585" y="5125"/>
                  <a:pt x="35453" y="5058"/>
                  <a:pt x="34882" y="5058"/>
                </a:cubicBezTo>
                <a:cubicBezTo>
                  <a:pt x="34613" y="5058"/>
                  <a:pt x="34469" y="5073"/>
                  <a:pt x="34458" y="5105"/>
                </a:cubicBezTo>
                <a:cubicBezTo>
                  <a:pt x="34458" y="5205"/>
                  <a:pt x="35759" y="5406"/>
                  <a:pt x="38161" y="5706"/>
                </a:cubicBezTo>
                <a:cubicBezTo>
                  <a:pt x="40529" y="6006"/>
                  <a:pt x="43998" y="6406"/>
                  <a:pt x="48301" y="6707"/>
                </a:cubicBezTo>
                <a:cubicBezTo>
                  <a:pt x="49369" y="6773"/>
                  <a:pt x="50503" y="6873"/>
                  <a:pt x="51670" y="6873"/>
                </a:cubicBezTo>
                <a:cubicBezTo>
                  <a:pt x="52615" y="6900"/>
                  <a:pt x="53603" y="6949"/>
                  <a:pt x="54617" y="6949"/>
                </a:cubicBezTo>
                <a:cubicBezTo>
                  <a:pt x="54857" y="6949"/>
                  <a:pt x="55098" y="6946"/>
                  <a:pt x="55340" y="6940"/>
                </a:cubicBezTo>
                <a:lnTo>
                  <a:pt x="57274" y="6940"/>
                </a:lnTo>
                <a:cubicBezTo>
                  <a:pt x="57942" y="6907"/>
                  <a:pt x="58609" y="6873"/>
                  <a:pt x="59276" y="6873"/>
                </a:cubicBezTo>
                <a:cubicBezTo>
                  <a:pt x="59609" y="6840"/>
                  <a:pt x="59943" y="6840"/>
                  <a:pt x="60310" y="6807"/>
                </a:cubicBezTo>
                <a:cubicBezTo>
                  <a:pt x="60643" y="6807"/>
                  <a:pt x="61044" y="6773"/>
                  <a:pt x="61377" y="6673"/>
                </a:cubicBezTo>
                <a:cubicBezTo>
                  <a:pt x="62111" y="6540"/>
                  <a:pt x="62845" y="6373"/>
                  <a:pt x="63579" y="5873"/>
                </a:cubicBezTo>
                <a:cubicBezTo>
                  <a:pt x="63746" y="5706"/>
                  <a:pt x="63946" y="5572"/>
                  <a:pt x="64079" y="5306"/>
                </a:cubicBezTo>
                <a:cubicBezTo>
                  <a:pt x="64246" y="5072"/>
                  <a:pt x="64346" y="4738"/>
                  <a:pt x="64279" y="4438"/>
                </a:cubicBezTo>
                <a:cubicBezTo>
                  <a:pt x="64246" y="4138"/>
                  <a:pt x="64113" y="3871"/>
                  <a:pt x="63979" y="3671"/>
                </a:cubicBezTo>
                <a:cubicBezTo>
                  <a:pt x="63846" y="3471"/>
                  <a:pt x="63712" y="3304"/>
                  <a:pt x="63546" y="3171"/>
                </a:cubicBezTo>
                <a:cubicBezTo>
                  <a:pt x="62912" y="2637"/>
                  <a:pt x="62211" y="2270"/>
                  <a:pt x="61444" y="1970"/>
                </a:cubicBezTo>
                <a:cubicBezTo>
                  <a:pt x="59976" y="1403"/>
                  <a:pt x="58409" y="1203"/>
                  <a:pt x="56874" y="1036"/>
                </a:cubicBezTo>
                <a:cubicBezTo>
                  <a:pt x="55340" y="836"/>
                  <a:pt x="53772" y="702"/>
                  <a:pt x="52171" y="569"/>
                </a:cubicBezTo>
                <a:cubicBezTo>
                  <a:pt x="51370" y="502"/>
                  <a:pt x="50570" y="402"/>
                  <a:pt x="49769" y="335"/>
                </a:cubicBezTo>
                <a:cubicBezTo>
                  <a:pt x="48968" y="302"/>
                  <a:pt x="48135" y="235"/>
                  <a:pt x="47334" y="202"/>
                </a:cubicBezTo>
                <a:cubicBezTo>
                  <a:pt x="44765" y="20"/>
                  <a:pt x="42257" y="0"/>
                  <a:pt x="3981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1" name="Google Shape;1711;p26"/>
          <p:cNvSpPr/>
          <p:nvPr/>
        </p:nvSpPr>
        <p:spPr>
          <a:xfrm>
            <a:off x="4032276" y="4251889"/>
            <a:ext cx="5000868" cy="148081"/>
          </a:xfrm>
          <a:custGeom>
            <a:avLst/>
            <a:gdLst/>
            <a:ahLst/>
            <a:cxnLst/>
            <a:rect l="l" t="t" r="r" b="b"/>
            <a:pathLst>
              <a:path w="114149" h="5965" extrusionOk="0">
                <a:moveTo>
                  <a:pt x="49818" y="1"/>
                </a:moveTo>
                <a:cubicBezTo>
                  <a:pt x="36833" y="1"/>
                  <a:pt x="25181" y="389"/>
                  <a:pt x="16413" y="1207"/>
                </a:cubicBezTo>
                <a:cubicBezTo>
                  <a:pt x="11209" y="1674"/>
                  <a:pt x="7039" y="2308"/>
                  <a:pt x="4204" y="3042"/>
                </a:cubicBezTo>
                <a:cubicBezTo>
                  <a:pt x="2769" y="3375"/>
                  <a:pt x="1702" y="3776"/>
                  <a:pt x="1002" y="4143"/>
                </a:cubicBezTo>
                <a:cubicBezTo>
                  <a:pt x="301" y="4476"/>
                  <a:pt x="1" y="4776"/>
                  <a:pt x="34" y="4810"/>
                </a:cubicBezTo>
                <a:cubicBezTo>
                  <a:pt x="37" y="4812"/>
                  <a:pt x="41" y="4813"/>
                  <a:pt x="46" y="4813"/>
                </a:cubicBezTo>
                <a:cubicBezTo>
                  <a:pt x="118" y="4813"/>
                  <a:pt x="452" y="4623"/>
                  <a:pt x="1102" y="4376"/>
                </a:cubicBezTo>
                <a:cubicBezTo>
                  <a:pt x="1802" y="4109"/>
                  <a:pt x="2870" y="3776"/>
                  <a:pt x="4304" y="3509"/>
                </a:cubicBezTo>
                <a:cubicBezTo>
                  <a:pt x="7139" y="2908"/>
                  <a:pt x="11309" y="2441"/>
                  <a:pt x="16479" y="2074"/>
                </a:cubicBezTo>
                <a:cubicBezTo>
                  <a:pt x="24613" y="1525"/>
                  <a:pt x="35208" y="1242"/>
                  <a:pt x="47041" y="1242"/>
                </a:cubicBezTo>
                <a:cubicBezTo>
                  <a:pt x="50300" y="1242"/>
                  <a:pt x="53653" y="1264"/>
                  <a:pt x="57075" y="1307"/>
                </a:cubicBezTo>
                <a:cubicBezTo>
                  <a:pt x="65014" y="1407"/>
                  <a:pt x="72553" y="1574"/>
                  <a:pt x="79424" y="1874"/>
                </a:cubicBezTo>
                <a:cubicBezTo>
                  <a:pt x="86296" y="2141"/>
                  <a:pt x="92467" y="2475"/>
                  <a:pt x="97637" y="2975"/>
                </a:cubicBezTo>
                <a:cubicBezTo>
                  <a:pt x="98905" y="3108"/>
                  <a:pt x="100139" y="3242"/>
                  <a:pt x="101273" y="3409"/>
                </a:cubicBezTo>
                <a:cubicBezTo>
                  <a:pt x="101840" y="3509"/>
                  <a:pt x="102407" y="3609"/>
                  <a:pt x="102941" y="3742"/>
                </a:cubicBezTo>
                <a:cubicBezTo>
                  <a:pt x="103475" y="3876"/>
                  <a:pt x="104008" y="3942"/>
                  <a:pt x="104509" y="4042"/>
                </a:cubicBezTo>
                <a:cubicBezTo>
                  <a:pt x="106544" y="4443"/>
                  <a:pt x="108312" y="4710"/>
                  <a:pt x="109713" y="5010"/>
                </a:cubicBezTo>
                <a:cubicBezTo>
                  <a:pt x="110446" y="5177"/>
                  <a:pt x="111080" y="5277"/>
                  <a:pt x="111614" y="5410"/>
                </a:cubicBezTo>
                <a:cubicBezTo>
                  <a:pt x="112148" y="5544"/>
                  <a:pt x="112615" y="5644"/>
                  <a:pt x="112982" y="5744"/>
                </a:cubicBezTo>
                <a:cubicBezTo>
                  <a:pt x="113585" y="5875"/>
                  <a:pt x="113961" y="5965"/>
                  <a:pt x="114094" y="5965"/>
                </a:cubicBezTo>
                <a:cubicBezTo>
                  <a:pt x="114131" y="5965"/>
                  <a:pt x="114149" y="5958"/>
                  <a:pt x="114149" y="5944"/>
                </a:cubicBezTo>
                <a:cubicBezTo>
                  <a:pt x="114149" y="5910"/>
                  <a:pt x="113782" y="5777"/>
                  <a:pt x="113048" y="5510"/>
                </a:cubicBezTo>
                <a:cubicBezTo>
                  <a:pt x="112681" y="5377"/>
                  <a:pt x="112248" y="5243"/>
                  <a:pt x="111714" y="5043"/>
                </a:cubicBezTo>
                <a:cubicBezTo>
                  <a:pt x="111180" y="4876"/>
                  <a:pt x="110546" y="4743"/>
                  <a:pt x="109846" y="4543"/>
                </a:cubicBezTo>
                <a:cubicBezTo>
                  <a:pt x="108412" y="4176"/>
                  <a:pt x="106644" y="3842"/>
                  <a:pt x="104676" y="3375"/>
                </a:cubicBezTo>
                <a:cubicBezTo>
                  <a:pt x="104175" y="3242"/>
                  <a:pt x="103642" y="3142"/>
                  <a:pt x="103108" y="3008"/>
                </a:cubicBezTo>
                <a:cubicBezTo>
                  <a:pt x="102574" y="2875"/>
                  <a:pt x="102007" y="2742"/>
                  <a:pt x="101407" y="2641"/>
                </a:cubicBezTo>
                <a:cubicBezTo>
                  <a:pt x="100239" y="2408"/>
                  <a:pt x="99005" y="2241"/>
                  <a:pt x="97704" y="2108"/>
                </a:cubicBezTo>
                <a:cubicBezTo>
                  <a:pt x="92534" y="1474"/>
                  <a:pt x="86329" y="1040"/>
                  <a:pt x="79458" y="707"/>
                </a:cubicBezTo>
                <a:cubicBezTo>
                  <a:pt x="72586" y="373"/>
                  <a:pt x="65014" y="140"/>
                  <a:pt x="57075" y="40"/>
                </a:cubicBezTo>
                <a:cubicBezTo>
                  <a:pt x="54618" y="14"/>
                  <a:pt x="52196" y="1"/>
                  <a:pt x="4981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2" name="Google Shape;1712;p26"/>
          <p:cNvSpPr/>
          <p:nvPr/>
        </p:nvSpPr>
        <p:spPr>
          <a:xfrm>
            <a:off x="4020578" y="4157008"/>
            <a:ext cx="5011119" cy="124870"/>
          </a:xfrm>
          <a:custGeom>
            <a:avLst/>
            <a:gdLst/>
            <a:ahLst/>
            <a:cxnLst/>
            <a:rect l="l" t="t" r="r" b="b"/>
            <a:pathLst>
              <a:path w="114383" h="5030" extrusionOk="0">
                <a:moveTo>
                  <a:pt x="51252" y="1"/>
                </a:moveTo>
                <a:cubicBezTo>
                  <a:pt x="37672" y="1"/>
                  <a:pt x="25505" y="420"/>
                  <a:pt x="16413" y="1326"/>
                </a:cubicBezTo>
                <a:cubicBezTo>
                  <a:pt x="11209" y="1860"/>
                  <a:pt x="7039" y="2527"/>
                  <a:pt x="4204" y="3295"/>
                </a:cubicBezTo>
                <a:cubicBezTo>
                  <a:pt x="2803" y="3661"/>
                  <a:pt x="1702" y="4062"/>
                  <a:pt x="1002" y="4395"/>
                </a:cubicBezTo>
                <a:cubicBezTo>
                  <a:pt x="668" y="4562"/>
                  <a:pt x="401" y="4696"/>
                  <a:pt x="234" y="4829"/>
                </a:cubicBezTo>
                <a:cubicBezTo>
                  <a:pt x="68" y="4929"/>
                  <a:pt x="1" y="4996"/>
                  <a:pt x="1" y="5029"/>
                </a:cubicBezTo>
                <a:cubicBezTo>
                  <a:pt x="34" y="5029"/>
                  <a:pt x="134" y="4996"/>
                  <a:pt x="301" y="4929"/>
                </a:cubicBezTo>
                <a:cubicBezTo>
                  <a:pt x="468" y="4862"/>
                  <a:pt x="735" y="4762"/>
                  <a:pt x="1102" y="4629"/>
                </a:cubicBezTo>
                <a:cubicBezTo>
                  <a:pt x="1836" y="4362"/>
                  <a:pt x="2903" y="4062"/>
                  <a:pt x="4304" y="3762"/>
                </a:cubicBezTo>
                <a:cubicBezTo>
                  <a:pt x="7139" y="3161"/>
                  <a:pt x="11309" y="2627"/>
                  <a:pt x="16479" y="2227"/>
                </a:cubicBezTo>
                <a:cubicBezTo>
                  <a:pt x="25153" y="1528"/>
                  <a:pt x="36665" y="1227"/>
                  <a:pt x="49502" y="1227"/>
                </a:cubicBezTo>
                <a:cubicBezTo>
                  <a:pt x="51970" y="1227"/>
                  <a:pt x="54487" y="1238"/>
                  <a:pt x="57042" y="1260"/>
                </a:cubicBezTo>
                <a:cubicBezTo>
                  <a:pt x="72920" y="1427"/>
                  <a:pt x="87263" y="1994"/>
                  <a:pt x="97637" y="2594"/>
                </a:cubicBezTo>
                <a:cubicBezTo>
                  <a:pt x="102808" y="2894"/>
                  <a:pt x="107011" y="3228"/>
                  <a:pt x="109913" y="3561"/>
                </a:cubicBezTo>
                <a:cubicBezTo>
                  <a:pt x="111347" y="3695"/>
                  <a:pt x="112448" y="3828"/>
                  <a:pt x="113215" y="3962"/>
                </a:cubicBezTo>
                <a:cubicBezTo>
                  <a:pt x="113768" y="4034"/>
                  <a:pt x="114130" y="4089"/>
                  <a:pt x="114290" y="4089"/>
                </a:cubicBezTo>
                <a:cubicBezTo>
                  <a:pt x="114351" y="4089"/>
                  <a:pt x="114383" y="4080"/>
                  <a:pt x="114383" y="4062"/>
                </a:cubicBezTo>
                <a:cubicBezTo>
                  <a:pt x="114383" y="4028"/>
                  <a:pt x="114016" y="3895"/>
                  <a:pt x="113282" y="3695"/>
                </a:cubicBezTo>
                <a:cubicBezTo>
                  <a:pt x="112515" y="3528"/>
                  <a:pt x="111414" y="3295"/>
                  <a:pt x="109980" y="3061"/>
                </a:cubicBezTo>
                <a:cubicBezTo>
                  <a:pt x="107077" y="2627"/>
                  <a:pt x="102874" y="2160"/>
                  <a:pt x="97704" y="1727"/>
                </a:cubicBezTo>
                <a:cubicBezTo>
                  <a:pt x="87330" y="893"/>
                  <a:pt x="72953" y="192"/>
                  <a:pt x="57075" y="25"/>
                </a:cubicBezTo>
                <a:cubicBezTo>
                  <a:pt x="55109" y="9"/>
                  <a:pt x="53166" y="1"/>
                  <a:pt x="5125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1713;p26"/>
          <p:cNvSpPr/>
          <p:nvPr/>
        </p:nvSpPr>
        <p:spPr>
          <a:xfrm>
            <a:off x="4020578" y="4070120"/>
            <a:ext cx="5012565" cy="115188"/>
          </a:xfrm>
          <a:custGeom>
            <a:avLst/>
            <a:gdLst/>
            <a:ahLst/>
            <a:cxnLst/>
            <a:rect l="l" t="t" r="r" b="b"/>
            <a:pathLst>
              <a:path w="114416" h="4640" extrusionOk="0">
                <a:moveTo>
                  <a:pt x="48494" y="1"/>
                </a:moveTo>
                <a:cubicBezTo>
                  <a:pt x="36055" y="1"/>
                  <a:pt x="24908" y="368"/>
                  <a:pt x="16446" y="1157"/>
                </a:cubicBezTo>
                <a:cubicBezTo>
                  <a:pt x="11242" y="1624"/>
                  <a:pt x="7073" y="2258"/>
                  <a:pt x="4237" y="2958"/>
                </a:cubicBezTo>
                <a:cubicBezTo>
                  <a:pt x="2803" y="3325"/>
                  <a:pt x="1736" y="3692"/>
                  <a:pt x="1035" y="4026"/>
                </a:cubicBezTo>
                <a:cubicBezTo>
                  <a:pt x="668" y="4193"/>
                  <a:pt x="401" y="4326"/>
                  <a:pt x="234" y="4426"/>
                </a:cubicBezTo>
                <a:cubicBezTo>
                  <a:pt x="68" y="4526"/>
                  <a:pt x="1" y="4593"/>
                  <a:pt x="1" y="4626"/>
                </a:cubicBezTo>
                <a:cubicBezTo>
                  <a:pt x="10" y="4635"/>
                  <a:pt x="24" y="4639"/>
                  <a:pt x="42" y="4639"/>
                </a:cubicBezTo>
                <a:cubicBezTo>
                  <a:pt x="93" y="4639"/>
                  <a:pt x="179" y="4608"/>
                  <a:pt x="301" y="4560"/>
                </a:cubicBezTo>
                <a:cubicBezTo>
                  <a:pt x="501" y="4459"/>
                  <a:pt x="768" y="4359"/>
                  <a:pt x="1102" y="4259"/>
                </a:cubicBezTo>
                <a:cubicBezTo>
                  <a:pt x="1836" y="4026"/>
                  <a:pt x="2903" y="3726"/>
                  <a:pt x="4337" y="3425"/>
                </a:cubicBezTo>
                <a:cubicBezTo>
                  <a:pt x="7173" y="2858"/>
                  <a:pt x="11342" y="2391"/>
                  <a:pt x="16513" y="2024"/>
                </a:cubicBezTo>
                <a:cubicBezTo>
                  <a:pt x="24368" y="1467"/>
                  <a:pt x="34552" y="1217"/>
                  <a:pt x="45939" y="1217"/>
                </a:cubicBezTo>
                <a:cubicBezTo>
                  <a:pt x="49543" y="1217"/>
                  <a:pt x="53266" y="1242"/>
                  <a:pt x="57075" y="1291"/>
                </a:cubicBezTo>
                <a:cubicBezTo>
                  <a:pt x="72920" y="1491"/>
                  <a:pt x="87263" y="2024"/>
                  <a:pt x="97637" y="2591"/>
                </a:cubicBezTo>
                <a:cubicBezTo>
                  <a:pt x="102808" y="2858"/>
                  <a:pt x="107011" y="3125"/>
                  <a:pt x="109913" y="3392"/>
                </a:cubicBezTo>
                <a:cubicBezTo>
                  <a:pt x="111347" y="3492"/>
                  <a:pt x="112481" y="3626"/>
                  <a:pt x="113249" y="3692"/>
                </a:cubicBezTo>
                <a:cubicBezTo>
                  <a:pt x="113767" y="3739"/>
                  <a:pt x="114136" y="3787"/>
                  <a:pt x="114308" y="3787"/>
                </a:cubicBezTo>
                <a:cubicBezTo>
                  <a:pt x="114379" y="3787"/>
                  <a:pt x="114416" y="3779"/>
                  <a:pt x="114416" y="3759"/>
                </a:cubicBezTo>
                <a:cubicBezTo>
                  <a:pt x="114416" y="3726"/>
                  <a:pt x="114049" y="3592"/>
                  <a:pt x="113282" y="3459"/>
                </a:cubicBezTo>
                <a:cubicBezTo>
                  <a:pt x="112515" y="3292"/>
                  <a:pt x="111414" y="3092"/>
                  <a:pt x="109980" y="2892"/>
                </a:cubicBezTo>
                <a:cubicBezTo>
                  <a:pt x="107077" y="2525"/>
                  <a:pt x="102874" y="2091"/>
                  <a:pt x="97704" y="1691"/>
                </a:cubicBezTo>
                <a:cubicBezTo>
                  <a:pt x="87330" y="924"/>
                  <a:pt x="72953" y="256"/>
                  <a:pt x="57108" y="56"/>
                </a:cubicBezTo>
                <a:cubicBezTo>
                  <a:pt x="54182" y="19"/>
                  <a:pt x="51305" y="1"/>
                  <a:pt x="48494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1714;p26"/>
          <p:cNvSpPr/>
          <p:nvPr/>
        </p:nvSpPr>
        <p:spPr>
          <a:xfrm>
            <a:off x="4312879" y="3984648"/>
            <a:ext cx="4721754" cy="91679"/>
          </a:xfrm>
          <a:custGeom>
            <a:avLst/>
            <a:gdLst/>
            <a:ahLst/>
            <a:cxnLst/>
            <a:rect l="l" t="t" r="r" b="b"/>
            <a:pathLst>
              <a:path w="107778" h="3693" extrusionOk="0">
                <a:moveTo>
                  <a:pt x="42920" y="0"/>
                </a:moveTo>
                <a:cubicBezTo>
                  <a:pt x="32426" y="0"/>
                  <a:pt x="23044" y="182"/>
                  <a:pt x="15745" y="531"/>
                </a:cubicBezTo>
                <a:cubicBezTo>
                  <a:pt x="10841" y="764"/>
                  <a:pt x="6905" y="1064"/>
                  <a:pt x="4170" y="1398"/>
                </a:cubicBezTo>
                <a:cubicBezTo>
                  <a:pt x="2836" y="1565"/>
                  <a:pt x="1768" y="1731"/>
                  <a:pt x="1068" y="1898"/>
                </a:cubicBezTo>
                <a:cubicBezTo>
                  <a:pt x="367" y="2065"/>
                  <a:pt x="0" y="2198"/>
                  <a:pt x="0" y="2232"/>
                </a:cubicBezTo>
                <a:cubicBezTo>
                  <a:pt x="9" y="2240"/>
                  <a:pt x="38" y="2244"/>
                  <a:pt x="88" y="2244"/>
                </a:cubicBezTo>
                <a:cubicBezTo>
                  <a:pt x="238" y="2244"/>
                  <a:pt x="576" y="2207"/>
                  <a:pt x="1101" y="2132"/>
                </a:cubicBezTo>
                <a:cubicBezTo>
                  <a:pt x="1802" y="2065"/>
                  <a:pt x="2869" y="1965"/>
                  <a:pt x="4237" y="1865"/>
                </a:cubicBezTo>
                <a:cubicBezTo>
                  <a:pt x="6939" y="1698"/>
                  <a:pt x="10908" y="1531"/>
                  <a:pt x="15778" y="1398"/>
                </a:cubicBezTo>
                <a:cubicBezTo>
                  <a:pt x="21208" y="1268"/>
                  <a:pt x="27809" y="1200"/>
                  <a:pt x="35171" y="1200"/>
                </a:cubicBezTo>
                <a:cubicBezTo>
                  <a:pt x="41016" y="1200"/>
                  <a:pt x="47340" y="1243"/>
                  <a:pt x="53939" y="1331"/>
                </a:cubicBezTo>
                <a:cubicBezTo>
                  <a:pt x="68816" y="1498"/>
                  <a:pt x="82292" y="1865"/>
                  <a:pt x="92066" y="2365"/>
                </a:cubicBezTo>
                <a:cubicBezTo>
                  <a:pt x="96936" y="2632"/>
                  <a:pt x="100872" y="2899"/>
                  <a:pt x="103574" y="3166"/>
                </a:cubicBezTo>
                <a:cubicBezTo>
                  <a:pt x="104942" y="3299"/>
                  <a:pt x="105976" y="3466"/>
                  <a:pt x="106677" y="3566"/>
                </a:cubicBezTo>
                <a:cubicBezTo>
                  <a:pt x="107181" y="3638"/>
                  <a:pt x="107530" y="3693"/>
                  <a:pt x="107686" y="3693"/>
                </a:cubicBezTo>
                <a:cubicBezTo>
                  <a:pt x="107746" y="3693"/>
                  <a:pt x="107777" y="3685"/>
                  <a:pt x="107777" y="3666"/>
                </a:cubicBezTo>
                <a:cubicBezTo>
                  <a:pt x="107777" y="3633"/>
                  <a:pt x="107444" y="3499"/>
                  <a:pt x="106743" y="3299"/>
                </a:cubicBezTo>
                <a:cubicBezTo>
                  <a:pt x="106043" y="3132"/>
                  <a:pt x="104975" y="2899"/>
                  <a:pt x="103641" y="2699"/>
                </a:cubicBezTo>
                <a:cubicBezTo>
                  <a:pt x="100939" y="2265"/>
                  <a:pt x="96970" y="1865"/>
                  <a:pt x="92100" y="1498"/>
                </a:cubicBezTo>
                <a:cubicBezTo>
                  <a:pt x="82359" y="764"/>
                  <a:pt x="68850" y="264"/>
                  <a:pt x="53939" y="64"/>
                </a:cubicBezTo>
                <a:cubicBezTo>
                  <a:pt x="50163" y="21"/>
                  <a:pt x="46478" y="0"/>
                  <a:pt x="4292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1715;p26"/>
          <p:cNvSpPr/>
          <p:nvPr/>
        </p:nvSpPr>
        <p:spPr>
          <a:xfrm>
            <a:off x="3878853" y="4329542"/>
            <a:ext cx="4482070" cy="199916"/>
          </a:xfrm>
          <a:custGeom>
            <a:avLst/>
            <a:gdLst/>
            <a:ahLst/>
            <a:cxnLst/>
            <a:rect l="l" t="t" r="r" b="b"/>
            <a:pathLst>
              <a:path w="102307" h="8053" extrusionOk="0">
                <a:moveTo>
                  <a:pt x="90534" y="0"/>
                </a:moveTo>
                <a:cubicBezTo>
                  <a:pt x="90112" y="0"/>
                  <a:pt x="89743" y="21"/>
                  <a:pt x="89431" y="47"/>
                </a:cubicBezTo>
                <a:cubicBezTo>
                  <a:pt x="88630" y="147"/>
                  <a:pt x="88230" y="247"/>
                  <a:pt x="88230" y="281"/>
                </a:cubicBezTo>
                <a:cubicBezTo>
                  <a:pt x="88230" y="309"/>
                  <a:pt x="88307" y="319"/>
                  <a:pt x="88455" y="319"/>
                </a:cubicBezTo>
                <a:cubicBezTo>
                  <a:pt x="88656" y="319"/>
                  <a:pt x="88988" y="300"/>
                  <a:pt x="89431" y="281"/>
                </a:cubicBezTo>
                <a:cubicBezTo>
                  <a:pt x="90198" y="314"/>
                  <a:pt x="91366" y="347"/>
                  <a:pt x="92833" y="681"/>
                </a:cubicBezTo>
                <a:cubicBezTo>
                  <a:pt x="94301" y="981"/>
                  <a:pt x="96036" y="1448"/>
                  <a:pt x="98004" y="2249"/>
                </a:cubicBezTo>
                <a:cubicBezTo>
                  <a:pt x="98271" y="2349"/>
                  <a:pt x="98504" y="2449"/>
                  <a:pt x="98771" y="2516"/>
                </a:cubicBezTo>
                <a:cubicBezTo>
                  <a:pt x="99004" y="2649"/>
                  <a:pt x="99271" y="2749"/>
                  <a:pt x="99505" y="2849"/>
                </a:cubicBezTo>
                <a:cubicBezTo>
                  <a:pt x="100005" y="3083"/>
                  <a:pt x="100505" y="3383"/>
                  <a:pt x="100906" y="3716"/>
                </a:cubicBezTo>
                <a:cubicBezTo>
                  <a:pt x="101006" y="3817"/>
                  <a:pt x="101073" y="3917"/>
                  <a:pt x="101173" y="4017"/>
                </a:cubicBezTo>
                <a:cubicBezTo>
                  <a:pt x="101239" y="4117"/>
                  <a:pt x="101339" y="4217"/>
                  <a:pt x="101339" y="4317"/>
                </a:cubicBezTo>
                <a:cubicBezTo>
                  <a:pt x="101439" y="4517"/>
                  <a:pt x="101439" y="4717"/>
                  <a:pt x="101373" y="4917"/>
                </a:cubicBezTo>
                <a:cubicBezTo>
                  <a:pt x="101273" y="5151"/>
                  <a:pt x="101106" y="5351"/>
                  <a:pt x="100906" y="5518"/>
                </a:cubicBezTo>
                <a:cubicBezTo>
                  <a:pt x="100672" y="5718"/>
                  <a:pt x="100439" y="5885"/>
                  <a:pt x="100139" y="6018"/>
                </a:cubicBezTo>
                <a:cubicBezTo>
                  <a:pt x="99038" y="6619"/>
                  <a:pt x="97670" y="6952"/>
                  <a:pt x="96302" y="7052"/>
                </a:cubicBezTo>
                <a:cubicBezTo>
                  <a:pt x="96069" y="7063"/>
                  <a:pt x="95835" y="7071"/>
                  <a:pt x="95601" y="7071"/>
                </a:cubicBezTo>
                <a:cubicBezTo>
                  <a:pt x="95131" y="7071"/>
                  <a:pt x="94657" y="7041"/>
                  <a:pt x="94168" y="6952"/>
                </a:cubicBezTo>
                <a:cubicBezTo>
                  <a:pt x="93801" y="6885"/>
                  <a:pt x="93434" y="6819"/>
                  <a:pt x="93067" y="6752"/>
                </a:cubicBezTo>
                <a:cubicBezTo>
                  <a:pt x="92700" y="6652"/>
                  <a:pt x="92300" y="6585"/>
                  <a:pt x="91933" y="6485"/>
                </a:cubicBezTo>
                <a:cubicBezTo>
                  <a:pt x="88930" y="5751"/>
                  <a:pt x="85762" y="4417"/>
                  <a:pt x="82159" y="3850"/>
                </a:cubicBezTo>
                <a:cubicBezTo>
                  <a:pt x="75121" y="2816"/>
                  <a:pt x="67315" y="2015"/>
                  <a:pt x="59109" y="1548"/>
                </a:cubicBezTo>
                <a:cubicBezTo>
                  <a:pt x="54248" y="1272"/>
                  <a:pt x="49515" y="1147"/>
                  <a:pt x="44987" y="1147"/>
                </a:cubicBezTo>
                <a:cubicBezTo>
                  <a:pt x="41872" y="1147"/>
                  <a:pt x="38855" y="1206"/>
                  <a:pt x="35959" y="1315"/>
                </a:cubicBezTo>
                <a:cubicBezTo>
                  <a:pt x="28821" y="1582"/>
                  <a:pt x="22450" y="2149"/>
                  <a:pt x="17113" y="2849"/>
                </a:cubicBezTo>
                <a:cubicBezTo>
                  <a:pt x="16445" y="2949"/>
                  <a:pt x="15778" y="3016"/>
                  <a:pt x="15144" y="3116"/>
                </a:cubicBezTo>
                <a:cubicBezTo>
                  <a:pt x="14511" y="3216"/>
                  <a:pt x="13910" y="3316"/>
                  <a:pt x="13310" y="3383"/>
                </a:cubicBezTo>
                <a:cubicBezTo>
                  <a:pt x="12109" y="3583"/>
                  <a:pt x="10975" y="3750"/>
                  <a:pt x="9907" y="3917"/>
                </a:cubicBezTo>
                <a:cubicBezTo>
                  <a:pt x="7806" y="4317"/>
                  <a:pt x="6005" y="4650"/>
                  <a:pt x="4537" y="4984"/>
                </a:cubicBezTo>
                <a:cubicBezTo>
                  <a:pt x="3069" y="5318"/>
                  <a:pt x="1935" y="5584"/>
                  <a:pt x="1168" y="5751"/>
                </a:cubicBezTo>
                <a:cubicBezTo>
                  <a:pt x="401" y="5951"/>
                  <a:pt x="0" y="6085"/>
                  <a:pt x="0" y="6118"/>
                </a:cubicBezTo>
                <a:cubicBezTo>
                  <a:pt x="10" y="6137"/>
                  <a:pt x="48" y="6145"/>
                  <a:pt x="114" y="6145"/>
                </a:cubicBezTo>
                <a:cubicBezTo>
                  <a:pt x="286" y="6145"/>
                  <a:pt x="648" y="6090"/>
                  <a:pt x="1201" y="6018"/>
                </a:cubicBezTo>
                <a:cubicBezTo>
                  <a:pt x="2002" y="5918"/>
                  <a:pt x="3136" y="5718"/>
                  <a:pt x="4637" y="5451"/>
                </a:cubicBezTo>
                <a:cubicBezTo>
                  <a:pt x="6105" y="5218"/>
                  <a:pt x="7906" y="4951"/>
                  <a:pt x="10041" y="4617"/>
                </a:cubicBezTo>
                <a:cubicBezTo>
                  <a:pt x="11075" y="4484"/>
                  <a:pt x="12209" y="4350"/>
                  <a:pt x="13410" y="4183"/>
                </a:cubicBezTo>
                <a:cubicBezTo>
                  <a:pt x="14010" y="4117"/>
                  <a:pt x="14611" y="4017"/>
                  <a:pt x="15245" y="3950"/>
                </a:cubicBezTo>
                <a:cubicBezTo>
                  <a:pt x="15878" y="3883"/>
                  <a:pt x="16545" y="3817"/>
                  <a:pt x="17213" y="3750"/>
                </a:cubicBezTo>
                <a:cubicBezTo>
                  <a:pt x="22550" y="3149"/>
                  <a:pt x="28921" y="2649"/>
                  <a:pt x="35993" y="2449"/>
                </a:cubicBezTo>
                <a:cubicBezTo>
                  <a:pt x="38308" y="2383"/>
                  <a:pt x="40702" y="2350"/>
                  <a:pt x="43161" y="2350"/>
                </a:cubicBezTo>
                <a:cubicBezTo>
                  <a:pt x="48214" y="2350"/>
                  <a:pt x="53545" y="2491"/>
                  <a:pt x="59042" y="2782"/>
                </a:cubicBezTo>
                <a:cubicBezTo>
                  <a:pt x="67215" y="3249"/>
                  <a:pt x="74954" y="4017"/>
                  <a:pt x="81992" y="4984"/>
                </a:cubicBezTo>
                <a:cubicBezTo>
                  <a:pt x="85428" y="5484"/>
                  <a:pt x="88564" y="6785"/>
                  <a:pt x="91699" y="7486"/>
                </a:cubicBezTo>
                <a:cubicBezTo>
                  <a:pt x="92066" y="7586"/>
                  <a:pt x="92466" y="7686"/>
                  <a:pt x="92867" y="7753"/>
                </a:cubicBezTo>
                <a:cubicBezTo>
                  <a:pt x="93234" y="7819"/>
                  <a:pt x="93634" y="7886"/>
                  <a:pt x="94034" y="7919"/>
                </a:cubicBezTo>
                <a:cubicBezTo>
                  <a:pt x="94546" y="8008"/>
                  <a:pt x="95072" y="8053"/>
                  <a:pt x="95593" y="8053"/>
                </a:cubicBezTo>
                <a:cubicBezTo>
                  <a:pt x="95854" y="8053"/>
                  <a:pt x="96113" y="8042"/>
                  <a:pt x="96369" y="8020"/>
                </a:cubicBezTo>
                <a:cubicBezTo>
                  <a:pt x="97904" y="7853"/>
                  <a:pt x="99305" y="7486"/>
                  <a:pt x="100572" y="6819"/>
                </a:cubicBezTo>
                <a:cubicBezTo>
                  <a:pt x="100906" y="6619"/>
                  <a:pt x="101206" y="6418"/>
                  <a:pt x="101473" y="6185"/>
                </a:cubicBezTo>
                <a:cubicBezTo>
                  <a:pt x="101740" y="5918"/>
                  <a:pt x="102007" y="5618"/>
                  <a:pt x="102140" y="5251"/>
                </a:cubicBezTo>
                <a:cubicBezTo>
                  <a:pt x="102307" y="4851"/>
                  <a:pt x="102273" y="4384"/>
                  <a:pt x="102107" y="4017"/>
                </a:cubicBezTo>
                <a:cubicBezTo>
                  <a:pt x="102040" y="3817"/>
                  <a:pt x="101906" y="3683"/>
                  <a:pt x="101806" y="3516"/>
                </a:cubicBezTo>
                <a:cubicBezTo>
                  <a:pt x="101673" y="3383"/>
                  <a:pt x="101573" y="3249"/>
                  <a:pt x="101439" y="3149"/>
                </a:cubicBezTo>
                <a:cubicBezTo>
                  <a:pt x="100906" y="2716"/>
                  <a:pt x="100372" y="2416"/>
                  <a:pt x="99838" y="2182"/>
                </a:cubicBezTo>
                <a:cubicBezTo>
                  <a:pt x="99571" y="2082"/>
                  <a:pt x="99305" y="1982"/>
                  <a:pt x="99038" y="1848"/>
                </a:cubicBezTo>
                <a:cubicBezTo>
                  <a:pt x="98771" y="1782"/>
                  <a:pt x="98504" y="1682"/>
                  <a:pt x="98237" y="1582"/>
                </a:cubicBezTo>
                <a:cubicBezTo>
                  <a:pt x="96236" y="848"/>
                  <a:pt x="94401" y="447"/>
                  <a:pt x="92900" y="214"/>
                </a:cubicBezTo>
                <a:cubicBezTo>
                  <a:pt x="91985" y="51"/>
                  <a:pt x="91194" y="0"/>
                  <a:pt x="9053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1716;p26"/>
          <p:cNvSpPr/>
          <p:nvPr/>
        </p:nvSpPr>
        <p:spPr>
          <a:xfrm>
            <a:off x="7378834" y="4354714"/>
            <a:ext cx="670819" cy="88526"/>
          </a:xfrm>
          <a:custGeom>
            <a:avLst/>
            <a:gdLst/>
            <a:ahLst/>
            <a:cxnLst/>
            <a:rect l="l" t="t" r="r" b="b"/>
            <a:pathLst>
              <a:path w="15312" h="3566" extrusionOk="0">
                <a:moveTo>
                  <a:pt x="2336" y="1"/>
                </a:moveTo>
                <a:cubicBezTo>
                  <a:pt x="868" y="1"/>
                  <a:pt x="1" y="234"/>
                  <a:pt x="1" y="401"/>
                </a:cubicBezTo>
                <a:cubicBezTo>
                  <a:pt x="1" y="568"/>
                  <a:pt x="901" y="634"/>
                  <a:pt x="2269" y="868"/>
                </a:cubicBezTo>
                <a:cubicBezTo>
                  <a:pt x="3637" y="1068"/>
                  <a:pt x="5505" y="1502"/>
                  <a:pt x="7573" y="2069"/>
                </a:cubicBezTo>
                <a:cubicBezTo>
                  <a:pt x="9641" y="2636"/>
                  <a:pt x="11542" y="3136"/>
                  <a:pt x="12943" y="3370"/>
                </a:cubicBezTo>
                <a:cubicBezTo>
                  <a:pt x="13688" y="3508"/>
                  <a:pt x="14289" y="3566"/>
                  <a:pt x="14700" y="3566"/>
                </a:cubicBezTo>
                <a:cubicBezTo>
                  <a:pt x="15079" y="3566"/>
                  <a:pt x="15296" y="3516"/>
                  <a:pt x="15312" y="3436"/>
                </a:cubicBezTo>
                <a:cubicBezTo>
                  <a:pt x="15312" y="3270"/>
                  <a:pt x="14511" y="2969"/>
                  <a:pt x="13177" y="2536"/>
                </a:cubicBezTo>
                <a:cubicBezTo>
                  <a:pt x="11842" y="2069"/>
                  <a:pt x="10008" y="1435"/>
                  <a:pt x="7873" y="868"/>
                </a:cubicBezTo>
                <a:cubicBezTo>
                  <a:pt x="5771" y="301"/>
                  <a:pt x="3803" y="1"/>
                  <a:pt x="2336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26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1718;p26"/>
          <p:cNvSpPr/>
          <p:nvPr/>
        </p:nvSpPr>
        <p:spPr>
          <a:xfrm flipH="1">
            <a:off x="5393618" y="776478"/>
            <a:ext cx="2958845" cy="3361403"/>
          </a:xfrm>
          <a:custGeom>
            <a:avLst/>
            <a:gdLst/>
            <a:ahLst/>
            <a:cxnLst/>
            <a:rect l="l" t="t" r="r" b="b"/>
            <a:pathLst>
              <a:path w="139667" h="158669" extrusionOk="0">
                <a:moveTo>
                  <a:pt x="71585" y="7065"/>
                </a:moveTo>
                <a:cubicBezTo>
                  <a:pt x="93901" y="7065"/>
                  <a:pt x="113381" y="10034"/>
                  <a:pt x="121487" y="11502"/>
                </a:cubicBezTo>
                <a:cubicBezTo>
                  <a:pt x="129326" y="36720"/>
                  <a:pt x="128025" y="112174"/>
                  <a:pt x="126591" y="146498"/>
                </a:cubicBezTo>
                <a:cubicBezTo>
                  <a:pt x="121120" y="147532"/>
                  <a:pt x="115550" y="148433"/>
                  <a:pt x="109846" y="149167"/>
                </a:cubicBezTo>
                <a:cubicBezTo>
                  <a:pt x="109779" y="149167"/>
                  <a:pt x="109679" y="149167"/>
                  <a:pt x="109579" y="149200"/>
                </a:cubicBezTo>
                <a:cubicBezTo>
                  <a:pt x="97214" y="150979"/>
                  <a:pt x="84598" y="151676"/>
                  <a:pt x="72026" y="151676"/>
                </a:cubicBezTo>
                <a:cubicBezTo>
                  <a:pt x="65740" y="151676"/>
                  <a:pt x="59465" y="151502"/>
                  <a:pt x="53238" y="151202"/>
                </a:cubicBezTo>
                <a:cubicBezTo>
                  <a:pt x="45833" y="150835"/>
                  <a:pt x="38428" y="150268"/>
                  <a:pt x="31023" y="149434"/>
                </a:cubicBezTo>
                <a:cubicBezTo>
                  <a:pt x="29788" y="149300"/>
                  <a:pt x="14778" y="147733"/>
                  <a:pt x="14711" y="147165"/>
                </a:cubicBezTo>
                <a:cubicBezTo>
                  <a:pt x="9074" y="96763"/>
                  <a:pt x="17847" y="30382"/>
                  <a:pt x="20348" y="13903"/>
                </a:cubicBezTo>
                <a:cubicBezTo>
                  <a:pt x="34625" y="9367"/>
                  <a:pt x="51837" y="7065"/>
                  <a:pt x="71585" y="7065"/>
                </a:cubicBezTo>
                <a:close/>
                <a:moveTo>
                  <a:pt x="71568" y="1"/>
                </a:moveTo>
                <a:cubicBezTo>
                  <a:pt x="52734" y="1"/>
                  <a:pt x="31847" y="2055"/>
                  <a:pt x="13543" y="8700"/>
                </a:cubicBezTo>
                <a:cubicBezTo>
                  <a:pt x="13543" y="8700"/>
                  <a:pt x="0" y="88557"/>
                  <a:pt x="7773" y="153070"/>
                </a:cubicBezTo>
                <a:cubicBezTo>
                  <a:pt x="7773" y="153070"/>
                  <a:pt x="7873" y="153070"/>
                  <a:pt x="8106" y="153136"/>
                </a:cubicBezTo>
                <a:lnTo>
                  <a:pt x="8140" y="153136"/>
                </a:lnTo>
                <a:cubicBezTo>
                  <a:pt x="12376" y="154037"/>
                  <a:pt x="16145" y="154571"/>
                  <a:pt x="19981" y="155138"/>
                </a:cubicBezTo>
                <a:cubicBezTo>
                  <a:pt x="23417" y="155672"/>
                  <a:pt x="26886" y="156072"/>
                  <a:pt x="30355" y="156472"/>
                </a:cubicBezTo>
                <a:cubicBezTo>
                  <a:pt x="39662" y="157506"/>
                  <a:pt x="49035" y="158173"/>
                  <a:pt x="58375" y="158474"/>
                </a:cubicBezTo>
                <a:cubicBezTo>
                  <a:pt x="62223" y="158596"/>
                  <a:pt x="66071" y="158668"/>
                  <a:pt x="69919" y="158668"/>
                </a:cubicBezTo>
                <a:cubicBezTo>
                  <a:pt x="72375" y="158668"/>
                  <a:pt x="74832" y="158639"/>
                  <a:pt x="77289" y="158574"/>
                </a:cubicBezTo>
                <a:lnTo>
                  <a:pt x="77856" y="158574"/>
                </a:lnTo>
                <a:cubicBezTo>
                  <a:pt x="78356" y="158540"/>
                  <a:pt x="78857" y="158540"/>
                  <a:pt x="79390" y="158540"/>
                </a:cubicBezTo>
                <a:cubicBezTo>
                  <a:pt x="88831" y="158307"/>
                  <a:pt x="98304" y="157606"/>
                  <a:pt x="107744" y="156505"/>
                </a:cubicBezTo>
                <a:cubicBezTo>
                  <a:pt x="116484" y="155505"/>
                  <a:pt x="125090" y="153203"/>
                  <a:pt x="133796" y="152236"/>
                </a:cubicBezTo>
                <a:lnTo>
                  <a:pt x="133896" y="152236"/>
                </a:lnTo>
                <a:cubicBezTo>
                  <a:pt x="133896" y="152236"/>
                  <a:pt x="139667" y="33751"/>
                  <a:pt x="127225" y="5397"/>
                </a:cubicBezTo>
                <a:cubicBezTo>
                  <a:pt x="127225" y="5397"/>
                  <a:pt x="102093" y="1"/>
                  <a:pt x="715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1719;p26"/>
          <p:cNvSpPr txBox="1">
            <a:spLocks noGrp="1"/>
          </p:cNvSpPr>
          <p:nvPr>
            <p:ph type="title"/>
          </p:nvPr>
        </p:nvSpPr>
        <p:spPr>
          <a:xfrm>
            <a:off x="703150" y="2127348"/>
            <a:ext cx="4432200" cy="13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76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20" name="Google Shape;1720;p26"/>
          <p:cNvSpPr txBox="1">
            <a:spLocks noGrp="1"/>
          </p:cNvSpPr>
          <p:nvPr>
            <p:ph type="title" idx="2" hasCustomPrompt="1"/>
          </p:nvPr>
        </p:nvSpPr>
        <p:spPr>
          <a:xfrm>
            <a:off x="703150" y="867175"/>
            <a:ext cx="1353300" cy="146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721" name="Google Shape;1721;p26"/>
          <p:cNvSpPr txBox="1">
            <a:spLocks noGrp="1"/>
          </p:cNvSpPr>
          <p:nvPr>
            <p:ph type="subTitle" idx="1"/>
          </p:nvPr>
        </p:nvSpPr>
        <p:spPr>
          <a:xfrm>
            <a:off x="703150" y="3561625"/>
            <a:ext cx="4432200" cy="4419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"/>
          <p:cNvGrpSpPr/>
          <p:nvPr/>
        </p:nvGrpSpPr>
        <p:grpSpPr>
          <a:xfrm flipH="1">
            <a:off x="-5216" y="-1975"/>
            <a:ext cx="9149042" cy="3860784"/>
            <a:chOff x="-5225" y="-1975"/>
            <a:chExt cx="9149042" cy="3860784"/>
          </a:xfrm>
        </p:grpSpPr>
        <p:sp>
          <p:nvSpPr>
            <p:cNvPr id="129" name="Google Shape;129;p3"/>
            <p:cNvSpPr/>
            <p:nvPr/>
          </p:nvSpPr>
          <p:spPr>
            <a:xfrm>
              <a:off x="-5225" y="0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-5225" y="1285876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-5225" y="2571753"/>
              <a:ext cx="9144064" cy="642907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281974" y="755783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1"/>
                  </a:moveTo>
                  <a:cubicBezTo>
                    <a:pt x="6254" y="1"/>
                    <a:pt x="5808" y="110"/>
                    <a:pt x="5104" y="374"/>
                  </a:cubicBezTo>
                  <a:cubicBezTo>
                    <a:pt x="4704" y="540"/>
                    <a:pt x="4204" y="741"/>
                    <a:pt x="3637" y="1074"/>
                  </a:cubicBezTo>
                  <a:cubicBezTo>
                    <a:pt x="3103" y="1408"/>
                    <a:pt x="2469" y="1808"/>
                    <a:pt x="1869" y="2409"/>
                  </a:cubicBezTo>
                  <a:cubicBezTo>
                    <a:pt x="1302" y="3009"/>
                    <a:pt x="701" y="3776"/>
                    <a:pt x="334" y="4777"/>
                  </a:cubicBezTo>
                  <a:cubicBezTo>
                    <a:pt x="1" y="5778"/>
                    <a:pt x="1" y="7045"/>
                    <a:pt x="601" y="8179"/>
                  </a:cubicBezTo>
                  <a:cubicBezTo>
                    <a:pt x="1168" y="9280"/>
                    <a:pt x="2202" y="10181"/>
                    <a:pt x="3436" y="10815"/>
                  </a:cubicBezTo>
                  <a:cubicBezTo>
                    <a:pt x="4637" y="11482"/>
                    <a:pt x="6038" y="11815"/>
                    <a:pt x="7506" y="12115"/>
                  </a:cubicBezTo>
                  <a:cubicBezTo>
                    <a:pt x="9183" y="12443"/>
                    <a:pt x="10993" y="12604"/>
                    <a:pt x="12886" y="12604"/>
                  </a:cubicBezTo>
                  <a:cubicBezTo>
                    <a:pt x="14269" y="12604"/>
                    <a:pt x="15696" y="12518"/>
                    <a:pt x="17146" y="12349"/>
                  </a:cubicBezTo>
                  <a:cubicBezTo>
                    <a:pt x="20582" y="11949"/>
                    <a:pt x="24218" y="11148"/>
                    <a:pt x="27954" y="10214"/>
                  </a:cubicBezTo>
                  <a:cubicBezTo>
                    <a:pt x="28888" y="9981"/>
                    <a:pt x="29855" y="9780"/>
                    <a:pt x="30823" y="9547"/>
                  </a:cubicBezTo>
                  <a:cubicBezTo>
                    <a:pt x="31757" y="9347"/>
                    <a:pt x="32757" y="9147"/>
                    <a:pt x="33725" y="8913"/>
                  </a:cubicBezTo>
                  <a:cubicBezTo>
                    <a:pt x="35693" y="8546"/>
                    <a:pt x="37694" y="8113"/>
                    <a:pt x="39762" y="7779"/>
                  </a:cubicBezTo>
                  <a:cubicBezTo>
                    <a:pt x="41830" y="7412"/>
                    <a:pt x="43965" y="7145"/>
                    <a:pt x="46100" y="6878"/>
                  </a:cubicBezTo>
                  <a:cubicBezTo>
                    <a:pt x="48235" y="6645"/>
                    <a:pt x="50403" y="6378"/>
                    <a:pt x="52638" y="6211"/>
                  </a:cubicBezTo>
                  <a:cubicBezTo>
                    <a:pt x="54840" y="6011"/>
                    <a:pt x="57041" y="5911"/>
                    <a:pt x="59176" y="5778"/>
                  </a:cubicBezTo>
                  <a:cubicBezTo>
                    <a:pt x="61344" y="5744"/>
                    <a:pt x="63479" y="5644"/>
                    <a:pt x="65581" y="5644"/>
                  </a:cubicBezTo>
                  <a:cubicBezTo>
                    <a:pt x="65960" y="5638"/>
                    <a:pt x="66340" y="5635"/>
                    <a:pt x="66719" y="5635"/>
                  </a:cubicBezTo>
                  <a:cubicBezTo>
                    <a:pt x="68406" y="5635"/>
                    <a:pt x="70084" y="5690"/>
                    <a:pt x="71718" y="5744"/>
                  </a:cubicBezTo>
                  <a:cubicBezTo>
                    <a:pt x="72753" y="5744"/>
                    <a:pt x="73720" y="5811"/>
                    <a:pt x="74721" y="5844"/>
                  </a:cubicBezTo>
                  <a:cubicBezTo>
                    <a:pt x="75688" y="5911"/>
                    <a:pt x="76689" y="5944"/>
                    <a:pt x="77623" y="6011"/>
                  </a:cubicBezTo>
                  <a:cubicBezTo>
                    <a:pt x="85328" y="6511"/>
                    <a:pt x="92200" y="7445"/>
                    <a:pt x="97937" y="8446"/>
                  </a:cubicBezTo>
                  <a:cubicBezTo>
                    <a:pt x="103675" y="9447"/>
                    <a:pt x="108111" y="11081"/>
                    <a:pt x="111080" y="12382"/>
                  </a:cubicBezTo>
                  <a:cubicBezTo>
                    <a:pt x="112548" y="13083"/>
                    <a:pt x="113682" y="13617"/>
                    <a:pt x="114416" y="14050"/>
                  </a:cubicBezTo>
                  <a:cubicBezTo>
                    <a:pt x="115128" y="14422"/>
                    <a:pt x="115524" y="14621"/>
                    <a:pt x="115604" y="14621"/>
                  </a:cubicBezTo>
                  <a:cubicBezTo>
                    <a:pt x="115610" y="14621"/>
                    <a:pt x="115614" y="14620"/>
                    <a:pt x="115616" y="14617"/>
                  </a:cubicBezTo>
                  <a:cubicBezTo>
                    <a:pt x="115650" y="14584"/>
                    <a:pt x="115283" y="14317"/>
                    <a:pt x="114549" y="13817"/>
                  </a:cubicBezTo>
                  <a:cubicBezTo>
                    <a:pt x="113849" y="13316"/>
                    <a:pt x="112748" y="12716"/>
                    <a:pt x="111280" y="11949"/>
                  </a:cubicBezTo>
                  <a:cubicBezTo>
                    <a:pt x="108345" y="10481"/>
                    <a:pt x="103875" y="8713"/>
                    <a:pt x="98104" y="7579"/>
                  </a:cubicBezTo>
                  <a:cubicBezTo>
                    <a:pt x="92367" y="6445"/>
                    <a:pt x="85462" y="5444"/>
                    <a:pt x="77723" y="4877"/>
                  </a:cubicBezTo>
                  <a:cubicBezTo>
                    <a:pt x="76755" y="4777"/>
                    <a:pt x="75788" y="4744"/>
                    <a:pt x="74787" y="4677"/>
                  </a:cubicBezTo>
                  <a:cubicBezTo>
                    <a:pt x="73787" y="4643"/>
                    <a:pt x="72786" y="4577"/>
                    <a:pt x="71785" y="4543"/>
                  </a:cubicBezTo>
                  <a:cubicBezTo>
                    <a:pt x="70124" y="4489"/>
                    <a:pt x="68440" y="4434"/>
                    <a:pt x="66734" y="4434"/>
                  </a:cubicBezTo>
                  <a:cubicBezTo>
                    <a:pt x="66351" y="4434"/>
                    <a:pt x="65966" y="4437"/>
                    <a:pt x="65581" y="4443"/>
                  </a:cubicBezTo>
                  <a:cubicBezTo>
                    <a:pt x="65287" y="4439"/>
                    <a:pt x="64993" y="4437"/>
                    <a:pt x="64697" y="4437"/>
                  </a:cubicBezTo>
                  <a:cubicBezTo>
                    <a:pt x="62874" y="4437"/>
                    <a:pt x="61008" y="4515"/>
                    <a:pt x="59143" y="4543"/>
                  </a:cubicBezTo>
                  <a:cubicBezTo>
                    <a:pt x="56975" y="4677"/>
                    <a:pt x="54740" y="4744"/>
                    <a:pt x="52538" y="4977"/>
                  </a:cubicBezTo>
                  <a:cubicBezTo>
                    <a:pt x="50303" y="5110"/>
                    <a:pt x="48102" y="5411"/>
                    <a:pt x="45933" y="5644"/>
                  </a:cubicBezTo>
                  <a:cubicBezTo>
                    <a:pt x="43799" y="5944"/>
                    <a:pt x="41664" y="6211"/>
                    <a:pt x="39596" y="6578"/>
                  </a:cubicBezTo>
                  <a:cubicBezTo>
                    <a:pt x="37494" y="6912"/>
                    <a:pt x="35459" y="7345"/>
                    <a:pt x="33491" y="7746"/>
                  </a:cubicBezTo>
                  <a:cubicBezTo>
                    <a:pt x="32490" y="7979"/>
                    <a:pt x="31523" y="8213"/>
                    <a:pt x="30556" y="8413"/>
                  </a:cubicBezTo>
                  <a:cubicBezTo>
                    <a:pt x="29588" y="8646"/>
                    <a:pt x="28621" y="8880"/>
                    <a:pt x="27687" y="9113"/>
                  </a:cubicBezTo>
                  <a:cubicBezTo>
                    <a:pt x="23951" y="10047"/>
                    <a:pt x="20382" y="10881"/>
                    <a:pt x="17013" y="11315"/>
                  </a:cubicBezTo>
                  <a:cubicBezTo>
                    <a:pt x="15415" y="11536"/>
                    <a:pt x="13863" y="11645"/>
                    <a:pt x="12369" y="11645"/>
                  </a:cubicBezTo>
                  <a:cubicBezTo>
                    <a:pt x="10713" y="11645"/>
                    <a:pt x="9130" y="11511"/>
                    <a:pt x="7639" y="11248"/>
                  </a:cubicBezTo>
                  <a:cubicBezTo>
                    <a:pt x="6238" y="10981"/>
                    <a:pt x="4904" y="10681"/>
                    <a:pt x="3770" y="10114"/>
                  </a:cubicBezTo>
                  <a:cubicBezTo>
                    <a:pt x="2636" y="9547"/>
                    <a:pt x="1702" y="8780"/>
                    <a:pt x="1201" y="7846"/>
                  </a:cubicBezTo>
                  <a:cubicBezTo>
                    <a:pt x="668" y="6912"/>
                    <a:pt x="634" y="5844"/>
                    <a:pt x="901" y="4944"/>
                  </a:cubicBezTo>
                  <a:cubicBezTo>
                    <a:pt x="1168" y="4076"/>
                    <a:pt x="1702" y="3343"/>
                    <a:pt x="2236" y="2742"/>
                  </a:cubicBezTo>
                  <a:cubicBezTo>
                    <a:pt x="2769" y="2175"/>
                    <a:pt x="3336" y="1741"/>
                    <a:pt x="3837" y="1374"/>
                  </a:cubicBezTo>
                  <a:cubicBezTo>
                    <a:pt x="4370" y="1041"/>
                    <a:pt x="4837" y="807"/>
                    <a:pt x="5204" y="607"/>
                  </a:cubicBezTo>
                  <a:cubicBezTo>
                    <a:pt x="5972" y="240"/>
                    <a:pt x="6405" y="73"/>
                    <a:pt x="6372" y="7"/>
                  </a:cubicBezTo>
                  <a:cubicBezTo>
                    <a:pt x="6372" y="3"/>
                    <a:pt x="6365" y="1"/>
                    <a:pt x="6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552325" y="814743"/>
              <a:ext cx="1975831" cy="172459"/>
            </a:xfrm>
            <a:custGeom>
              <a:avLst/>
              <a:gdLst/>
              <a:ahLst/>
              <a:cxnLst/>
              <a:rect l="l" t="t" r="r" b="b"/>
              <a:pathLst>
                <a:path w="45100" h="6947" extrusionOk="0">
                  <a:moveTo>
                    <a:pt x="42097" y="0"/>
                  </a:moveTo>
                  <a:cubicBezTo>
                    <a:pt x="41697" y="0"/>
                    <a:pt x="41297" y="0"/>
                    <a:pt x="40830" y="34"/>
                  </a:cubicBezTo>
                  <a:cubicBezTo>
                    <a:pt x="40396" y="34"/>
                    <a:pt x="39896" y="34"/>
                    <a:pt x="39395" y="67"/>
                  </a:cubicBezTo>
                  <a:cubicBezTo>
                    <a:pt x="39129" y="67"/>
                    <a:pt x="38862" y="67"/>
                    <a:pt x="38595" y="100"/>
                  </a:cubicBezTo>
                  <a:cubicBezTo>
                    <a:pt x="38328" y="100"/>
                    <a:pt x="38061" y="134"/>
                    <a:pt x="37794" y="167"/>
                  </a:cubicBezTo>
                  <a:cubicBezTo>
                    <a:pt x="33258" y="467"/>
                    <a:pt x="27053" y="1268"/>
                    <a:pt x="20282" y="2836"/>
                  </a:cubicBezTo>
                  <a:cubicBezTo>
                    <a:pt x="19448" y="3036"/>
                    <a:pt x="18614" y="3236"/>
                    <a:pt x="17813" y="3436"/>
                  </a:cubicBezTo>
                  <a:cubicBezTo>
                    <a:pt x="16979" y="3669"/>
                    <a:pt x="16179" y="3903"/>
                    <a:pt x="15412" y="4136"/>
                  </a:cubicBezTo>
                  <a:cubicBezTo>
                    <a:pt x="15011" y="4237"/>
                    <a:pt x="14611" y="4337"/>
                    <a:pt x="14244" y="4470"/>
                  </a:cubicBezTo>
                  <a:cubicBezTo>
                    <a:pt x="13877" y="4603"/>
                    <a:pt x="13510" y="4704"/>
                    <a:pt x="13143" y="4804"/>
                  </a:cubicBezTo>
                  <a:cubicBezTo>
                    <a:pt x="12410" y="5004"/>
                    <a:pt x="11676" y="5171"/>
                    <a:pt x="10942" y="5337"/>
                  </a:cubicBezTo>
                  <a:cubicBezTo>
                    <a:pt x="9507" y="5638"/>
                    <a:pt x="8140" y="5838"/>
                    <a:pt x="6839" y="5904"/>
                  </a:cubicBezTo>
                  <a:cubicBezTo>
                    <a:pt x="6449" y="5934"/>
                    <a:pt x="6067" y="5949"/>
                    <a:pt x="5697" y="5949"/>
                  </a:cubicBezTo>
                  <a:cubicBezTo>
                    <a:pt x="4832" y="5949"/>
                    <a:pt x="4027" y="5868"/>
                    <a:pt x="3303" y="5704"/>
                  </a:cubicBezTo>
                  <a:cubicBezTo>
                    <a:pt x="2803" y="5571"/>
                    <a:pt x="2336" y="5404"/>
                    <a:pt x="1969" y="5137"/>
                  </a:cubicBezTo>
                  <a:cubicBezTo>
                    <a:pt x="1869" y="5104"/>
                    <a:pt x="1769" y="5037"/>
                    <a:pt x="1669" y="4970"/>
                  </a:cubicBezTo>
                  <a:cubicBezTo>
                    <a:pt x="1602" y="4904"/>
                    <a:pt x="1535" y="4804"/>
                    <a:pt x="1468" y="4737"/>
                  </a:cubicBezTo>
                  <a:cubicBezTo>
                    <a:pt x="1335" y="4603"/>
                    <a:pt x="1202" y="4437"/>
                    <a:pt x="1101" y="4237"/>
                  </a:cubicBezTo>
                  <a:cubicBezTo>
                    <a:pt x="701" y="3536"/>
                    <a:pt x="601" y="2802"/>
                    <a:pt x="668" y="2235"/>
                  </a:cubicBezTo>
                  <a:cubicBezTo>
                    <a:pt x="768" y="1668"/>
                    <a:pt x="1001" y="1268"/>
                    <a:pt x="1202" y="1001"/>
                  </a:cubicBezTo>
                  <a:cubicBezTo>
                    <a:pt x="1368" y="734"/>
                    <a:pt x="1502" y="601"/>
                    <a:pt x="1468" y="567"/>
                  </a:cubicBezTo>
                  <a:cubicBezTo>
                    <a:pt x="1463" y="562"/>
                    <a:pt x="1454" y="559"/>
                    <a:pt x="1443" y="559"/>
                  </a:cubicBezTo>
                  <a:cubicBezTo>
                    <a:pt x="1380" y="559"/>
                    <a:pt x="1226" y="638"/>
                    <a:pt x="1001" y="834"/>
                  </a:cubicBezTo>
                  <a:cubicBezTo>
                    <a:pt x="735" y="1068"/>
                    <a:pt x="401" y="1468"/>
                    <a:pt x="201" y="2135"/>
                  </a:cubicBezTo>
                  <a:cubicBezTo>
                    <a:pt x="1" y="2802"/>
                    <a:pt x="34" y="3703"/>
                    <a:pt x="468" y="4570"/>
                  </a:cubicBezTo>
                  <a:cubicBezTo>
                    <a:pt x="601" y="4804"/>
                    <a:pt x="735" y="5004"/>
                    <a:pt x="868" y="5237"/>
                  </a:cubicBezTo>
                  <a:cubicBezTo>
                    <a:pt x="968" y="5337"/>
                    <a:pt x="1068" y="5437"/>
                    <a:pt x="1168" y="5537"/>
                  </a:cubicBezTo>
                  <a:cubicBezTo>
                    <a:pt x="1268" y="5638"/>
                    <a:pt x="1402" y="5704"/>
                    <a:pt x="1502" y="5804"/>
                  </a:cubicBezTo>
                  <a:cubicBezTo>
                    <a:pt x="1969" y="6138"/>
                    <a:pt x="2502" y="6371"/>
                    <a:pt x="3070" y="6538"/>
                  </a:cubicBezTo>
                  <a:cubicBezTo>
                    <a:pt x="4067" y="6852"/>
                    <a:pt x="5138" y="6946"/>
                    <a:pt x="6282" y="6946"/>
                  </a:cubicBezTo>
                  <a:cubicBezTo>
                    <a:pt x="6476" y="6946"/>
                    <a:pt x="6673" y="6943"/>
                    <a:pt x="6872" y="6938"/>
                  </a:cubicBezTo>
                  <a:cubicBezTo>
                    <a:pt x="8240" y="6905"/>
                    <a:pt x="9674" y="6738"/>
                    <a:pt x="11142" y="6438"/>
                  </a:cubicBezTo>
                  <a:cubicBezTo>
                    <a:pt x="11909" y="6305"/>
                    <a:pt x="12676" y="6138"/>
                    <a:pt x="13444" y="5938"/>
                  </a:cubicBezTo>
                  <a:cubicBezTo>
                    <a:pt x="13811" y="5838"/>
                    <a:pt x="14211" y="5738"/>
                    <a:pt x="14611" y="5604"/>
                  </a:cubicBezTo>
                  <a:cubicBezTo>
                    <a:pt x="14978" y="5504"/>
                    <a:pt x="15345" y="5404"/>
                    <a:pt x="15745" y="5304"/>
                  </a:cubicBezTo>
                  <a:cubicBezTo>
                    <a:pt x="16512" y="5070"/>
                    <a:pt x="17313" y="4870"/>
                    <a:pt x="18114" y="4637"/>
                  </a:cubicBezTo>
                  <a:cubicBezTo>
                    <a:pt x="18914" y="4437"/>
                    <a:pt x="19748" y="4237"/>
                    <a:pt x="20582" y="4036"/>
                  </a:cubicBezTo>
                  <a:cubicBezTo>
                    <a:pt x="27253" y="2502"/>
                    <a:pt x="33391" y="1568"/>
                    <a:pt x="37861" y="1034"/>
                  </a:cubicBezTo>
                  <a:cubicBezTo>
                    <a:pt x="42298" y="501"/>
                    <a:pt x="45100" y="467"/>
                    <a:pt x="45100" y="267"/>
                  </a:cubicBezTo>
                  <a:cubicBezTo>
                    <a:pt x="45100" y="200"/>
                    <a:pt x="44399" y="134"/>
                    <a:pt x="43131" y="34"/>
                  </a:cubicBezTo>
                  <a:cubicBezTo>
                    <a:pt x="42831" y="34"/>
                    <a:pt x="42464" y="0"/>
                    <a:pt x="4209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99286" y="849473"/>
              <a:ext cx="944106" cy="299985"/>
            </a:xfrm>
            <a:custGeom>
              <a:avLst/>
              <a:gdLst/>
              <a:ahLst/>
              <a:cxnLst/>
              <a:rect l="l" t="t" r="r" b="b"/>
              <a:pathLst>
                <a:path w="21550" h="12084" extrusionOk="0">
                  <a:moveTo>
                    <a:pt x="690" y="0"/>
                  </a:moveTo>
                  <a:cubicBezTo>
                    <a:pt x="591" y="0"/>
                    <a:pt x="461" y="396"/>
                    <a:pt x="301" y="1070"/>
                  </a:cubicBezTo>
                  <a:cubicBezTo>
                    <a:pt x="168" y="1803"/>
                    <a:pt x="1" y="2871"/>
                    <a:pt x="168" y="4205"/>
                  </a:cubicBezTo>
                  <a:cubicBezTo>
                    <a:pt x="234" y="4539"/>
                    <a:pt x="268" y="4906"/>
                    <a:pt x="368" y="5273"/>
                  </a:cubicBezTo>
                  <a:cubicBezTo>
                    <a:pt x="468" y="5606"/>
                    <a:pt x="568" y="6006"/>
                    <a:pt x="735" y="6373"/>
                  </a:cubicBezTo>
                  <a:cubicBezTo>
                    <a:pt x="1068" y="7107"/>
                    <a:pt x="1535" y="7874"/>
                    <a:pt x="2169" y="8508"/>
                  </a:cubicBezTo>
                  <a:cubicBezTo>
                    <a:pt x="2803" y="9175"/>
                    <a:pt x="3570" y="9776"/>
                    <a:pt x="4437" y="10243"/>
                  </a:cubicBezTo>
                  <a:cubicBezTo>
                    <a:pt x="5305" y="10710"/>
                    <a:pt x="6239" y="11043"/>
                    <a:pt x="7239" y="11310"/>
                  </a:cubicBezTo>
                  <a:cubicBezTo>
                    <a:pt x="8207" y="11610"/>
                    <a:pt x="9174" y="11777"/>
                    <a:pt x="10108" y="11877"/>
                  </a:cubicBezTo>
                  <a:cubicBezTo>
                    <a:pt x="11076" y="11977"/>
                    <a:pt x="11976" y="12044"/>
                    <a:pt x="12843" y="12077"/>
                  </a:cubicBezTo>
                  <a:cubicBezTo>
                    <a:pt x="13072" y="12082"/>
                    <a:pt x="13296" y="12084"/>
                    <a:pt x="13517" y="12084"/>
                  </a:cubicBezTo>
                  <a:cubicBezTo>
                    <a:pt x="14977" y="12084"/>
                    <a:pt x="16283" y="11993"/>
                    <a:pt x="17413" y="11877"/>
                  </a:cubicBezTo>
                  <a:cubicBezTo>
                    <a:pt x="19982" y="11610"/>
                    <a:pt x="21550" y="11277"/>
                    <a:pt x="21516" y="11110"/>
                  </a:cubicBezTo>
                  <a:cubicBezTo>
                    <a:pt x="21516" y="11011"/>
                    <a:pt x="20956" y="10983"/>
                    <a:pt x="19966" y="10983"/>
                  </a:cubicBezTo>
                  <a:cubicBezTo>
                    <a:pt x="19283" y="10983"/>
                    <a:pt x="18395" y="10996"/>
                    <a:pt x="17347" y="11010"/>
                  </a:cubicBezTo>
                  <a:cubicBezTo>
                    <a:pt x="16079" y="11010"/>
                    <a:pt x="14545" y="11010"/>
                    <a:pt x="12877" y="10910"/>
                  </a:cubicBezTo>
                  <a:cubicBezTo>
                    <a:pt x="12043" y="10877"/>
                    <a:pt x="11176" y="10810"/>
                    <a:pt x="10275" y="10676"/>
                  </a:cubicBezTo>
                  <a:cubicBezTo>
                    <a:pt x="9374" y="10543"/>
                    <a:pt x="8474" y="10376"/>
                    <a:pt x="7540" y="10143"/>
                  </a:cubicBezTo>
                  <a:cubicBezTo>
                    <a:pt x="5738" y="9642"/>
                    <a:pt x="4104" y="8842"/>
                    <a:pt x="2970" y="7741"/>
                  </a:cubicBezTo>
                  <a:cubicBezTo>
                    <a:pt x="2436" y="7174"/>
                    <a:pt x="1969" y="6574"/>
                    <a:pt x="1669" y="5940"/>
                  </a:cubicBezTo>
                  <a:cubicBezTo>
                    <a:pt x="1502" y="5640"/>
                    <a:pt x="1402" y="5306"/>
                    <a:pt x="1269" y="5006"/>
                  </a:cubicBezTo>
                  <a:cubicBezTo>
                    <a:pt x="1168" y="4672"/>
                    <a:pt x="1102" y="4372"/>
                    <a:pt x="1035" y="4072"/>
                  </a:cubicBezTo>
                  <a:cubicBezTo>
                    <a:pt x="768" y="2871"/>
                    <a:pt x="802" y="1837"/>
                    <a:pt x="768" y="1136"/>
                  </a:cubicBezTo>
                  <a:cubicBezTo>
                    <a:pt x="802" y="402"/>
                    <a:pt x="768" y="2"/>
                    <a:pt x="701" y="2"/>
                  </a:cubicBezTo>
                  <a:cubicBezTo>
                    <a:pt x="698" y="1"/>
                    <a:pt x="694" y="0"/>
                    <a:pt x="69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834374" y="743743"/>
              <a:ext cx="1099018" cy="116529"/>
            </a:xfrm>
            <a:custGeom>
              <a:avLst/>
              <a:gdLst/>
              <a:ahLst/>
              <a:cxnLst/>
              <a:rect l="l" t="t" r="r" b="b"/>
              <a:pathLst>
                <a:path w="25086" h="4694" extrusionOk="0">
                  <a:moveTo>
                    <a:pt x="24478" y="1"/>
                  </a:moveTo>
                  <a:cubicBezTo>
                    <a:pt x="23854" y="1"/>
                    <a:pt x="22752" y="89"/>
                    <a:pt x="21316" y="258"/>
                  </a:cubicBezTo>
                  <a:cubicBezTo>
                    <a:pt x="20148" y="392"/>
                    <a:pt x="18781" y="525"/>
                    <a:pt x="17280" y="725"/>
                  </a:cubicBezTo>
                  <a:cubicBezTo>
                    <a:pt x="15779" y="892"/>
                    <a:pt x="14111" y="1126"/>
                    <a:pt x="12376" y="1392"/>
                  </a:cubicBezTo>
                  <a:cubicBezTo>
                    <a:pt x="11509" y="1593"/>
                    <a:pt x="10642" y="1759"/>
                    <a:pt x="9841" y="1926"/>
                  </a:cubicBezTo>
                  <a:cubicBezTo>
                    <a:pt x="9007" y="2126"/>
                    <a:pt x="8240" y="2260"/>
                    <a:pt x="7473" y="2493"/>
                  </a:cubicBezTo>
                  <a:cubicBezTo>
                    <a:pt x="6005" y="2927"/>
                    <a:pt x="4737" y="3394"/>
                    <a:pt x="3637" y="3694"/>
                  </a:cubicBezTo>
                  <a:cubicBezTo>
                    <a:pt x="2536" y="3961"/>
                    <a:pt x="1668" y="4094"/>
                    <a:pt x="1035" y="4128"/>
                  </a:cubicBezTo>
                  <a:cubicBezTo>
                    <a:pt x="401" y="4194"/>
                    <a:pt x="34" y="4161"/>
                    <a:pt x="34" y="4261"/>
                  </a:cubicBezTo>
                  <a:cubicBezTo>
                    <a:pt x="1" y="4328"/>
                    <a:pt x="334" y="4495"/>
                    <a:pt x="1001" y="4628"/>
                  </a:cubicBezTo>
                  <a:cubicBezTo>
                    <a:pt x="1278" y="4670"/>
                    <a:pt x="1605" y="4694"/>
                    <a:pt x="1978" y="4694"/>
                  </a:cubicBezTo>
                  <a:cubicBezTo>
                    <a:pt x="2504" y="4694"/>
                    <a:pt x="3119" y="4645"/>
                    <a:pt x="3803" y="4528"/>
                  </a:cubicBezTo>
                  <a:cubicBezTo>
                    <a:pt x="4971" y="4361"/>
                    <a:pt x="6338" y="3961"/>
                    <a:pt x="7773" y="3594"/>
                  </a:cubicBezTo>
                  <a:cubicBezTo>
                    <a:pt x="8507" y="3427"/>
                    <a:pt x="9274" y="3294"/>
                    <a:pt x="10074" y="3127"/>
                  </a:cubicBezTo>
                  <a:cubicBezTo>
                    <a:pt x="10875" y="2960"/>
                    <a:pt x="11709" y="2793"/>
                    <a:pt x="12576" y="2627"/>
                  </a:cubicBezTo>
                  <a:cubicBezTo>
                    <a:pt x="14311" y="2360"/>
                    <a:pt x="15945" y="2093"/>
                    <a:pt x="17446" y="1859"/>
                  </a:cubicBezTo>
                  <a:cubicBezTo>
                    <a:pt x="18947" y="1593"/>
                    <a:pt x="20315" y="1392"/>
                    <a:pt x="21449" y="1159"/>
                  </a:cubicBezTo>
                  <a:cubicBezTo>
                    <a:pt x="23718" y="659"/>
                    <a:pt x="25085" y="258"/>
                    <a:pt x="25052" y="91"/>
                  </a:cubicBezTo>
                  <a:cubicBezTo>
                    <a:pt x="25040" y="30"/>
                    <a:pt x="24839" y="1"/>
                    <a:pt x="2447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2745848" y="749850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16805" y="0"/>
                  </a:moveTo>
                  <a:cubicBezTo>
                    <a:pt x="13709" y="0"/>
                    <a:pt x="10906" y="99"/>
                    <a:pt x="8507" y="279"/>
                  </a:cubicBezTo>
                  <a:cubicBezTo>
                    <a:pt x="5872" y="446"/>
                    <a:pt x="3703" y="746"/>
                    <a:pt x="2236" y="1046"/>
                  </a:cubicBezTo>
                  <a:cubicBezTo>
                    <a:pt x="768" y="1380"/>
                    <a:pt x="1" y="1713"/>
                    <a:pt x="34" y="1780"/>
                  </a:cubicBezTo>
                  <a:cubicBezTo>
                    <a:pt x="40" y="1799"/>
                    <a:pt x="74" y="1807"/>
                    <a:pt x="134" y="1807"/>
                  </a:cubicBezTo>
                  <a:cubicBezTo>
                    <a:pt x="393" y="1807"/>
                    <a:pt x="1144" y="1655"/>
                    <a:pt x="2336" y="1547"/>
                  </a:cubicBezTo>
                  <a:cubicBezTo>
                    <a:pt x="3803" y="1380"/>
                    <a:pt x="5905" y="1213"/>
                    <a:pt x="8574" y="1146"/>
                  </a:cubicBezTo>
                  <a:cubicBezTo>
                    <a:pt x="9939" y="1103"/>
                    <a:pt x="11442" y="1080"/>
                    <a:pt x="13058" y="1080"/>
                  </a:cubicBezTo>
                  <a:cubicBezTo>
                    <a:pt x="17679" y="1080"/>
                    <a:pt x="23232" y="1269"/>
                    <a:pt x="29188" y="1713"/>
                  </a:cubicBezTo>
                  <a:cubicBezTo>
                    <a:pt x="37227" y="2347"/>
                    <a:pt x="44466" y="3315"/>
                    <a:pt x="49569" y="4616"/>
                  </a:cubicBezTo>
                  <a:cubicBezTo>
                    <a:pt x="52138" y="5249"/>
                    <a:pt x="54139" y="5950"/>
                    <a:pt x="55407" y="6650"/>
                  </a:cubicBezTo>
                  <a:cubicBezTo>
                    <a:pt x="56644" y="7285"/>
                    <a:pt x="57158" y="7889"/>
                    <a:pt x="57291" y="7889"/>
                  </a:cubicBezTo>
                  <a:cubicBezTo>
                    <a:pt x="57298" y="7889"/>
                    <a:pt x="57303" y="7888"/>
                    <a:pt x="57308" y="7885"/>
                  </a:cubicBezTo>
                  <a:cubicBezTo>
                    <a:pt x="57375" y="7885"/>
                    <a:pt x="56941" y="7084"/>
                    <a:pt x="55640" y="6217"/>
                  </a:cubicBezTo>
                  <a:cubicBezTo>
                    <a:pt x="54406" y="5383"/>
                    <a:pt x="52371" y="4516"/>
                    <a:pt x="49803" y="3748"/>
                  </a:cubicBezTo>
                  <a:cubicBezTo>
                    <a:pt x="44666" y="2214"/>
                    <a:pt x="37361" y="1113"/>
                    <a:pt x="29288" y="479"/>
                  </a:cubicBezTo>
                  <a:cubicBezTo>
                    <a:pt x="24826" y="149"/>
                    <a:pt x="20596" y="0"/>
                    <a:pt x="1680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1297621" y="1087197"/>
              <a:ext cx="3159533" cy="173278"/>
            </a:xfrm>
            <a:custGeom>
              <a:avLst/>
              <a:gdLst/>
              <a:ahLst/>
              <a:cxnLst/>
              <a:rect l="l" t="t" r="r" b="b"/>
              <a:pathLst>
                <a:path w="72119" h="6980" extrusionOk="0">
                  <a:moveTo>
                    <a:pt x="48493" y="1"/>
                  </a:moveTo>
                  <a:cubicBezTo>
                    <a:pt x="42367" y="1"/>
                    <a:pt x="36526" y="462"/>
                    <a:pt x="31190" y="1100"/>
                  </a:cubicBezTo>
                  <a:cubicBezTo>
                    <a:pt x="25085" y="1834"/>
                    <a:pt x="19615" y="2602"/>
                    <a:pt x="15012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6"/>
                    <a:pt x="9674" y="3636"/>
                    <a:pt x="8774" y="3669"/>
                  </a:cubicBezTo>
                  <a:cubicBezTo>
                    <a:pt x="7840" y="3702"/>
                    <a:pt x="7006" y="3769"/>
                    <a:pt x="6205" y="3802"/>
                  </a:cubicBezTo>
                  <a:cubicBezTo>
                    <a:pt x="5805" y="3836"/>
                    <a:pt x="5438" y="3869"/>
                    <a:pt x="5071" y="3869"/>
                  </a:cubicBezTo>
                  <a:cubicBezTo>
                    <a:pt x="4888" y="3886"/>
                    <a:pt x="4712" y="3886"/>
                    <a:pt x="4542" y="3886"/>
                  </a:cubicBezTo>
                  <a:cubicBezTo>
                    <a:pt x="4371" y="3886"/>
                    <a:pt x="4204" y="3886"/>
                    <a:pt x="4037" y="3902"/>
                  </a:cubicBezTo>
                  <a:cubicBezTo>
                    <a:pt x="1469" y="3902"/>
                    <a:pt x="34" y="3969"/>
                    <a:pt x="1" y="4036"/>
                  </a:cubicBezTo>
                  <a:cubicBezTo>
                    <a:pt x="1" y="4136"/>
                    <a:pt x="1435" y="4236"/>
                    <a:pt x="4037" y="4369"/>
                  </a:cubicBezTo>
                  <a:cubicBezTo>
                    <a:pt x="4371" y="4369"/>
                    <a:pt x="4704" y="4403"/>
                    <a:pt x="5071" y="4403"/>
                  </a:cubicBezTo>
                  <a:lnTo>
                    <a:pt x="6205" y="4403"/>
                  </a:lnTo>
                  <a:cubicBezTo>
                    <a:pt x="7006" y="4403"/>
                    <a:pt x="7873" y="4369"/>
                    <a:pt x="8807" y="4369"/>
                  </a:cubicBezTo>
                  <a:cubicBezTo>
                    <a:pt x="9708" y="4369"/>
                    <a:pt x="10708" y="4269"/>
                    <a:pt x="11743" y="4203"/>
                  </a:cubicBezTo>
                  <a:cubicBezTo>
                    <a:pt x="12810" y="4136"/>
                    <a:pt x="13911" y="4069"/>
                    <a:pt x="15078" y="4003"/>
                  </a:cubicBezTo>
                  <a:cubicBezTo>
                    <a:pt x="23624" y="3329"/>
                    <a:pt x="35010" y="1249"/>
                    <a:pt x="47764" y="1249"/>
                  </a:cubicBezTo>
                  <a:cubicBezTo>
                    <a:pt x="48900" y="1249"/>
                    <a:pt x="50047" y="1265"/>
                    <a:pt x="51204" y="1301"/>
                  </a:cubicBezTo>
                  <a:cubicBezTo>
                    <a:pt x="52105" y="1301"/>
                    <a:pt x="52972" y="1334"/>
                    <a:pt x="53839" y="1367"/>
                  </a:cubicBezTo>
                  <a:cubicBezTo>
                    <a:pt x="54707" y="1401"/>
                    <a:pt x="55574" y="1501"/>
                    <a:pt x="56408" y="1567"/>
                  </a:cubicBezTo>
                  <a:cubicBezTo>
                    <a:pt x="58142" y="1701"/>
                    <a:pt x="59844" y="1834"/>
                    <a:pt x="61511" y="1968"/>
                  </a:cubicBezTo>
                  <a:cubicBezTo>
                    <a:pt x="63146" y="2135"/>
                    <a:pt x="64780" y="2301"/>
                    <a:pt x="66315" y="2568"/>
                  </a:cubicBezTo>
                  <a:cubicBezTo>
                    <a:pt x="67115" y="2735"/>
                    <a:pt x="67849" y="2902"/>
                    <a:pt x="68583" y="3102"/>
                  </a:cubicBezTo>
                  <a:cubicBezTo>
                    <a:pt x="69284" y="3335"/>
                    <a:pt x="69984" y="3602"/>
                    <a:pt x="70484" y="4003"/>
                  </a:cubicBezTo>
                  <a:cubicBezTo>
                    <a:pt x="70718" y="4203"/>
                    <a:pt x="70851" y="4403"/>
                    <a:pt x="70918" y="4636"/>
                  </a:cubicBezTo>
                  <a:cubicBezTo>
                    <a:pt x="70951" y="4770"/>
                    <a:pt x="70951" y="4870"/>
                    <a:pt x="70918" y="4903"/>
                  </a:cubicBezTo>
                  <a:cubicBezTo>
                    <a:pt x="70918" y="4970"/>
                    <a:pt x="70885" y="5037"/>
                    <a:pt x="70785" y="5103"/>
                  </a:cubicBezTo>
                  <a:cubicBezTo>
                    <a:pt x="70651" y="5270"/>
                    <a:pt x="70318" y="5404"/>
                    <a:pt x="70017" y="5504"/>
                  </a:cubicBezTo>
                  <a:cubicBezTo>
                    <a:pt x="69717" y="5570"/>
                    <a:pt x="69384" y="5637"/>
                    <a:pt x="69017" y="5704"/>
                  </a:cubicBezTo>
                  <a:cubicBezTo>
                    <a:pt x="68350" y="5770"/>
                    <a:pt x="67649" y="5804"/>
                    <a:pt x="66949" y="5837"/>
                  </a:cubicBezTo>
                  <a:cubicBezTo>
                    <a:pt x="66215" y="5871"/>
                    <a:pt x="65514" y="5904"/>
                    <a:pt x="64847" y="5937"/>
                  </a:cubicBezTo>
                  <a:cubicBezTo>
                    <a:pt x="63623" y="5998"/>
                    <a:pt x="62433" y="6017"/>
                    <a:pt x="61280" y="6017"/>
                  </a:cubicBezTo>
                  <a:cubicBezTo>
                    <a:pt x="59889" y="6017"/>
                    <a:pt x="58552" y="5989"/>
                    <a:pt x="57275" y="5971"/>
                  </a:cubicBezTo>
                  <a:cubicBezTo>
                    <a:pt x="52638" y="5804"/>
                    <a:pt x="48902" y="5504"/>
                    <a:pt x="46301" y="5337"/>
                  </a:cubicBezTo>
                  <a:cubicBezTo>
                    <a:pt x="44504" y="5199"/>
                    <a:pt x="43264" y="5124"/>
                    <a:pt x="42669" y="5124"/>
                  </a:cubicBezTo>
                  <a:cubicBezTo>
                    <a:pt x="42402" y="5124"/>
                    <a:pt x="42264" y="5139"/>
                    <a:pt x="42264" y="5170"/>
                  </a:cubicBezTo>
                  <a:cubicBezTo>
                    <a:pt x="42264" y="5237"/>
                    <a:pt x="43665" y="5470"/>
                    <a:pt x="46267" y="5804"/>
                  </a:cubicBezTo>
                  <a:cubicBezTo>
                    <a:pt x="48836" y="6137"/>
                    <a:pt x="52605" y="6571"/>
                    <a:pt x="57242" y="6838"/>
                  </a:cubicBezTo>
                  <a:cubicBezTo>
                    <a:pt x="58893" y="6909"/>
                    <a:pt x="60661" y="6979"/>
                    <a:pt x="62522" y="6979"/>
                  </a:cubicBezTo>
                  <a:cubicBezTo>
                    <a:pt x="63292" y="6979"/>
                    <a:pt x="64079" y="6967"/>
                    <a:pt x="64880" y="6938"/>
                  </a:cubicBezTo>
                  <a:cubicBezTo>
                    <a:pt x="65581" y="6938"/>
                    <a:pt x="66281" y="6905"/>
                    <a:pt x="66982" y="6905"/>
                  </a:cubicBezTo>
                  <a:cubicBezTo>
                    <a:pt x="67682" y="6871"/>
                    <a:pt x="68416" y="6871"/>
                    <a:pt x="69184" y="6771"/>
                  </a:cubicBezTo>
                  <a:cubicBezTo>
                    <a:pt x="69550" y="6738"/>
                    <a:pt x="69951" y="6671"/>
                    <a:pt x="70318" y="6538"/>
                  </a:cubicBezTo>
                  <a:cubicBezTo>
                    <a:pt x="70718" y="6438"/>
                    <a:pt x="71152" y="6304"/>
                    <a:pt x="71552" y="5937"/>
                  </a:cubicBezTo>
                  <a:cubicBezTo>
                    <a:pt x="71752" y="5770"/>
                    <a:pt x="71952" y="5537"/>
                    <a:pt x="72019" y="5237"/>
                  </a:cubicBezTo>
                  <a:cubicBezTo>
                    <a:pt x="72119" y="4903"/>
                    <a:pt x="72086" y="4603"/>
                    <a:pt x="72019" y="4369"/>
                  </a:cubicBezTo>
                  <a:cubicBezTo>
                    <a:pt x="71952" y="4103"/>
                    <a:pt x="71852" y="3902"/>
                    <a:pt x="71719" y="3669"/>
                  </a:cubicBezTo>
                  <a:cubicBezTo>
                    <a:pt x="71619" y="3569"/>
                    <a:pt x="71552" y="3469"/>
                    <a:pt x="71485" y="3369"/>
                  </a:cubicBezTo>
                  <a:lnTo>
                    <a:pt x="71218" y="3135"/>
                  </a:lnTo>
                  <a:cubicBezTo>
                    <a:pt x="70484" y="2568"/>
                    <a:pt x="69717" y="2268"/>
                    <a:pt x="68950" y="2001"/>
                  </a:cubicBezTo>
                  <a:cubicBezTo>
                    <a:pt x="68149" y="1734"/>
                    <a:pt x="67349" y="1567"/>
                    <a:pt x="66548" y="1401"/>
                  </a:cubicBezTo>
                  <a:cubicBezTo>
                    <a:pt x="64947" y="1100"/>
                    <a:pt x="63279" y="934"/>
                    <a:pt x="61611" y="767"/>
                  </a:cubicBezTo>
                  <a:cubicBezTo>
                    <a:pt x="59944" y="633"/>
                    <a:pt x="58242" y="467"/>
                    <a:pt x="56541" y="333"/>
                  </a:cubicBezTo>
                  <a:cubicBezTo>
                    <a:pt x="55674" y="267"/>
                    <a:pt x="54807" y="166"/>
                    <a:pt x="53906" y="133"/>
                  </a:cubicBezTo>
                  <a:cubicBezTo>
                    <a:pt x="53039" y="100"/>
                    <a:pt x="52138" y="66"/>
                    <a:pt x="51271" y="33"/>
                  </a:cubicBezTo>
                  <a:cubicBezTo>
                    <a:pt x="50339" y="11"/>
                    <a:pt x="49413" y="1"/>
                    <a:pt x="4849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42333" y="2138859"/>
              <a:ext cx="3717760" cy="252743"/>
            </a:xfrm>
            <a:custGeom>
              <a:avLst/>
              <a:gdLst/>
              <a:ahLst/>
              <a:cxnLst/>
              <a:rect l="l" t="t" r="r" b="b"/>
              <a:pathLst>
                <a:path w="84861" h="10181" extrusionOk="0">
                  <a:moveTo>
                    <a:pt x="34291" y="0"/>
                  </a:moveTo>
                  <a:cubicBezTo>
                    <a:pt x="32890" y="34"/>
                    <a:pt x="31489" y="100"/>
                    <a:pt x="30122" y="134"/>
                  </a:cubicBezTo>
                  <a:cubicBezTo>
                    <a:pt x="28787" y="167"/>
                    <a:pt x="27453" y="167"/>
                    <a:pt x="26152" y="301"/>
                  </a:cubicBezTo>
                  <a:cubicBezTo>
                    <a:pt x="24851" y="401"/>
                    <a:pt x="23584" y="501"/>
                    <a:pt x="22349" y="601"/>
                  </a:cubicBezTo>
                  <a:cubicBezTo>
                    <a:pt x="21749" y="634"/>
                    <a:pt x="21148" y="667"/>
                    <a:pt x="20548" y="734"/>
                  </a:cubicBezTo>
                  <a:cubicBezTo>
                    <a:pt x="19948" y="801"/>
                    <a:pt x="19381" y="868"/>
                    <a:pt x="18780" y="934"/>
                  </a:cubicBezTo>
                  <a:cubicBezTo>
                    <a:pt x="17646" y="1068"/>
                    <a:pt x="16545" y="1201"/>
                    <a:pt x="15478" y="1335"/>
                  </a:cubicBezTo>
                  <a:cubicBezTo>
                    <a:pt x="14410" y="1468"/>
                    <a:pt x="13376" y="1601"/>
                    <a:pt x="12409" y="1768"/>
                  </a:cubicBezTo>
                  <a:cubicBezTo>
                    <a:pt x="10474" y="2135"/>
                    <a:pt x="8740" y="2435"/>
                    <a:pt x="7205" y="2702"/>
                  </a:cubicBezTo>
                  <a:cubicBezTo>
                    <a:pt x="5671" y="3002"/>
                    <a:pt x="4370" y="3336"/>
                    <a:pt x="3302" y="3603"/>
                  </a:cubicBezTo>
                  <a:cubicBezTo>
                    <a:pt x="1168" y="4103"/>
                    <a:pt x="0" y="4437"/>
                    <a:pt x="33" y="4537"/>
                  </a:cubicBezTo>
                  <a:cubicBezTo>
                    <a:pt x="33" y="4547"/>
                    <a:pt x="58" y="4551"/>
                    <a:pt x="108" y="4551"/>
                  </a:cubicBezTo>
                  <a:cubicBezTo>
                    <a:pt x="400" y="4551"/>
                    <a:pt x="1547" y="4384"/>
                    <a:pt x="3402" y="4070"/>
                  </a:cubicBezTo>
                  <a:cubicBezTo>
                    <a:pt x="4470" y="3903"/>
                    <a:pt x="5804" y="3636"/>
                    <a:pt x="7339" y="3369"/>
                  </a:cubicBezTo>
                  <a:cubicBezTo>
                    <a:pt x="8873" y="3169"/>
                    <a:pt x="10608" y="2902"/>
                    <a:pt x="12542" y="2636"/>
                  </a:cubicBezTo>
                  <a:cubicBezTo>
                    <a:pt x="13510" y="2502"/>
                    <a:pt x="14544" y="2402"/>
                    <a:pt x="15578" y="2302"/>
                  </a:cubicBezTo>
                  <a:cubicBezTo>
                    <a:pt x="16645" y="2169"/>
                    <a:pt x="17746" y="2068"/>
                    <a:pt x="18880" y="1968"/>
                  </a:cubicBezTo>
                  <a:cubicBezTo>
                    <a:pt x="19481" y="1902"/>
                    <a:pt x="20048" y="1835"/>
                    <a:pt x="20648" y="1768"/>
                  </a:cubicBezTo>
                  <a:cubicBezTo>
                    <a:pt x="21215" y="1735"/>
                    <a:pt x="21849" y="1702"/>
                    <a:pt x="22449" y="1668"/>
                  </a:cubicBezTo>
                  <a:cubicBezTo>
                    <a:pt x="23650" y="1601"/>
                    <a:pt x="24918" y="1501"/>
                    <a:pt x="26219" y="1435"/>
                  </a:cubicBezTo>
                  <a:cubicBezTo>
                    <a:pt x="27486" y="1335"/>
                    <a:pt x="28821" y="1335"/>
                    <a:pt x="30155" y="1301"/>
                  </a:cubicBezTo>
                  <a:cubicBezTo>
                    <a:pt x="31523" y="1268"/>
                    <a:pt x="32890" y="1235"/>
                    <a:pt x="34291" y="1201"/>
                  </a:cubicBezTo>
                  <a:cubicBezTo>
                    <a:pt x="35692" y="1235"/>
                    <a:pt x="37127" y="1268"/>
                    <a:pt x="38594" y="1301"/>
                  </a:cubicBezTo>
                  <a:cubicBezTo>
                    <a:pt x="39295" y="1301"/>
                    <a:pt x="40029" y="1301"/>
                    <a:pt x="40762" y="1335"/>
                  </a:cubicBezTo>
                  <a:cubicBezTo>
                    <a:pt x="41496" y="1335"/>
                    <a:pt x="42230" y="1401"/>
                    <a:pt x="42997" y="1435"/>
                  </a:cubicBezTo>
                  <a:cubicBezTo>
                    <a:pt x="44465" y="1501"/>
                    <a:pt x="45933" y="1601"/>
                    <a:pt x="47401" y="1668"/>
                  </a:cubicBezTo>
                  <a:cubicBezTo>
                    <a:pt x="48134" y="1702"/>
                    <a:pt x="48835" y="1802"/>
                    <a:pt x="49535" y="1835"/>
                  </a:cubicBezTo>
                  <a:cubicBezTo>
                    <a:pt x="50269" y="1902"/>
                    <a:pt x="50970" y="1968"/>
                    <a:pt x="51670" y="2035"/>
                  </a:cubicBezTo>
                  <a:cubicBezTo>
                    <a:pt x="53071" y="2169"/>
                    <a:pt x="54439" y="2269"/>
                    <a:pt x="55773" y="2435"/>
                  </a:cubicBezTo>
                  <a:cubicBezTo>
                    <a:pt x="57107" y="2602"/>
                    <a:pt x="58442" y="2736"/>
                    <a:pt x="59709" y="2902"/>
                  </a:cubicBezTo>
                  <a:cubicBezTo>
                    <a:pt x="64846" y="3570"/>
                    <a:pt x="69416" y="4403"/>
                    <a:pt x="73152" y="5471"/>
                  </a:cubicBezTo>
                  <a:cubicBezTo>
                    <a:pt x="76888" y="6505"/>
                    <a:pt x="79790" y="7773"/>
                    <a:pt x="81758" y="8707"/>
                  </a:cubicBezTo>
                  <a:cubicBezTo>
                    <a:pt x="82259" y="8940"/>
                    <a:pt x="82692" y="9140"/>
                    <a:pt x="83059" y="9340"/>
                  </a:cubicBezTo>
                  <a:cubicBezTo>
                    <a:pt x="83426" y="9540"/>
                    <a:pt x="83760" y="9707"/>
                    <a:pt x="83993" y="9841"/>
                  </a:cubicBezTo>
                  <a:cubicBezTo>
                    <a:pt x="84461" y="10075"/>
                    <a:pt x="84724" y="10180"/>
                    <a:pt x="84804" y="10180"/>
                  </a:cubicBezTo>
                  <a:cubicBezTo>
                    <a:pt x="84815" y="10180"/>
                    <a:pt x="84823" y="10178"/>
                    <a:pt x="84827" y="10174"/>
                  </a:cubicBezTo>
                  <a:cubicBezTo>
                    <a:pt x="84861" y="10141"/>
                    <a:pt x="84594" y="9941"/>
                    <a:pt x="84127" y="9641"/>
                  </a:cubicBezTo>
                  <a:cubicBezTo>
                    <a:pt x="83893" y="9474"/>
                    <a:pt x="83593" y="9274"/>
                    <a:pt x="83259" y="9040"/>
                  </a:cubicBezTo>
                  <a:cubicBezTo>
                    <a:pt x="82893" y="8807"/>
                    <a:pt x="82459" y="8573"/>
                    <a:pt x="81992" y="8273"/>
                  </a:cubicBezTo>
                  <a:cubicBezTo>
                    <a:pt x="80057" y="7205"/>
                    <a:pt x="77188" y="5804"/>
                    <a:pt x="73386" y="4637"/>
                  </a:cubicBezTo>
                  <a:cubicBezTo>
                    <a:pt x="69650" y="3436"/>
                    <a:pt x="65013" y="2502"/>
                    <a:pt x="59876" y="1802"/>
                  </a:cubicBezTo>
                  <a:cubicBezTo>
                    <a:pt x="58575" y="1601"/>
                    <a:pt x="57274" y="1435"/>
                    <a:pt x="55907" y="1268"/>
                  </a:cubicBezTo>
                  <a:cubicBezTo>
                    <a:pt x="54572" y="1101"/>
                    <a:pt x="53171" y="1001"/>
                    <a:pt x="51770" y="834"/>
                  </a:cubicBezTo>
                  <a:cubicBezTo>
                    <a:pt x="51070" y="768"/>
                    <a:pt x="50369" y="701"/>
                    <a:pt x="49635" y="634"/>
                  </a:cubicBezTo>
                  <a:cubicBezTo>
                    <a:pt x="48935" y="567"/>
                    <a:pt x="48201" y="501"/>
                    <a:pt x="47467" y="467"/>
                  </a:cubicBezTo>
                  <a:cubicBezTo>
                    <a:pt x="46033" y="367"/>
                    <a:pt x="44532" y="301"/>
                    <a:pt x="43031" y="200"/>
                  </a:cubicBezTo>
                  <a:cubicBezTo>
                    <a:pt x="42297" y="167"/>
                    <a:pt x="41563" y="100"/>
                    <a:pt x="40796" y="100"/>
                  </a:cubicBezTo>
                  <a:cubicBezTo>
                    <a:pt x="40062" y="100"/>
                    <a:pt x="39328" y="67"/>
                    <a:pt x="38594" y="67"/>
                  </a:cubicBezTo>
                  <a:cubicBezTo>
                    <a:pt x="37160" y="34"/>
                    <a:pt x="35692" y="34"/>
                    <a:pt x="3429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43779" y="2082878"/>
              <a:ext cx="895871" cy="70006"/>
            </a:xfrm>
            <a:custGeom>
              <a:avLst/>
              <a:gdLst/>
              <a:ahLst/>
              <a:cxnLst/>
              <a:rect l="l" t="t" r="r" b="b"/>
              <a:pathLst>
                <a:path w="20449" h="2820" extrusionOk="0">
                  <a:moveTo>
                    <a:pt x="16255" y="1"/>
                  </a:moveTo>
                  <a:cubicBezTo>
                    <a:pt x="14534" y="1"/>
                    <a:pt x="12397" y="118"/>
                    <a:pt x="10108" y="387"/>
                  </a:cubicBezTo>
                  <a:cubicBezTo>
                    <a:pt x="4437" y="1155"/>
                    <a:pt x="0" y="2389"/>
                    <a:pt x="34" y="2722"/>
                  </a:cubicBezTo>
                  <a:cubicBezTo>
                    <a:pt x="46" y="2790"/>
                    <a:pt x="210" y="2820"/>
                    <a:pt x="504" y="2820"/>
                  </a:cubicBezTo>
                  <a:cubicBezTo>
                    <a:pt x="1811" y="2820"/>
                    <a:pt x="5693" y="2221"/>
                    <a:pt x="10241" y="1622"/>
                  </a:cubicBezTo>
                  <a:cubicBezTo>
                    <a:pt x="13043" y="1288"/>
                    <a:pt x="15578" y="1054"/>
                    <a:pt x="17446" y="888"/>
                  </a:cubicBezTo>
                  <a:cubicBezTo>
                    <a:pt x="19281" y="788"/>
                    <a:pt x="20415" y="654"/>
                    <a:pt x="20448" y="487"/>
                  </a:cubicBezTo>
                  <a:cubicBezTo>
                    <a:pt x="20448" y="321"/>
                    <a:pt x="19281" y="120"/>
                    <a:pt x="17413" y="20"/>
                  </a:cubicBezTo>
                  <a:cubicBezTo>
                    <a:pt x="17053" y="8"/>
                    <a:pt x="16666" y="1"/>
                    <a:pt x="1625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40844" y="2242131"/>
              <a:ext cx="2067920" cy="110993"/>
            </a:xfrm>
            <a:custGeom>
              <a:avLst/>
              <a:gdLst/>
              <a:ahLst/>
              <a:cxnLst/>
              <a:rect l="l" t="t" r="r" b="b"/>
              <a:pathLst>
                <a:path w="47202" h="4471" extrusionOk="0">
                  <a:moveTo>
                    <a:pt x="35988" y="1"/>
                  </a:moveTo>
                  <a:cubicBezTo>
                    <a:pt x="34943" y="1"/>
                    <a:pt x="33838" y="43"/>
                    <a:pt x="32691" y="43"/>
                  </a:cubicBezTo>
                  <a:cubicBezTo>
                    <a:pt x="29855" y="143"/>
                    <a:pt x="26720" y="344"/>
                    <a:pt x="23451" y="677"/>
                  </a:cubicBezTo>
                  <a:cubicBezTo>
                    <a:pt x="16913" y="1344"/>
                    <a:pt x="11075" y="2278"/>
                    <a:pt x="6839" y="3012"/>
                  </a:cubicBezTo>
                  <a:cubicBezTo>
                    <a:pt x="2603" y="3746"/>
                    <a:pt x="1" y="4246"/>
                    <a:pt x="1" y="4413"/>
                  </a:cubicBezTo>
                  <a:cubicBezTo>
                    <a:pt x="8" y="4452"/>
                    <a:pt x="158" y="4471"/>
                    <a:pt x="437" y="4471"/>
                  </a:cubicBezTo>
                  <a:cubicBezTo>
                    <a:pt x="1358" y="4471"/>
                    <a:pt x="3686" y="4264"/>
                    <a:pt x="6939" y="3879"/>
                  </a:cubicBezTo>
                  <a:cubicBezTo>
                    <a:pt x="11209" y="3379"/>
                    <a:pt x="17080" y="2578"/>
                    <a:pt x="23584" y="1911"/>
                  </a:cubicBezTo>
                  <a:cubicBezTo>
                    <a:pt x="26820" y="1578"/>
                    <a:pt x="29922" y="1344"/>
                    <a:pt x="32757" y="1211"/>
                  </a:cubicBezTo>
                  <a:cubicBezTo>
                    <a:pt x="34158" y="1144"/>
                    <a:pt x="35493" y="1077"/>
                    <a:pt x="36760" y="1044"/>
                  </a:cubicBezTo>
                  <a:cubicBezTo>
                    <a:pt x="37394" y="1044"/>
                    <a:pt x="37994" y="1011"/>
                    <a:pt x="38562" y="1011"/>
                  </a:cubicBezTo>
                  <a:lnTo>
                    <a:pt x="40263" y="1011"/>
                  </a:lnTo>
                  <a:cubicBezTo>
                    <a:pt x="42986" y="1032"/>
                    <a:pt x="45045" y="1108"/>
                    <a:pt x="46187" y="1108"/>
                  </a:cubicBezTo>
                  <a:cubicBezTo>
                    <a:pt x="46836" y="1108"/>
                    <a:pt x="47189" y="1083"/>
                    <a:pt x="47201" y="1011"/>
                  </a:cubicBezTo>
                  <a:cubicBezTo>
                    <a:pt x="47201" y="877"/>
                    <a:pt x="44566" y="377"/>
                    <a:pt x="40263" y="143"/>
                  </a:cubicBezTo>
                  <a:cubicBezTo>
                    <a:pt x="39729" y="110"/>
                    <a:pt x="39162" y="77"/>
                    <a:pt x="38595" y="43"/>
                  </a:cubicBezTo>
                  <a:cubicBezTo>
                    <a:pt x="37994" y="43"/>
                    <a:pt x="37394" y="43"/>
                    <a:pt x="36760" y="10"/>
                  </a:cubicBezTo>
                  <a:cubicBezTo>
                    <a:pt x="36507" y="3"/>
                    <a:pt x="36249" y="1"/>
                    <a:pt x="359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42333" y="2012574"/>
              <a:ext cx="302508" cy="40465"/>
            </a:xfrm>
            <a:custGeom>
              <a:avLst/>
              <a:gdLst/>
              <a:ahLst/>
              <a:cxnLst/>
              <a:rect l="l" t="t" r="r" b="b"/>
              <a:pathLst>
                <a:path w="6905" h="1630" extrusionOk="0">
                  <a:moveTo>
                    <a:pt x="5779" y="0"/>
                  </a:moveTo>
                  <a:cubicBezTo>
                    <a:pt x="5154" y="0"/>
                    <a:pt x="4303" y="84"/>
                    <a:pt x="3369" y="251"/>
                  </a:cubicBezTo>
                  <a:cubicBezTo>
                    <a:pt x="1501" y="517"/>
                    <a:pt x="0" y="984"/>
                    <a:pt x="67" y="1351"/>
                  </a:cubicBezTo>
                  <a:cubicBezTo>
                    <a:pt x="85" y="1537"/>
                    <a:pt x="577" y="1629"/>
                    <a:pt x="1337" y="1629"/>
                  </a:cubicBezTo>
                  <a:cubicBezTo>
                    <a:pt x="1945" y="1629"/>
                    <a:pt x="2724" y="1570"/>
                    <a:pt x="3569" y="1451"/>
                  </a:cubicBezTo>
                  <a:cubicBezTo>
                    <a:pt x="5437" y="1151"/>
                    <a:pt x="6905" y="584"/>
                    <a:pt x="6838" y="251"/>
                  </a:cubicBezTo>
                  <a:cubicBezTo>
                    <a:pt x="6805" y="84"/>
                    <a:pt x="6405" y="0"/>
                    <a:pt x="577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1095" y="2361564"/>
              <a:ext cx="2817553" cy="172534"/>
            </a:xfrm>
            <a:custGeom>
              <a:avLst/>
              <a:gdLst/>
              <a:ahLst/>
              <a:cxnLst/>
              <a:rect l="l" t="t" r="r" b="b"/>
              <a:pathLst>
                <a:path w="64313" h="6950" extrusionOk="0">
                  <a:moveTo>
                    <a:pt x="39777" y="1"/>
                  </a:moveTo>
                  <a:cubicBezTo>
                    <a:pt x="39077" y="1"/>
                    <a:pt x="38383" y="2"/>
                    <a:pt x="37694" y="2"/>
                  </a:cubicBezTo>
                  <a:cubicBezTo>
                    <a:pt x="36126" y="69"/>
                    <a:pt x="34625" y="102"/>
                    <a:pt x="33124" y="169"/>
                  </a:cubicBezTo>
                  <a:cubicBezTo>
                    <a:pt x="32390" y="203"/>
                    <a:pt x="31656" y="269"/>
                    <a:pt x="30922" y="336"/>
                  </a:cubicBezTo>
                  <a:cubicBezTo>
                    <a:pt x="30188" y="403"/>
                    <a:pt x="29488" y="469"/>
                    <a:pt x="28754" y="536"/>
                  </a:cubicBezTo>
                  <a:cubicBezTo>
                    <a:pt x="27353" y="670"/>
                    <a:pt x="25952" y="770"/>
                    <a:pt x="24618" y="903"/>
                  </a:cubicBezTo>
                  <a:cubicBezTo>
                    <a:pt x="23283" y="1070"/>
                    <a:pt x="21983" y="1237"/>
                    <a:pt x="20748" y="1403"/>
                  </a:cubicBezTo>
                  <a:cubicBezTo>
                    <a:pt x="18213" y="1704"/>
                    <a:pt x="15912" y="2037"/>
                    <a:pt x="13777" y="2337"/>
                  </a:cubicBezTo>
                  <a:cubicBezTo>
                    <a:pt x="11642" y="2638"/>
                    <a:pt x="9707" y="2838"/>
                    <a:pt x="8039" y="3038"/>
                  </a:cubicBezTo>
                  <a:cubicBezTo>
                    <a:pt x="7172" y="3138"/>
                    <a:pt x="6405" y="3238"/>
                    <a:pt x="5671" y="3338"/>
                  </a:cubicBezTo>
                  <a:cubicBezTo>
                    <a:pt x="4970" y="3438"/>
                    <a:pt x="4303" y="3505"/>
                    <a:pt x="3703" y="3572"/>
                  </a:cubicBezTo>
                  <a:cubicBezTo>
                    <a:pt x="1301" y="3772"/>
                    <a:pt x="0" y="3939"/>
                    <a:pt x="0" y="4039"/>
                  </a:cubicBezTo>
                  <a:cubicBezTo>
                    <a:pt x="0" y="4072"/>
                    <a:pt x="334" y="4089"/>
                    <a:pt x="968" y="4089"/>
                  </a:cubicBezTo>
                  <a:cubicBezTo>
                    <a:pt x="1601" y="4089"/>
                    <a:pt x="2535" y="4072"/>
                    <a:pt x="3736" y="4039"/>
                  </a:cubicBezTo>
                  <a:cubicBezTo>
                    <a:pt x="4337" y="4039"/>
                    <a:pt x="5004" y="3972"/>
                    <a:pt x="5738" y="3905"/>
                  </a:cubicBezTo>
                  <a:cubicBezTo>
                    <a:pt x="6471" y="3872"/>
                    <a:pt x="7239" y="3805"/>
                    <a:pt x="8106" y="3738"/>
                  </a:cubicBezTo>
                  <a:cubicBezTo>
                    <a:pt x="9807" y="3605"/>
                    <a:pt x="11742" y="3438"/>
                    <a:pt x="13877" y="3205"/>
                  </a:cubicBezTo>
                  <a:cubicBezTo>
                    <a:pt x="16012" y="2971"/>
                    <a:pt x="18347" y="2704"/>
                    <a:pt x="20848" y="2437"/>
                  </a:cubicBezTo>
                  <a:cubicBezTo>
                    <a:pt x="22116" y="2304"/>
                    <a:pt x="23417" y="2137"/>
                    <a:pt x="24751" y="2004"/>
                  </a:cubicBezTo>
                  <a:cubicBezTo>
                    <a:pt x="26085" y="1870"/>
                    <a:pt x="27453" y="1770"/>
                    <a:pt x="28854" y="1670"/>
                  </a:cubicBezTo>
                  <a:cubicBezTo>
                    <a:pt x="29555" y="1604"/>
                    <a:pt x="30288" y="1537"/>
                    <a:pt x="30989" y="1503"/>
                  </a:cubicBezTo>
                  <a:cubicBezTo>
                    <a:pt x="31723" y="1437"/>
                    <a:pt x="32457" y="1370"/>
                    <a:pt x="33191" y="1370"/>
                  </a:cubicBezTo>
                  <a:cubicBezTo>
                    <a:pt x="34658" y="1303"/>
                    <a:pt x="36159" y="1270"/>
                    <a:pt x="37694" y="1203"/>
                  </a:cubicBezTo>
                  <a:cubicBezTo>
                    <a:pt x="40796" y="1237"/>
                    <a:pt x="43965" y="1203"/>
                    <a:pt x="47234" y="1437"/>
                  </a:cubicBezTo>
                  <a:cubicBezTo>
                    <a:pt x="48034" y="1470"/>
                    <a:pt x="48835" y="1537"/>
                    <a:pt x="49636" y="1570"/>
                  </a:cubicBezTo>
                  <a:cubicBezTo>
                    <a:pt x="50470" y="1637"/>
                    <a:pt x="51237" y="1704"/>
                    <a:pt x="52037" y="1770"/>
                  </a:cubicBezTo>
                  <a:cubicBezTo>
                    <a:pt x="53605" y="1937"/>
                    <a:pt x="55173" y="2037"/>
                    <a:pt x="56707" y="2204"/>
                  </a:cubicBezTo>
                  <a:cubicBezTo>
                    <a:pt x="58242" y="2371"/>
                    <a:pt x="59709" y="2571"/>
                    <a:pt x="61010" y="3038"/>
                  </a:cubicBezTo>
                  <a:cubicBezTo>
                    <a:pt x="61644" y="3305"/>
                    <a:pt x="62245" y="3605"/>
                    <a:pt x="62745" y="4039"/>
                  </a:cubicBezTo>
                  <a:cubicBezTo>
                    <a:pt x="62945" y="4205"/>
                    <a:pt x="63112" y="4472"/>
                    <a:pt x="63112" y="4539"/>
                  </a:cubicBezTo>
                  <a:cubicBezTo>
                    <a:pt x="63112" y="4606"/>
                    <a:pt x="63112" y="4639"/>
                    <a:pt x="63079" y="4706"/>
                  </a:cubicBezTo>
                  <a:cubicBezTo>
                    <a:pt x="63045" y="4772"/>
                    <a:pt x="62978" y="4839"/>
                    <a:pt x="62878" y="4906"/>
                  </a:cubicBezTo>
                  <a:cubicBezTo>
                    <a:pt x="62411" y="5239"/>
                    <a:pt x="61778" y="5440"/>
                    <a:pt x="61144" y="5573"/>
                  </a:cubicBezTo>
                  <a:cubicBezTo>
                    <a:pt x="60844" y="5640"/>
                    <a:pt x="60510" y="5673"/>
                    <a:pt x="60210" y="5706"/>
                  </a:cubicBezTo>
                  <a:cubicBezTo>
                    <a:pt x="59843" y="5706"/>
                    <a:pt x="59509" y="5740"/>
                    <a:pt x="59176" y="5773"/>
                  </a:cubicBezTo>
                  <a:cubicBezTo>
                    <a:pt x="58509" y="5807"/>
                    <a:pt x="57875" y="5840"/>
                    <a:pt x="57208" y="5873"/>
                  </a:cubicBezTo>
                  <a:cubicBezTo>
                    <a:pt x="56574" y="5907"/>
                    <a:pt x="55940" y="5907"/>
                    <a:pt x="55306" y="5907"/>
                  </a:cubicBezTo>
                  <a:cubicBezTo>
                    <a:pt x="54673" y="5923"/>
                    <a:pt x="54055" y="5932"/>
                    <a:pt x="53451" y="5932"/>
                  </a:cubicBezTo>
                  <a:cubicBezTo>
                    <a:pt x="52846" y="5932"/>
                    <a:pt x="52254" y="5923"/>
                    <a:pt x="51670" y="5907"/>
                  </a:cubicBezTo>
                  <a:cubicBezTo>
                    <a:pt x="50503" y="5907"/>
                    <a:pt x="49369" y="5840"/>
                    <a:pt x="48301" y="5807"/>
                  </a:cubicBezTo>
                  <a:cubicBezTo>
                    <a:pt x="44032" y="5640"/>
                    <a:pt x="40596" y="5373"/>
                    <a:pt x="38194" y="5206"/>
                  </a:cubicBezTo>
                  <a:cubicBezTo>
                    <a:pt x="36593" y="5117"/>
                    <a:pt x="35466" y="5058"/>
                    <a:pt x="34893" y="5058"/>
                  </a:cubicBezTo>
                  <a:cubicBezTo>
                    <a:pt x="34606" y="5058"/>
                    <a:pt x="34458" y="5073"/>
                    <a:pt x="34458" y="5106"/>
                  </a:cubicBezTo>
                  <a:cubicBezTo>
                    <a:pt x="34425" y="5173"/>
                    <a:pt x="35759" y="5406"/>
                    <a:pt x="38127" y="5706"/>
                  </a:cubicBezTo>
                  <a:cubicBezTo>
                    <a:pt x="40529" y="6007"/>
                    <a:pt x="43965" y="6407"/>
                    <a:pt x="48268" y="6707"/>
                  </a:cubicBezTo>
                  <a:cubicBezTo>
                    <a:pt x="49335" y="6774"/>
                    <a:pt x="50470" y="6841"/>
                    <a:pt x="51637" y="6874"/>
                  </a:cubicBezTo>
                  <a:cubicBezTo>
                    <a:pt x="52609" y="6901"/>
                    <a:pt x="53580" y="6950"/>
                    <a:pt x="54587" y="6950"/>
                  </a:cubicBezTo>
                  <a:cubicBezTo>
                    <a:pt x="54825" y="6950"/>
                    <a:pt x="55064" y="6947"/>
                    <a:pt x="55306" y="6941"/>
                  </a:cubicBezTo>
                  <a:lnTo>
                    <a:pt x="57241" y="6941"/>
                  </a:lnTo>
                  <a:cubicBezTo>
                    <a:pt x="57908" y="6907"/>
                    <a:pt x="58575" y="6874"/>
                    <a:pt x="59242" y="6841"/>
                  </a:cubicBezTo>
                  <a:cubicBezTo>
                    <a:pt x="59576" y="6841"/>
                    <a:pt x="59943" y="6841"/>
                    <a:pt x="60277" y="6807"/>
                  </a:cubicBezTo>
                  <a:cubicBezTo>
                    <a:pt x="60643" y="6807"/>
                    <a:pt x="61010" y="6741"/>
                    <a:pt x="61377" y="6674"/>
                  </a:cubicBezTo>
                  <a:cubicBezTo>
                    <a:pt x="62078" y="6540"/>
                    <a:pt x="62812" y="6340"/>
                    <a:pt x="63546" y="5840"/>
                  </a:cubicBezTo>
                  <a:cubicBezTo>
                    <a:pt x="63712" y="5706"/>
                    <a:pt x="63912" y="5540"/>
                    <a:pt x="64046" y="5306"/>
                  </a:cubicBezTo>
                  <a:cubicBezTo>
                    <a:pt x="64213" y="5073"/>
                    <a:pt x="64313" y="4739"/>
                    <a:pt x="64279" y="4439"/>
                  </a:cubicBezTo>
                  <a:cubicBezTo>
                    <a:pt x="64213" y="4105"/>
                    <a:pt x="64113" y="3872"/>
                    <a:pt x="63979" y="3672"/>
                  </a:cubicBezTo>
                  <a:cubicBezTo>
                    <a:pt x="63812" y="3472"/>
                    <a:pt x="63679" y="3305"/>
                    <a:pt x="63512" y="3171"/>
                  </a:cubicBezTo>
                  <a:cubicBezTo>
                    <a:pt x="62878" y="2604"/>
                    <a:pt x="62178" y="2271"/>
                    <a:pt x="61444" y="1937"/>
                  </a:cubicBezTo>
                  <a:cubicBezTo>
                    <a:pt x="59943" y="1370"/>
                    <a:pt x="58375" y="1203"/>
                    <a:pt x="56841" y="1003"/>
                  </a:cubicBezTo>
                  <a:cubicBezTo>
                    <a:pt x="55306" y="836"/>
                    <a:pt x="53739" y="703"/>
                    <a:pt x="52137" y="569"/>
                  </a:cubicBezTo>
                  <a:cubicBezTo>
                    <a:pt x="51337" y="469"/>
                    <a:pt x="50536" y="403"/>
                    <a:pt x="49736" y="336"/>
                  </a:cubicBezTo>
                  <a:cubicBezTo>
                    <a:pt x="48935" y="303"/>
                    <a:pt x="48101" y="236"/>
                    <a:pt x="47301" y="203"/>
                  </a:cubicBezTo>
                  <a:cubicBezTo>
                    <a:pt x="44732" y="21"/>
                    <a:pt x="42224" y="1"/>
                    <a:pt x="397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3692845" y="3343740"/>
              <a:ext cx="5062246" cy="362817"/>
            </a:xfrm>
            <a:custGeom>
              <a:avLst/>
              <a:gdLst/>
              <a:ahLst/>
              <a:cxnLst/>
              <a:rect l="l" t="t" r="r" b="b"/>
              <a:pathLst>
                <a:path w="115550" h="14615" extrusionOk="0">
                  <a:moveTo>
                    <a:pt x="109278" y="0"/>
                  </a:moveTo>
                  <a:lnTo>
                    <a:pt x="109278" y="0"/>
                  </a:lnTo>
                  <a:cubicBezTo>
                    <a:pt x="109245" y="67"/>
                    <a:pt x="109679" y="234"/>
                    <a:pt x="110446" y="601"/>
                  </a:cubicBezTo>
                  <a:cubicBezTo>
                    <a:pt x="110813" y="801"/>
                    <a:pt x="111280" y="1034"/>
                    <a:pt x="111813" y="1401"/>
                  </a:cubicBezTo>
                  <a:cubicBezTo>
                    <a:pt x="112314" y="1735"/>
                    <a:pt x="112881" y="2168"/>
                    <a:pt x="113415" y="2735"/>
                  </a:cubicBezTo>
                  <a:cubicBezTo>
                    <a:pt x="113948" y="3336"/>
                    <a:pt x="114482" y="4070"/>
                    <a:pt x="114749" y="4937"/>
                  </a:cubicBezTo>
                  <a:cubicBezTo>
                    <a:pt x="115016" y="5838"/>
                    <a:pt x="114982" y="6905"/>
                    <a:pt x="114449" y="7839"/>
                  </a:cubicBezTo>
                  <a:cubicBezTo>
                    <a:pt x="113915" y="8773"/>
                    <a:pt x="112981" y="9540"/>
                    <a:pt x="111847" y="10107"/>
                  </a:cubicBezTo>
                  <a:cubicBezTo>
                    <a:pt x="110746" y="10674"/>
                    <a:pt x="109412" y="10975"/>
                    <a:pt x="107977" y="11241"/>
                  </a:cubicBezTo>
                  <a:cubicBezTo>
                    <a:pt x="106526" y="11501"/>
                    <a:pt x="104968" y="11626"/>
                    <a:pt x="103339" y="11626"/>
                  </a:cubicBezTo>
                  <a:cubicBezTo>
                    <a:pt x="101823" y="11626"/>
                    <a:pt x="100245" y="11517"/>
                    <a:pt x="98637" y="11308"/>
                  </a:cubicBezTo>
                  <a:cubicBezTo>
                    <a:pt x="95235" y="10875"/>
                    <a:pt x="91699" y="10041"/>
                    <a:pt x="87963" y="9107"/>
                  </a:cubicBezTo>
                  <a:cubicBezTo>
                    <a:pt x="87029" y="8873"/>
                    <a:pt x="86062" y="8640"/>
                    <a:pt x="85094" y="8406"/>
                  </a:cubicBezTo>
                  <a:cubicBezTo>
                    <a:pt x="84127" y="8206"/>
                    <a:pt x="83160" y="7972"/>
                    <a:pt x="82159" y="7739"/>
                  </a:cubicBezTo>
                  <a:cubicBezTo>
                    <a:pt x="80157" y="7339"/>
                    <a:pt x="78156" y="6905"/>
                    <a:pt x="76054" y="6571"/>
                  </a:cubicBezTo>
                  <a:cubicBezTo>
                    <a:pt x="73986" y="6205"/>
                    <a:pt x="71851" y="5938"/>
                    <a:pt x="69717" y="5637"/>
                  </a:cubicBezTo>
                  <a:cubicBezTo>
                    <a:pt x="67548" y="5404"/>
                    <a:pt x="65347" y="5104"/>
                    <a:pt x="63112" y="4970"/>
                  </a:cubicBezTo>
                  <a:cubicBezTo>
                    <a:pt x="60877" y="4737"/>
                    <a:pt x="58675" y="4670"/>
                    <a:pt x="56507" y="4537"/>
                  </a:cubicBezTo>
                  <a:cubicBezTo>
                    <a:pt x="54642" y="4508"/>
                    <a:pt x="52776" y="4430"/>
                    <a:pt x="50953" y="4430"/>
                  </a:cubicBezTo>
                  <a:cubicBezTo>
                    <a:pt x="50657" y="4430"/>
                    <a:pt x="50363" y="4432"/>
                    <a:pt x="50069" y="4437"/>
                  </a:cubicBezTo>
                  <a:cubicBezTo>
                    <a:pt x="49684" y="4430"/>
                    <a:pt x="49299" y="4428"/>
                    <a:pt x="48916" y="4428"/>
                  </a:cubicBezTo>
                  <a:cubicBezTo>
                    <a:pt x="47210" y="4428"/>
                    <a:pt x="45526" y="4482"/>
                    <a:pt x="43865" y="4537"/>
                  </a:cubicBezTo>
                  <a:cubicBezTo>
                    <a:pt x="42864" y="4570"/>
                    <a:pt x="41863" y="4637"/>
                    <a:pt x="40863" y="4670"/>
                  </a:cubicBezTo>
                  <a:cubicBezTo>
                    <a:pt x="39862" y="4737"/>
                    <a:pt x="38895" y="4770"/>
                    <a:pt x="37927" y="4870"/>
                  </a:cubicBezTo>
                  <a:cubicBezTo>
                    <a:pt x="30188" y="5437"/>
                    <a:pt x="23283" y="6438"/>
                    <a:pt x="17546" y="7572"/>
                  </a:cubicBezTo>
                  <a:cubicBezTo>
                    <a:pt x="11742" y="8706"/>
                    <a:pt x="7305" y="10474"/>
                    <a:pt x="4370" y="11942"/>
                  </a:cubicBezTo>
                  <a:cubicBezTo>
                    <a:pt x="2902" y="12709"/>
                    <a:pt x="1801" y="13343"/>
                    <a:pt x="1068" y="13810"/>
                  </a:cubicBezTo>
                  <a:cubicBezTo>
                    <a:pt x="367" y="14310"/>
                    <a:pt x="0" y="14577"/>
                    <a:pt x="34" y="14611"/>
                  </a:cubicBezTo>
                  <a:cubicBezTo>
                    <a:pt x="34" y="14613"/>
                    <a:pt x="36" y="14614"/>
                    <a:pt x="40" y="14614"/>
                  </a:cubicBezTo>
                  <a:cubicBezTo>
                    <a:pt x="97" y="14614"/>
                    <a:pt x="520" y="14415"/>
                    <a:pt x="1201" y="14043"/>
                  </a:cubicBezTo>
                  <a:cubicBezTo>
                    <a:pt x="1968" y="13610"/>
                    <a:pt x="3102" y="13076"/>
                    <a:pt x="4570" y="12376"/>
                  </a:cubicBezTo>
                  <a:cubicBezTo>
                    <a:pt x="7539" y="11075"/>
                    <a:pt x="11975" y="9440"/>
                    <a:pt x="17713" y="8439"/>
                  </a:cubicBezTo>
                  <a:cubicBezTo>
                    <a:pt x="23450" y="7439"/>
                    <a:pt x="30322" y="6505"/>
                    <a:pt x="37994" y="6004"/>
                  </a:cubicBezTo>
                  <a:cubicBezTo>
                    <a:pt x="38961" y="5938"/>
                    <a:pt x="39929" y="5904"/>
                    <a:pt x="40929" y="5838"/>
                  </a:cubicBezTo>
                  <a:cubicBezTo>
                    <a:pt x="41897" y="5804"/>
                    <a:pt x="42897" y="5738"/>
                    <a:pt x="43898" y="5738"/>
                  </a:cubicBezTo>
                  <a:cubicBezTo>
                    <a:pt x="45560" y="5683"/>
                    <a:pt x="47221" y="5629"/>
                    <a:pt x="48919" y="5629"/>
                  </a:cubicBezTo>
                  <a:cubicBezTo>
                    <a:pt x="49300" y="5629"/>
                    <a:pt x="49684" y="5631"/>
                    <a:pt x="50069" y="5637"/>
                  </a:cubicBezTo>
                  <a:cubicBezTo>
                    <a:pt x="52171" y="5637"/>
                    <a:pt x="54306" y="5738"/>
                    <a:pt x="56474" y="5771"/>
                  </a:cubicBezTo>
                  <a:cubicBezTo>
                    <a:pt x="58609" y="5904"/>
                    <a:pt x="60810" y="6004"/>
                    <a:pt x="63012" y="6205"/>
                  </a:cubicBezTo>
                  <a:cubicBezTo>
                    <a:pt x="65247" y="6371"/>
                    <a:pt x="67415" y="6638"/>
                    <a:pt x="69550" y="6872"/>
                  </a:cubicBezTo>
                  <a:cubicBezTo>
                    <a:pt x="71685" y="7139"/>
                    <a:pt x="73820" y="7405"/>
                    <a:pt x="75854" y="7772"/>
                  </a:cubicBezTo>
                  <a:cubicBezTo>
                    <a:pt x="77922" y="8106"/>
                    <a:pt x="79957" y="8540"/>
                    <a:pt x="81925" y="8906"/>
                  </a:cubicBezTo>
                  <a:cubicBezTo>
                    <a:pt x="82893" y="9140"/>
                    <a:pt x="83893" y="9340"/>
                    <a:pt x="84827" y="9540"/>
                  </a:cubicBezTo>
                  <a:cubicBezTo>
                    <a:pt x="85795" y="9774"/>
                    <a:pt x="86762" y="9974"/>
                    <a:pt x="87696" y="10207"/>
                  </a:cubicBezTo>
                  <a:cubicBezTo>
                    <a:pt x="91432" y="11141"/>
                    <a:pt x="95035" y="11942"/>
                    <a:pt x="98504" y="12342"/>
                  </a:cubicBezTo>
                  <a:cubicBezTo>
                    <a:pt x="99954" y="12511"/>
                    <a:pt x="101381" y="12597"/>
                    <a:pt x="102764" y="12597"/>
                  </a:cubicBezTo>
                  <a:cubicBezTo>
                    <a:pt x="104657" y="12597"/>
                    <a:pt x="106467" y="12436"/>
                    <a:pt x="108144" y="12109"/>
                  </a:cubicBezTo>
                  <a:cubicBezTo>
                    <a:pt x="109612" y="11809"/>
                    <a:pt x="111013" y="11475"/>
                    <a:pt x="112214" y="10808"/>
                  </a:cubicBezTo>
                  <a:cubicBezTo>
                    <a:pt x="113448" y="10174"/>
                    <a:pt x="114482" y="9273"/>
                    <a:pt x="115049" y="8173"/>
                  </a:cubicBezTo>
                  <a:cubicBezTo>
                    <a:pt x="115349" y="7606"/>
                    <a:pt x="115483" y="7005"/>
                    <a:pt x="115516" y="6405"/>
                  </a:cubicBezTo>
                  <a:cubicBezTo>
                    <a:pt x="115549" y="5838"/>
                    <a:pt x="115449" y="5271"/>
                    <a:pt x="115283" y="4770"/>
                  </a:cubicBezTo>
                  <a:cubicBezTo>
                    <a:pt x="114949" y="3769"/>
                    <a:pt x="114349" y="3002"/>
                    <a:pt x="113781" y="2402"/>
                  </a:cubicBezTo>
                  <a:cubicBezTo>
                    <a:pt x="113181" y="1801"/>
                    <a:pt x="112547" y="1401"/>
                    <a:pt x="111980" y="1068"/>
                  </a:cubicBezTo>
                  <a:cubicBezTo>
                    <a:pt x="111446" y="734"/>
                    <a:pt x="110946" y="534"/>
                    <a:pt x="110546" y="367"/>
                  </a:cubicBezTo>
                  <a:cubicBezTo>
                    <a:pt x="109745" y="67"/>
                    <a:pt x="109278" y="0"/>
                    <a:pt x="10927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3781955" y="3337633"/>
              <a:ext cx="2513643" cy="195869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483631" y="3381672"/>
              <a:ext cx="3016362" cy="412194"/>
            </a:xfrm>
            <a:custGeom>
              <a:avLst/>
              <a:gdLst/>
              <a:ahLst/>
              <a:cxnLst/>
              <a:rect l="l" t="t" r="r" b="b"/>
              <a:pathLst>
                <a:path w="68851" h="16604" extrusionOk="0">
                  <a:moveTo>
                    <a:pt x="61759" y="0"/>
                  </a:moveTo>
                  <a:cubicBezTo>
                    <a:pt x="61750" y="0"/>
                    <a:pt x="61745" y="2"/>
                    <a:pt x="61745" y="7"/>
                  </a:cubicBezTo>
                  <a:cubicBezTo>
                    <a:pt x="61678" y="140"/>
                    <a:pt x="62846" y="540"/>
                    <a:pt x="64447" y="1908"/>
                  </a:cubicBezTo>
                  <a:cubicBezTo>
                    <a:pt x="65214" y="2608"/>
                    <a:pt x="66148" y="3576"/>
                    <a:pt x="66882" y="4843"/>
                  </a:cubicBezTo>
                  <a:cubicBezTo>
                    <a:pt x="67249" y="5510"/>
                    <a:pt x="67549" y="6244"/>
                    <a:pt x="67749" y="7012"/>
                  </a:cubicBezTo>
                  <a:cubicBezTo>
                    <a:pt x="67949" y="7812"/>
                    <a:pt x="67983" y="8713"/>
                    <a:pt x="67849" y="9580"/>
                  </a:cubicBezTo>
                  <a:cubicBezTo>
                    <a:pt x="67783" y="9814"/>
                    <a:pt x="67749" y="10014"/>
                    <a:pt x="67683" y="10247"/>
                  </a:cubicBezTo>
                  <a:cubicBezTo>
                    <a:pt x="67616" y="10447"/>
                    <a:pt x="67549" y="10681"/>
                    <a:pt x="67449" y="10881"/>
                  </a:cubicBezTo>
                  <a:cubicBezTo>
                    <a:pt x="67249" y="11315"/>
                    <a:pt x="67049" y="11748"/>
                    <a:pt x="66749" y="12149"/>
                  </a:cubicBezTo>
                  <a:cubicBezTo>
                    <a:pt x="66181" y="12949"/>
                    <a:pt x="65381" y="13616"/>
                    <a:pt x="64447" y="14083"/>
                  </a:cubicBezTo>
                  <a:cubicBezTo>
                    <a:pt x="62546" y="15084"/>
                    <a:pt x="60144" y="15418"/>
                    <a:pt x="57642" y="15451"/>
                  </a:cubicBezTo>
                  <a:cubicBezTo>
                    <a:pt x="57423" y="15457"/>
                    <a:pt x="57203" y="15460"/>
                    <a:pt x="56980" y="15460"/>
                  </a:cubicBezTo>
                  <a:cubicBezTo>
                    <a:pt x="55947" y="15460"/>
                    <a:pt x="54876" y="15400"/>
                    <a:pt x="53806" y="15317"/>
                  </a:cubicBezTo>
                  <a:cubicBezTo>
                    <a:pt x="53139" y="15251"/>
                    <a:pt x="52472" y="15184"/>
                    <a:pt x="51805" y="15117"/>
                  </a:cubicBezTo>
                  <a:cubicBezTo>
                    <a:pt x="51471" y="15051"/>
                    <a:pt x="51104" y="15017"/>
                    <a:pt x="50770" y="14984"/>
                  </a:cubicBezTo>
                  <a:cubicBezTo>
                    <a:pt x="50437" y="14951"/>
                    <a:pt x="50103" y="14917"/>
                    <a:pt x="49736" y="14884"/>
                  </a:cubicBezTo>
                  <a:cubicBezTo>
                    <a:pt x="47034" y="14617"/>
                    <a:pt x="44232" y="14017"/>
                    <a:pt x="41397" y="13349"/>
                  </a:cubicBezTo>
                  <a:cubicBezTo>
                    <a:pt x="35693" y="12015"/>
                    <a:pt x="30256" y="10514"/>
                    <a:pt x="25219" y="9547"/>
                  </a:cubicBezTo>
                  <a:cubicBezTo>
                    <a:pt x="21297" y="8762"/>
                    <a:pt x="17579" y="8306"/>
                    <a:pt x="14276" y="8306"/>
                  </a:cubicBezTo>
                  <a:cubicBezTo>
                    <a:pt x="13365" y="8306"/>
                    <a:pt x="12486" y="8340"/>
                    <a:pt x="11643" y="8413"/>
                  </a:cubicBezTo>
                  <a:cubicBezTo>
                    <a:pt x="9674" y="8546"/>
                    <a:pt x="7940" y="8880"/>
                    <a:pt x="6439" y="9313"/>
                  </a:cubicBezTo>
                  <a:cubicBezTo>
                    <a:pt x="6072" y="9413"/>
                    <a:pt x="5705" y="9547"/>
                    <a:pt x="5371" y="9647"/>
                  </a:cubicBezTo>
                  <a:cubicBezTo>
                    <a:pt x="5038" y="9780"/>
                    <a:pt x="4704" y="9914"/>
                    <a:pt x="4404" y="10047"/>
                  </a:cubicBezTo>
                  <a:cubicBezTo>
                    <a:pt x="3770" y="10281"/>
                    <a:pt x="3237" y="10581"/>
                    <a:pt x="2770" y="10814"/>
                  </a:cubicBezTo>
                  <a:cubicBezTo>
                    <a:pt x="1802" y="11348"/>
                    <a:pt x="1102" y="11815"/>
                    <a:pt x="668" y="12182"/>
                  </a:cubicBezTo>
                  <a:cubicBezTo>
                    <a:pt x="201" y="12549"/>
                    <a:pt x="1" y="12749"/>
                    <a:pt x="34" y="12782"/>
                  </a:cubicBezTo>
                  <a:cubicBezTo>
                    <a:pt x="38" y="12786"/>
                    <a:pt x="43" y="12787"/>
                    <a:pt x="51" y="12787"/>
                  </a:cubicBezTo>
                  <a:cubicBezTo>
                    <a:pt x="123" y="12787"/>
                    <a:pt x="381" y="12652"/>
                    <a:pt x="801" y="12382"/>
                  </a:cubicBezTo>
                  <a:cubicBezTo>
                    <a:pt x="1268" y="12082"/>
                    <a:pt x="2002" y="11715"/>
                    <a:pt x="2970" y="11248"/>
                  </a:cubicBezTo>
                  <a:cubicBezTo>
                    <a:pt x="3470" y="11048"/>
                    <a:pt x="3970" y="10781"/>
                    <a:pt x="4604" y="10581"/>
                  </a:cubicBezTo>
                  <a:cubicBezTo>
                    <a:pt x="4904" y="10481"/>
                    <a:pt x="5238" y="10347"/>
                    <a:pt x="5572" y="10281"/>
                  </a:cubicBezTo>
                  <a:cubicBezTo>
                    <a:pt x="5905" y="10180"/>
                    <a:pt x="6239" y="10080"/>
                    <a:pt x="6606" y="9980"/>
                  </a:cubicBezTo>
                  <a:cubicBezTo>
                    <a:pt x="8073" y="9613"/>
                    <a:pt x="9775" y="9347"/>
                    <a:pt x="11676" y="9280"/>
                  </a:cubicBezTo>
                  <a:cubicBezTo>
                    <a:pt x="12206" y="9252"/>
                    <a:pt x="12751" y="9238"/>
                    <a:pt x="13311" y="9238"/>
                  </a:cubicBezTo>
                  <a:cubicBezTo>
                    <a:pt x="16760" y="9238"/>
                    <a:pt x="20737" y="9758"/>
                    <a:pt x="24985" y="10647"/>
                  </a:cubicBezTo>
                  <a:cubicBezTo>
                    <a:pt x="29956" y="11682"/>
                    <a:pt x="35359" y="13216"/>
                    <a:pt x="41097" y="14584"/>
                  </a:cubicBezTo>
                  <a:cubicBezTo>
                    <a:pt x="43966" y="15217"/>
                    <a:pt x="46834" y="15818"/>
                    <a:pt x="49603" y="16085"/>
                  </a:cubicBezTo>
                  <a:cubicBezTo>
                    <a:pt x="52027" y="16318"/>
                    <a:pt x="54401" y="16603"/>
                    <a:pt x="56701" y="16603"/>
                  </a:cubicBezTo>
                  <a:cubicBezTo>
                    <a:pt x="57027" y="16603"/>
                    <a:pt x="57352" y="16597"/>
                    <a:pt x="57675" y="16585"/>
                  </a:cubicBezTo>
                  <a:cubicBezTo>
                    <a:pt x="60244" y="16518"/>
                    <a:pt x="62779" y="16151"/>
                    <a:pt x="64914" y="14984"/>
                  </a:cubicBezTo>
                  <a:cubicBezTo>
                    <a:pt x="65981" y="14417"/>
                    <a:pt x="66882" y="13650"/>
                    <a:pt x="67516" y="12682"/>
                  </a:cubicBezTo>
                  <a:cubicBezTo>
                    <a:pt x="67849" y="12249"/>
                    <a:pt x="68083" y="11748"/>
                    <a:pt x="68283" y="11248"/>
                  </a:cubicBezTo>
                  <a:cubicBezTo>
                    <a:pt x="68383" y="10981"/>
                    <a:pt x="68450" y="10748"/>
                    <a:pt x="68550" y="10481"/>
                  </a:cubicBezTo>
                  <a:cubicBezTo>
                    <a:pt x="68617" y="10247"/>
                    <a:pt x="68650" y="9980"/>
                    <a:pt x="68717" y="9713"/>
                  </a:cubicBezTo>
                  <a:cubicBezTo>
                    <a:pt x="68850" y="8713"/>
                    <a:pt x="68750" y="7712"/>
                    <a:pt x="68516" y="6811"/>
                  </a:cubicBezTo>
                  <a:cubicBezTo>
                    <a:pt x="68250" y="5944"/>
                    <a:pt x="67883" y="5177"/>
                    <a:pt x="67449" y="4510"/>
                  </a:cubicBezTo>
                  <a:cubicBezTo>
                    <a:pt x="66615" y="3142"/>
                    <a:pt x="65614" y="2208"/>
                    <a:pt x="64747" y="1541"/>
                  </a:cubicBezTo>
                  <a:cubicBezTo>
                    <a:pt x="63880" y="874"/>
                    <a:pt x="63079" y="507"/>
                    <a:pt x="62579" y="273"/>
                  </a:cubicBezTo>
                  <a:cubicBezTo>
                    <a:pt x="62113" y="99"/>
                    <a:pt x="61825" y="0"/>
                    <a:pt x="6175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471978" y="3388301"/>
              <a:ext cx="2649497" cy="290875"/>
            </a:xfrm>
            <a:custGeom>
              <a:avLst/>
              <a:gdLst/>
              <a:ahLst/>
              <a:cxnLst/>
              <a:rect l="l" t="t" r="r" b="b"/>
              <a:pathLst>
                <a:path w="60477" h="11717" extrusionOk="0">
                  <a:moveTo>
                    <a:pt x="55089" y="0"/>
                  </a:moveTo>
                  <a:cubicBezTo>
                    <a:pt x="55080" y="0"/>
                    <a:pt x="55075" y="2"/>
                    <a:pt x="55073" y="6"/>
                  </a:cubicBezTo>
                  <a:cubicBezTo>
                    <a:pt x="55006" y="106"/>
                    <a:pt x="55840" y="674"/>
                    <a:pt x="57074" y="2008"/>
                  </a:cubicBezTo>
                  <a:cubicBezTo>
                    <a:pt x="57675" y="2708"/>
                    <a:pt x="58375" y="3576"/>
                    <a:pt x="58942" y="4676"/>
                  </a:cubicBezTo>
                  <a:cubicBezTo>
                    <a:pt x="59209" y="5243"/>
                    <a:pt x="59442" y="5877"/>
                    <a:pt x="59543" y="6544"/>
                  </a:cubicBezTo>
                  <a:cubicBezTo>
                    <a:pt x="59643" y="7212"/>
                    <a:pt x="59576" y="7945"/>
                    <a:pt x="59242" y="8579"/>
                  </a:cubicBezTo>
                  <a:cubicBezTo>
                    <a:pt x="59109" y="8913"/>
                    <a:pt x="58842" y="9246"/>
                    <a:pt x="58609" y="9513"/>
                  </a:cubicBezTo>
                  <a:cubicBezTo>
                    <a:pt x="58375" y="9780"/>
                    <a:pt x="58041" y="10014"/>
                    <a:pt x="57708" y="10214"/>
                  </a:cubicBezTo>
                  <a:cubicBezTo>
                    <a:pt x="57076" y="10545"/>
                    <a:pt x="56309" y="10686"/>
                    <a:pt x="55479" y="10686"/>
                  </a:cubicBezTo>
                  <a:cubicBezTo>
                    <a:pt x="55389" y="10686"/>
                    <a:pt x="55298" y="10684"/>
                    <a:pt x="55206" y="10681"/>
                  </a:cubicBezTo>
                  <a:cubicBezTo>
                    <a:pt x="53371" y="10681"/>
                    <a:pt x="51403" y="10147"/>
                    <a:pt x="49335" y="9513"/>
                  </a:cubicBezTo>
                  <a:cubicBezTo>
                    <a:pt x="45166" y="8312"/>
                    <a:pt x="40529" y="7045"/>
                    <a:pt x="35625" y="6011"/>
                  </a:cubicBezTo>
                  <a:cubicBezTo>
                    <a:pt x="30689" y="4977"/>
                    <a:pt x="25885" y="4309"/>
                    <a:pt x="21515" y="4143"/>
                  </a:cubicBezTo>
                  <a:cubicBezTo>
                    <a:pt x="20665" y="4104"/>
                    <a:pt x="19830" y="4085"/>
                    <a:pt x="19012" y="4085"/>
                  </a:cubicBezTo>
                  <a:cubicBezTo>
                    <a:pt x="15627" y="4085"/>
                    <a:pt x="12540" y="4406"/>
                    <a:pt x="9907" y="4943"/>
                  </a:cubicBezTo>
                  <a:cubicBezTo>
                    <a:pt x="8273" y="5277"/>
                    <a:pt x="6838" y="5677"/>
                    <a:pt x="5571" y="6111"/>
                  </a:cubicBezTo>
                  <a:cubicBezTo>
                    <a:pt x="4970" y="6344"/>
                    <a:pt x="4403" y="6544"/>
                    <a:pt x="3869" y="6778"/>
                  </a:cubicBezTo>
                  <a:cubicBezTo>
                    <a:pt x="3336" y="7011"/>
                    <a:pt x="2869" y="7212"/>
                    <a:pt x="2468" y="7412"/>
                  </a:cubicBezTo>
                  <a:cubicBezTo>
                    <a:pt x="2068" y="7612"/>
                    <a:pt x="1701" y="7812"/>
                    <a:pt x="1368" y="7979"/>
                  </a:cubicBezTo>
                  <a:cubicBezTo>
                    <a:pt x="1067" y="8146"/>
                    <a:pt x="801" y="8346"/>
                    <a:pt x="600" y="8446"/>
                  </a:cubicBezTo>
                  <a:cubicBezTo>
                    <a:pt x="200" y="8713"/>
                    <a:pt x="0" y="8879"/>
                    <a:pt x="0" y="8913"/>
                  </a:cubicBezTo>
                  <a:cubicBezTo>
                    <a:pt x="5" y="8918"/>
                    <a:pt x="16" y="8921"/>
                    <a:pt x="32" y="8921"/>
                  </a:cubicBezTo>
                  <a:cubicBezTo>
                    <a:pt x="115" y="8921"/>
                    <a:pt x="343" y="8847"/>
                    <a:pt x="734" y="8679"/>
                  </a:cubicBezTo>
                  <a:cubicBezTo>
                    <a:pt x="934" y="8579"/>
                    <a:pt x="1201" y="8446"/>
                    <a:pt x="1534" y="8312"/>
                  </a:cubicBezTo>
                  <a:cubicBezTo>
                    <a:pt x="1868" y="8179"/>
                    <a:pt x="2235" y="8012"/>
                    <a:pt x="2669" y="7845"/>
                  </a:cubicBezTo>
                  <a:cubicBezTo>
                    <a:pt x="3069" y="7679"/>
                    <a:pt x="3569" y="7512"/>
                    <a:pt x="4070" y="7312"/>
                  </a:cubicBezTo>
                  <a:cubicBezTo>
                    <a:pt x="4603" y="7145"/>
                    <a:pt x="5170" y="6945"/>
                    <a:pt x="5804" y="6778"/>
                  </a:cubicBezTo>
                  <a:cubicBezTo>
                    <a:pt x="7038" y="6411"/>
                    <a:pt x="8473" y="6077"/>
                    <a:pt x="10074" y="5777"/>
                  </a:cubicBezTo>
                  <a:cubicBezTo>
                    <a:pt x="12385" y="5392"/>
                    <a:pt x="15045" y="5180"/>
                    <a:pt x="17964" y="5180"/>
                  </a:cubicBezTo>
                  <a:cubicBezTo>
                    <a:pt x="19088" y="5180"/>
                    <a:pt x="20252" y="5212"/>
                    <a:pt x="21449" y="5277"/>
                  </a:cubicBezTo>
                  <a:cubicBezTo>
                    <a:pt x="25752" y="5510"/>
                    <a:pt x="30455" y="6211"/>
                    <a:pt x="35359" y="7212"/>
                  </a:cubicBezTo>
                  <a:cubicBezTo>
                    <a:pt x="40229" y="8246"/>
                    <a:pt x="44832" y="9480"/>
                    <a:pt x="49002" y="10614"/>
                  </a:cubicBezTo>
                  <a:cubicBezTo>
                    <a:pt x="51041" y="11196"/>
                    <a:pt x="53048" y="11716"/>
                    <a:pt x="55024" y="11716"/>
                  </a:cubicBezTo>
                  <a:cubicBezTo>
                    <a:pt x="55085" y="11716"/>
                    <a:pt x="55145" y="11716"/>
                    <a:pt x="55206" y="11715"/>
                  </a:cubicBezTo>
                  <a:cubicBezTo>
                    <a:pt x="56240" y="11715"/>
                    <a:pt x="57241" y="11548"/>
                    <a:pt x="58142" y="11048"/>
                  </a:cubicBezTo>
                  <a:cubicBezTo>
                    <a:pt x="58575" y="10814"/>
                    <a:pt x="58975" y="10481"/>
                    <a:pt x="59309" y="10114"/>
                  </a:cubicBezTo>
                  <a:cubicBezTo>
                    <a:pt x="59609" y="9747"/>
                    <a:pt x="59843" y="9380"/>
                    <a:pt x="60043" y="8946"/>
                  </a:cubicBezTo>
                  <a:cubicBezTo>
                    <a:pt x="60443" y="8112"/>
                    <a:pt x="60477" y="7212"/>
                    <a:pt x="60343" y="6411"/>
                  </a:cubicBezTo>
                  <a:cubicBezTo>
                    <a:pt x="60176" y="5644"/>
                    <a:pt x="59876" y="4943"/>
                    <a:pt x="59543" y="4343"/>
                  </a:cubicBezTo>
                  <a:cubicBezTo>
                    <a:pt x="58875" y="3175"/>
                    <a:pt x="58075" y="2341"/>
                    <a:pt x="57408" y="1674"/>
                  </a:cubicBezTo>
                  <a:cubicBezTo>
                    <a:pt x="56124" y="485"/>
                    <a:pt x="55223" y="0"/>
                    <a:pt x="550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470488" y="3353322"/>
              <a:ext cx="2452221" cy="206370"/>
            </a:xfrm>
            <a:custGeom>
              <a:avLst/>
              <a:gdLst/>
              <a:ahLst/>
              <a:cxnLst/>
              <a:rect l="l" t="t" r="r" b="b"/>
              <a:pathLst>
                <a:path w="55974" h="8313" extrusionOk="0">
                  <a:moveTo>
                    <a:pt x="47615" y="1"/>
                  </a:moveTo>
                  <a:cubicBezTo>
                    <a:pt x="47411" y="1"/>
                    <a:pt x="47301" y="26"/>
                    <a:pt x="47301" y="48"/>
                  </a:cubicBezTo>
                  <a:cubicBezTo>
                    <a:pt x="47301" y="148"/>
                    <a:pt x="48268" y="215"/>
                    <a:pt x="49770" y="1015"/>
                  </a:cubicBezTo>
                  <a:cubicBezTo>
                    <a:pt x="50503" y="1382"/>
                    <a:pt x="51404" y="1949"/>
                    <a:pt x="52338" y="2716"/>
                  </a:cubicBezTo>
                  <a:cubicBezTo>
                    <a:pt x="52772" y="3083"/>
                    <a:pt x="53272" y="3517"/>
                    <a:pt x="53706" y="4017"/>
                  </a:cubicBezTo>
                  <a:cubicBezTo>
                    <a:pt x="54139" y="4518"/>
                    <a:pt x="54606" y="5085"/>
                    <a:pt x="54840" y="5718"/>
                  </a:cubicBezTo>
                  <a:cubicBezTo>
                    <a:pt x="54973" y="6019"/>
                    <a:pt x="55040" y="6352"/>
                    <a:pt x="54973" y="6586"/>
                  </a:cubicBezTo>
                  <a:cubicBezTo>
                    <a:pt x="54907" y="6819"/>
                    <a:pt x="54706" y="6986"/>
                    <a:pt x="54406" y="7119"/>
                  </a:cubicBezTo>
                  <a:cubicBezTo>
                    <a:pt x="53996" y="7270"/>
                    <a:pt x="53489" y="7310"/>
                    <a:pt x="52947" y="7310"/>
                  </a:cubicBezTo>
                  <a:cubicBezTo>
                    <a:pt x="52651" y="7310"/>
                    <a:pt x="52344" y="7298"/>
                    <a:pt x="52038" y="7286"/>
                  </a:cubicBezTo>
                  <a:cubicBezTo>
                    <a:pt x="50270" y="7153"/>
                    <a:pt x="48369" y="6753"/>
                    <a:pt x="46400" y="6286"/>
                  </a:cubicBezTo>
                  <a:cubicBezTo>
                    <a:pt x="44432" y="5785"/>
                    <a:pt x="42398" y="5218"/>
                    <a:pt x="40229" y="4618"/>
                  </a:cubicBezTo>
                  <a:cubicBezTo>
                    <a:pt x="38095" y="4051"/>
                    <a:pt x="35860" y="3450"/>
                    <a:pt x="33491" y="3050"/>
                  </a:cubicBezTo>
                  <a:cubicBezTo>
                    <a:pt x="28755" y="2416"/>
                    <a:pt x="24285" y="2049"/>
                    <a:pt x="20182" y="1949"/>
                  </a:cubicBezTo>
                  <a:cubicBezTo>
                    <a:pt x="19499" y="1933"/>
                    <a:pt x="18827" y="1924"/>
                    <a:pt x="18169" y="1924"/>
                  </a:cubicBezTo>
                  <a:cubicBezTo>
                    <a:pt x="14839" y="1924"/>
                    <a:pt x="11830" y="2137"/>
                    <a:pt x="9241" y="2583"/>
                  </a:cubicBezTo>
                  <a:cubicBezTo>
                    <a:pt x="6172" y="3083"/>
                    <a:pt x="3737" y="3917"/>
                    <a:pt x="2202" y="4784"/>
                  </a:cubicBezTo>
                  <a:cubicBezTo>
                    <a:pt x="668" y="5618"/>
                    <a:pt x="1" y="6386"/>
                    <a:pt x="34" y="6419"/>
                  </a:cubicBezTo>
                  <a:cubicBezTo>
                    <a:pt x="39" y="6426"/>
                    <a:pt x="48" y="6430"/>
                    <a:pt x="60" y="6430"/>
                  </a:cubicBezTo>
                  <a:cubicBezTo>
                    <a:pt x="218" y="6430"/>
                    <a:pt x="981" y="5867"/>
                    <a:pt x="2402" y="5218"/>
                  </a:cubicBezTo>
                  <a:cubicBezTo>
                    <a:pt x="3970" y="4518"/>
                    <a:pt x="6339" y="3817"/>
                    <a:pt x="9374" y="3450"/>
                  </a:cubicBezTo>
                  <a:cubicBezTo>
                    <a:pt x="11513" y="3168"/>
                    <a:pt x="13962" y="3035"/>
                    <a:pt x="16643" y="3035"/>
                  </a:cubicBezTo>
                  <a:cubicBezTo>
                    <a:pt x="21572" y="3035"/>
                    <a:pt x="27285" y="3485"/>
                    <a:pt x="33291" y="4284"/>
                  </a:cubicBezTo>
                  <a:cubicBezTo>
                    <a:pt x="35559" y="4651"/>
                    <a:pt x="37761" y="5251"/>
                    <a:pt x="39929" y="5819"/>
                  </a:cubicBezTo>
                  <a:cubicBezTo>
                    <a:pt x="42064" y="6386"/>
                    <a:pt x="44132" y="6919"/>
                    <a:pt x="46134" y="7386"/>
                  </a:cubicBezTo>
                  <a:cubicBezTo>
                    <a:pt x="48168" y="7820"/>
                    <a:pt x="50070" y="8220"/>
                    <a:pt x="51971" y="8287"/>
                  </a:cubicBezTo>
                  <a:cubicBezTo>
                    <a:pt x="52282" y="8298"/>
                    <a:pt x="52594" y="8313"/>
                    <a:pt x="52905" y="8313"/>
                  </a:cubicBezTo>
                  <a:cubicBezTo>
                    <a:pt x="53528" y="8313"/>
                    <a:pt x="54150" y="8254"/>
                    <a:pt x="54773" y="7987"/>
                  </a:cubicBezTo>
                  <a:cubicBezTo>
                    <a:pt x="54873" y="7953"/>
                    <a:pt x="55007" y="7887"/>
                    <a:pt x="55107" y="7820"/>
                  </a:cubicBezTo>
                  <a:lnTo>
                    <a:pt x="55273" y="7687"/>
                  </a:lnTo>
                  <a:lnTo>
                    <a:pt x="55440" y="7553"/>
                  </a:lnTo>
                  <a:cubicBezTo>
                    <a:pt x="55540" y="7453"/>
                    <a:pt x="55640" y="7353"/>
                    <a:pt x="55707" y="7220"/>
                  </a:cubicBezTo>
                  <a:cubicBezTo>
                    <a:pt x="55774" y="7086"/>
                    <a:pt x="55807" y="6953"/>
                    <a:pt x="55874" y="6819"/>
                  </a:cubicBezTo>
                  <a:cubicBezTo>
                    <a:pt x="55974" y="6252"/>
                    <a:pt x="55841" y="5785"/>
                    <a:pt x="55640" y="5385"/>
                  </a:cubicBezTo>
                  <a:cubicBezTo>
                    <a:pt x="55307" y="4584"/>
                    <a:pt x="54773" y="4017"/>
                    <a:pt x="54273" y="3484"/>
                  </a:cubicBezTo>
                  <a:cubicBezTo>
                    <a:pt x="53772" y="2983"/>
                    <a:pt x="53239" y="2550"/>
                    <a:pt x="52738" y="2183"/>
                  </a:cubicBezTo>
                  <a:cubicBezTo>
                    <a:pt x="51738" y="1415"/>
                    <a:pt x="50770" y="915"/>
                    <a:pt x="49970" y="581"/>
                  </a:cubicBezTo>
                  <a:cubicBezTo>
                    <a:pt x="48867" y="109"/>
                    <a:pt x="48038" y="1"/>
                    <a:pt x="47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764234" y="3310747"/>
              <a:ext cx="1793143" cy="140758"/>
            </a:xfrm>
            <a:custGeom>
              <a:avLst/>
              <a:gdLst/>
              <a:ahLst/>
              <a:cxnLst/>
              <a:rect l="l" t="t" r="r" b="b"/>
              <a:pathLst>
                <a:path w="40930" h="5670" extrusionOk="0">
                  <a:moveTo>
                    <a:pt x="14992" y="1"/>
                  </a:moveTo>
                  <a:cubicBezTo>
                    <a:pt x="11508" y="1"/>
                    <a:pt x="8392" y="324"/>
                    <a:pt x="5938" y="762"/>
                  </a:cubicBezTo>
                  <a:cubicBezTo>
                    <a:pt x="4070" y="1096"/>
                    <a:pt x="2569" y="1429"/>
                    <a:pt x="1568" y="1729"/>
                  </a:cubicBezTo>
                  <a:cubicBezTo>
                    <a:pt x="534" y="2030"/>
                    <a:pt x="0" y="2230"/>
                    <a:pt x="0" y="2296"/>
                  </a:cubicBezTo>
                  <a:cubicBezTo>
                    <a:pt x="13" y="2334"/>
                    <a:pt x="105" y="2353"/>
                    <a:pt x="270" y="2353"/>
                  </a:cubicBezTo>
                  <a:cubicBezTo>
                    <a:pt x="545" y="2353"/>
                    <a:pt x="1022" y="2301"/>
                    <a:pt x="1668" y="2196"/>
                  </a:cubicBezTo>
                  <a:cubicBezTo>
                    <a:pt x="2702" y="2030"/>
                    <a:pt x="4203" y="1863"/>
                    <a:pt x="6038" y="1629"/>
                  </a:cubicBezTo>
                  <a:cubicBezTo>
                    <a:pt x="8220" y="1376"/>
                    <a:pt x="10890" y="1180"/>
                    <a:pt x="13864" y="1180"/>
                  </a:cubicBezTo>
                  <a:cubicBezTo>
                    <a:pt x="15983" y="1180"/>
                    <a:pt x="18256" y="1279"/>
                    <a:pt x="20615" y="1529"/>
                  </a:cubicBezTo>
                  <a:cubicBezTo>
                    <a:pt x="23417" y="1829"/>
                    <a:pt x="26086" y="2296"/>
                    <a:pt x="28521" y="2797"/>
                  </a:cubicBezTo>
                  <a:cubicBezTo>
                    <a:pt x="30956" y="3297"/>
                    <a:pt x="33124" y="3798"/>
                    <a:pt x="34925" y="4265"/>
                  </a:cubicBezTo>
                  <a:cubicBezTo>
                    <a:pt x="38107" y="5082"/>
                    <a:pt x="40241" y="5669"/>
                    <a:pt x="40747" y="5669"/>
                  </a:cubicBezTo>
                  <a:cubicBezTo>
                    <a:pt x="40820" y="5669"/>
                    <a:pt x="40859" y="5657"/>
                    <a:pt x="40863" y="5632"/>
                  </a:cubicBezTo>
                  <a:cubicBezTo>
                    <a:pt x="40930" y="5499"/>
                    <a:pt x="38761" y="4598"/>
                    <a:pt x="35159" y="3431"/>
                  </a:cubicBezTo>
                  <a:cubicBezTo>
                    <a:pt x="33358" y="2864"/>
                    <a:pt x="31189" y="2230"/>
                    <a:pt x="28754" y="1663"/>
                  </a:cubicBezTo>
                  <a:cubicBezTo>
                    <a:pt x="26319" y="1096"/>
                    <a:pt x="23617" y="595"/>
                    <a:pt x="20715" y="295"/>
                  </a:cubicBezTo>
                  <a:cubicBezTo>
                    <a:pt x="18735" y="89"/>
                    <a:pt x="16813" y="1"/>
                    <a:pt x="149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116854" y="3655616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93" y="0"/>
                  </a:moveTo>
                  <a:cubicBezTo>
                    <a:pt x="22415" y="0"/>
                    <a:pt x="22245" y="5"/>
                    <a:pt x="22083" y="13"/>
                  </a:cubicBezTo>
                  <a:cubicBezTo>
                    <a:pt x="21749" y="13"/>
                    <a:pt x="21449" y="46"/>
                    <a:pt x="21215" y="46"/>
                  </a:cubicBezTo>
                  <a:cubicBezTo>
                    <a:pt x="20949" y="79"/>
                    <a:pt x="20748" y="146"/>
                    <a:pt x="20582" y="180"/>
                  </a:cubicBezTo>
                  <a:cubicBezTo>
                    <a:pt x="20248" y="280"/>
                    <a:pt x="20081" y="313"/>
                    <a:pt x="20081" y="380"/>
                  </a:cubicBezTo>
                  <a:cubicBezTo>
                    <a:pt x="20081" y="413"/>
                    <a:pt x="20281" y="446"/>
                    <a:pt x="20615" y="446"/>
                  </a:cubicBezTo>
                  <a:cubicBezTo>
                    <a:pt x="20782" y="413"/>
                    <a:pt x="20982" y="413"/>
                    <a:pt x="21215" y="413"/>
                  </a:cubicBezTo>
                  <a:cubicBezTo>
                    <a:pt x="21482" y="446"/>
                    <a:pt x="21749" y="446"/>
                    <a:pt x="22083" y="480"/>
                  </a:cubicBezTo>
                  <a:cubicBezTo>
                    <a:pt x="23350" y="580"/>
                    <a:pt x="25185" y="913"/>
                    <a:pt x="27353" y="1581"/>
                  </a:cubicBezTo>
                  <a:cubicBezTo>
                    <a:pt x="27920" y="1747"/>
                    <a:pt x="28487" y="1947"/>
                    <a:pt x="29054" y="2181"/>
                  </a:cubicBezTo>
                  <a:cubicBezTo>
                    <a:pt x="29355" y="2281"/>
                    <a:pt x="29655" y="2414"/>
                    <a:pt x="29955" y="2515"/>
                  </a:cubicBezTo>
                  <a:cubicBezTo>
                    <a:pt x="30289" y="2648"/>
                    <a:pt x="30555" y="2748"/>
                    <a:pt x="30856" y="2881"/>
                  </a:cubicBezTo>
                  <a:cubicBezTo>
                    <a:pt x="31456" y="3148"/>
                    <a:pt x="32056" y="3482"/>
                    <a:pt x="32557" y="3882"/>
                  </a:cubicBezTo>
                  <a:cubicBezTo>
                    <a:pt x="33057" y="4316"/>
                    <a:pt x="33424" y="4850"/>
                    <a:pt x="33291" y="5250"/>
                  </a:cubicBezTo>
                  <a:cubicBezTo>
                    <a:pt x="33224" y="5450"/>
                    <a:pt x="33057" y="5683"/>
                    <a:pt x="32824" y="5884"/>
                  </a:cubicBezTo>
                  <a:cubicBezTo>
                    <a:pt x="32590" y="6084"/>
                    <a:pt x="32290" y="6251"/>
                    <a:pt x="31923" y="6417"/>
                  </a:cubicBezTo>
                  <a:cubicBezTo>
                    <a:pt x="31756" y="6517"/>
                    <a:pt x="31589" y="6584"/>
                    <a:pt x="31456" y="6651"/>
                  </a:cubicBezTo>
                  <a:cubicBezTo>
                    <a:pt x="31256" y="6718"/>
                    <a:pt x="31089" y="6751"/>
                    <a:pt x="30922" y="6784"/>
                  </a:cubicBezTo>
                  <a:cubicBezTo>
                    <a:pt x="30555" y="6884"/>
                    <a:pt x="30188" y="6918"/>
                    <a:pt x="29788" y="6951"/>
                  </a:cubicBezTo>
                  <a:cubicBezTo>
                    <a:pt x="29561" y="6966"/>
                    <a:pt x="29332" y="6972"/>
                    <a:pt x="29100" y="6972"/>
                  </a:cubicBezTo>
                  <a:cubicBezTo>
                    <a:pt x="27736" y="6972"/>
                    <a:pt x="26306" y="6736"/>
                    <a:pt x="24851" y="6451"/>
                  </a:cubicBezTo>
                  <a:cubicBezTo>
                    <a:pt x="21416" y="5750"/>
                    <a:pt x="18180" y="4749"/>
                    <a:pt x="15111" y="4149"/>
                  </a:cubicBezTo>
                  <a:cubicBezTo>
                    <a:pt x="14344" y="3982"/>
                    <a:pt x="13610" y="3849"/>
                    <a:pt x="12843" y="3782"/>
                  </a:cubicBezTo>
                  <a:cubicBezTo>
                    <a:pt x="12476" y="3749"/>
                    <a:pt x="12109" y="3715"/>
                    <a:pt x="11742" y="3715"/>
                  </a:cubicBezTo>
                  <a:cubicBezTo>
                    <a:pt x="11542" y="3715"/>
                    <a:pt x="11375" y="3749"/>
                    <a:pt x="11175" y="3749"/>
                  </a:cubicBezTo>
                  <a:cubicBezTo>
                    <a:pt x="11008" y="3749"/>
                    <a:pt x="10808" y="3782"/>
                    <a:pt x="10641" y="3782"/>
                  </a:cubicBezTo>
                  <a:cubicBezTo>
                    <a:pt x="9274" y="3916"/>
                    <a:pt x="8006" y="4082"/>
                    <a:pt x="6838" y="4316"/>
                  </a:cubicBezTo>
                  <a:cubicBezTo>
                    <a:pt x="4537" y="4783"/>
                    <a:pt x="2736" y="5550"/>
                    <a:pt x="1601" y="6251"/>
                  </a:cubicBezTo>
                  <a:cubicBezTo>
                    <a:pt x="501" y="6984"/>
                    <a:pt x="0" y="7551"/>
                    <a:pt x="67" y="7585"/>
                  </a:cubicBezTo>
                  <a:cubicBezTo>
                    <a:pt x="73" y="7595"/>
                    <a:pt x="85" y="7599"/>
                    <a:pt x="101" y="7599"/>
                  </a:cubicBezTo>
                  <a:cubicBezTo>
                    <a:pt x="250" y="7599"/>
                    <a:pt x="814" y="7196"/>
                    <a:pt x="1868" y="6684"/>
                  </a:cubicBezTo>
                  <a:cubicBezTo>
                    <a:pt x="3002" y="6117"/>
                    <a:pt x="4737" y="5517"/>
                    <a:pt x="7005" y="5183"/>
                  </a:cubicBezTo>
                  <a:cubicBezTo>
                    <a:pt x="8139" y="5016"/>
                    <a:pt x="9374" y="4883"/>
                    <a:pt x="10741" y="4816"/>
                  </a:cubicBezTo>
                  <a:cubicBezTo>
                    <a:pt x="10996" y="4790"/>
                    <a:pt x="11253" y="4778"/>
                    <a:pt x="11513" y="4778"/>
                  </a:cubicBezTo>
                  <a:cubicBezTo>
                    <a:pt x="12583" y="4778"/>
                    <a:pt x="13704" y="4982"/>
                    <a:pt x="14911" y="5250"/>
                  </a:cubicBezTo>
                  <a:cubicBezTo>
                    <a:pt x="17846" y="5884"/>
                    <a:pt x="21082" y="6918"/>
                    <a:pt x="24584" y="7652"/>
                  </a:cubicBezTo>
                  <a:cubicBezTo>
                    <a:pt x="26058" y="7930"/>
                    <a:pt x="27531" y="8184"/>
                    <a:pt x="29004" y="8184"/>
                  </a:cubicBezTo>
                  <a:cubicBezTo>
                    <a:pt x="29299" y="8184"/>
                    <a:pt x="29594" y="8174"/>
                    <a:pt x="29888" y="8152"/>
                  </a:cubicBezTo>
                  <a:cubicBezTo>
                    <a:pt x="30322" y="8152"/>
                    <a:pt x="30789" y="8052"/>
                    <a:pt x="31223" y="7952"/>
                  </a:cubicBezTo>
                  <a:cubicBezTo>
                    <a:pt x="31423" y="7918"/>
                    <a:pt x="31656" y="7852"/>
                    <a:pt x="31856" y="7752"/>
                  </a:cubicBezTo>
                  <a:cubicBezTo>
                    <a:pt x="32056" y="7685"/>
                    <a:pt x="32290" y="7585"/>
                    <a:pt x="32457" y="7485"/>
                  </a:cubicBezTo>
                  <a:cubicBezTo>
                    <a:pt x="32857" y="7285"/>
                    <a:pt x="33224" y="7051"/>
                    <a:pt x="33591" y="6751"/>
                  </a:cubicBezTo>
                  <a:cubicBezTo>
                    <a:pt x="33924" y="6451"/>
                    <a:pt x="34258" y="6050"/>
                    <a:pt x="34391" y="5483"/>
                  </a:cubicBezTo>
                  <a:cubicBezTo>
                    <a:pt x="34525" y="4950"/>
                    <a:pt x="34358" y="4383"/>
                    <a:pt x="34125" y="3982"/>
                  </a:cubicBezTo>
                  <a:cubicBezTo>
                    <a:pt x="33858" y="3582"/>
                    <a:pt x="33558" y="3315"/>
                    <a:pt x="33224" y="3048"/>
                  </a:cubicBezTo>
                  <a:cubicBezTo>
                    <a:pt x="32590" y="2548"/>
                    <a:pt x="31923" y="2214"/>
                    <a:pt x="31256" y="1947"/>
                  </a:cubicBezTo>
                  <a:cubicBezTo>
                    <a:pt x="30956" y="1814"/>
                    <a:pt x="30589" y="1681"/>
                    <a:pt x="30289" y="1581"/>
                  </a:cubicBezTo>
                  <a:cubicBezTo>
                    <a:pt x="29988" y="1480"/>
                    <a:pt x="29688" y="1380"/>
                    <a:pt x="29388" y="1247"/>
                  </a:cubicBezTo>
                  <a:cubicBezTo>
                    <a:pt x="28754" y="1047"/>
                    <a:pt x="28187" y="880"/>
                    <a:pt x="27620" y="747"/>
                  </a:cubicBezTo>
                  <a:cubicBezTo>
                    <a:pt x="25598" y="219"/>
                    <a:pt x="23884" y="0"/>
                    <a:pt x="225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629781" y="3682427"/>
              <a:ext cx="672264" cy="89072"/>
            </a:xfrm>
            <a:custGeom>
              <a:avLst/>
              <a:gdLst/>
              <a:ahLst/>
              <a:cxnLst/>
              <a:rect l="l" t="t" r="r" b="b"/>
              <a:pathLst>
                <a:path w="15345" h="3588" extrusionOk="0">
                  <a:moveTo>
                    <a:pt x="2336" y="0"/>
                  </a:moveTo>
                  <a:cubicBezTo>
                    <a:pt x="901" y="0"/>
                    <a:pt x="1" y="234"/>
                    <a:pt x="34" y="400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7" y="1101"/>
                    <a:pt x="5505" y="1501"/>
                    <a:pt x="7573" y="2068"/>
                  </a:cubicBezTo>
                  <a:cubicBezTo>
                    <a:pt x="9641" y="2635"/>
                    <a:pt x="11542" y="3169"/>
                    <a:pt x="12977" y="3403"/>
                  </a:cubicBezTo>
                  <a:cubicBezTo>
                    <a:pt x="13736" y="3529"/>
                    <a:pt x="14348" y="3587"/>
                    <a:pt x="14755" y="3587"/>
                  </a:cubicBezTo>
                  <a:cubicBezTo>
                    <a:pt x="15099" y="3587"/>
                    <a:pt x="15296" y="3546"/>
                    <a:pt x="15312" y="3469"/>
                  </a:cubicBezTo>
                  <a:cubicBezTo>
                    <a:pt x="15345" y="3303"/>
                    <a:pt x="14511" y="3002"/>
                    <a:pt x="13177" y="2535"/>
                  </a:cubicBezTo>
                  <a:cubicBezTo>
                    <a:pt x="11842" y="2102"/>
                    <a:pt x="10008" y="1468"/>
                    <a:pt x="7906" y="867"/>
                  </a:cubicBezTo>
                  <a:cubicBezTo>
                    <a:pt x="5805" y="300"/>
                    <a:pt x="3803" y="0"/>
                    <a:pt x="233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3637294" y="31986"/>
              <a:ext cx="5063735" cy="362197"/>
            </a:xfrm>
            <a:custGeom>
              <a:avLst/>
              <a:gdLst/>
              <a:ahLst/>
              <a:cxnLst/>
              <a:rect l="l" t="t" r="r" b="b"/>
              <a:pathLst>
                <a:path w="115584" h="14590" extrusionOk="0">
                  <a:moveTo>
                    <a:pt x="109321" y="1"/>
                  </a:moveTo>
                  <a:cubicBezTo>
                    <a:pt x="109298" y="1"/>
                    <a:pt x="109284" y="4"/>
                    <a:pt x="109279" y="9"/>
                  </a:cubicBezTo>
                  <a:cubicBezTo>
                    <a:pt x="109279" y="42"/>
                    <a:pt x="109712" y="209"/>
                    <a:pt x="110446" y="576"/>
                  </a:cubicBezTo>
                  <a:cubicBezTo>
                    <a:pt x="110846" y="776"/>
                    <a:pt x="111313" y="1009"/>
                    <a:pt x="111814" y="1376"/>
                  </a:cubicBezTo>
                  <a:cubicBezTo>
                    <a:pt x="112348" y="1710"/>
                    <a:pt x="112915" y="2143"/>
                    <a:pt x="113448" y="2711"/>
                  </a:cubicBezTo>
                  <a:cubicBezTo>
                    <a:pt x="113982" y="3311"/>
                    <a:pt x="114482" y="4045"/>
                    <a:pt x="114749" y="4945"/>
                  </a:cubicBezTo>
                  <a:cubicBezTo>
                    <a:pt x="115016" y="5813"/>
                    <a:pt x="114983" y="6880"/>
                    <a:pt x="114449" y="7814"/>
                  </a:cubicBezTo>
                  <a:cubicBezTo>
                    <a:pt x="113949" y="8748"/>
                    <a:pt x="113015" y="9515"/>
                    <a:pt x="111881" y="10082"/>
                  </a:cubicBezTo>
                  <a:cubicBezTo>
                    <a:pt x="110746" y="10650"/>
                    <a:pt x="109412" y="10950"/>
                    <a:pt x="108011" y="11217"/>
                  </a:cubicBezTo>
                  <a:cubicBezTo>
                    <a:pt x="106520" y="11480"/>
                    <a:pt x="104937" y="11614"/>
                    <a:pt x="103281" y="11614"/>
                  </a:cubicBezTo>
                  <a:cubicBezTo>
                    <a:pt x="101788" y="11614"/>
                    <a:pt x="100235" y="11505"/>
                    <a:pt x="98638" y="11283"/>
                  </a:cubicBezTo>
                  <a:cubicBezTo>
                    <a:pt x="95269" y="10850"/>
                    <a:pt x="91699" y="10016"/>
                    <a:pt x="87963" y="9082"/>
                  </a:cubicBezTo>
                  <a:cubicBezTo>
                    <a:pt x="87029" y="8848"/>
                    <a:pt x="86095" y="8615"/>
                    <a:pt x="85128" y="8381"/>
                  </a:cubicBezTo>
                  <a:cubicBezTo>
                    <a:pt x="84161" y="8181"/>
                    <a:pt x="83160" y="7948"/>
                    <a:pt x="82193" y="7714"/>
                  </a:cubicBezTo>
                  <a:cubicBezTo>
                    <a:pt x="80191" y="7314"/>
                    <a:pt x="78156" y="6880"/>
                    <a:pt x="76088" y="6547"/>
                  </a:cubicBezTo>
                  <a:cubicBezTo>
                    <a:pt x="74020" y="6180"/>
                    <a:pt x="71885" y="5913"/>
                    <a:pt x="69717" y="5613"/>
                  </a:cubicBezTo>
                  <a:cubicBezTo>
                    <a:pt x="67549" y="5379"/>
                    <a:pt x="65381" y="5079"/>
                    <a:pt x="63146" y="4945"/>
                  </a:cubicBezTo>
                  <a:cubicBezTo>
                    <a:pt x="60911" y="4745"/>
                    <a:pt x="58709" y="4645"/>
                    <a:pt x="56508" y="4512"/>
                  </a:cubicBezTo>
                  <a:cubicBezTo>
                    <a:pt x="54642" y="4483"/>
                    <a:pt x="52801" y="4405"/>
                    <a:pt x="50985" y="4405"/>
                  </a:cubicBezTo>
                  <a:cubicBezTo>
                    <a:pt x="50691" y="4405"/>
                    <a:pt x="50396" y="4407"/>
                    <a:pt x="50103" y="4412"/>
                  </a:cubicBezTo>
                  <a:cubicBezTo>
                    <a:pt x="49711" y="4406"/>
                    <a:pt x="49322" y="4403"/>
                    <a:pt x="48934" y="4403"/>
                  </a:cubicBezTo>
                  <a:cubicBezTo>
                    <a:pt x="47210" y="4403"/>
                    <a:pt x="45527" y="4457"/>
                    <a:pt x="43865" y="4512"/>
                  </a:cubicBezTo>
                  <a:cubicBezTo>
                    <a:pt x="42865" y="4545"/>
                    <a:pt x="41864" y="4612"/>
                    <a:pt x="40863" y="4645"/>
                  </a:cubicBezTo>
                  <a:cubicBezTo>
                    <a:pt x="39896" y="4712"/>
                    <a:pt x="38895" y="4745"/>
                    <a:pt x="37928" y="4845"/>
                  </a:cubicBezTo>
                  <a:cubicBezTo>
                    <a:pt x="30222" y="5412"/>
                    <a:pt x="23284" y="6447"/>
                    <a:pt x="17546" y="7547"/>
                  </a:cubicBezTo>
                  <a:cubicBezTo>
                    <a:pt x="11776" y="8681"/>
                    <a:pt x="7306" y="10449"/>
                    <a:pt x="4370" y="11917"/>
                  </a:cubicBezTo>
                  <a:cubicBezTo>
                    <a:pt x="2903" y="12684"/>
                    <a:pt x="1802" y="13318"/>
                    <a:pt x="1101" y="13785"/>
                  </a:cubicBezTo>
                  <a:cubicBezTo>
                    <a:pt x="368" y="14285"/>
                    <a:pt x="1" y="14552"/>
                    <a:pt x="34" y="14586"/>
                  </a:cubicBezTo>
                  <a:cubicBezTo>
                    <a:pt x="36" y="14588"/>
                    <a:pt x="41" y="14589"/>
                    <a:pt x="47" y="14589"/>
                  </a:cubicBezTo>
                  <a:cubicBezTo>
                    <a:pt x="127" y="14589"/>
                    <a:pt x="523" y="14390"/>
                    <a:pt x="1235" y="14019"/>
                  </a:cubicBezTo>
                  <a:cubicBezTo>
                    <a:pt x="1969" y="13585"/>
                    <a:pt x="3103" y="13051"/>
                    <a:pt x="4604" y="12351"/>
                  </a:cubicBezTo>
                  <a:cubicBezTo>
                    <a:pt x="7539" y="11050"/>
                    <a:pt x="12009" y="9449"/>
                    <a:pt x="17713" y="8415"/>
                  </a:cubicBezTo>
                  <a:cubicBezTo>
                    <a:pt x="23451" y="7414"/>
                    <a:pt x="30356" y="6480"/>
                    <a:pt x="38028" y="5980"/>
                  </a:cubicBezTo>
                  <a:cubicBezTo>
                    <a:pt x="38995" y="5913"/>
                    <a:pt x="39962" y="5879"/>
                    <a:pt x="40930" y="5813"/>
                  </a:cubicBezTo>
                  <a:cubicBezTo>
                    <a:pt x="41931" y="5779"/>
                    <a:pt x="42931" y="5713"/>
                    <a:pt x="43932" y="5713"/>
                  </a:cubicBezTo>
                  <a:cubicBezTo>
                    <a:pt x="45933" y="5646"/>
                    <a:pt x="48002" y="5613"/>
                    <a:pt x="50103" y="5613"/>
                  </a:cubicBezTo>
                  <a:cubicBezTo>
                    <a:pt x="52171" y="5613"/>
                    <a:pt x="54306" y="5713"/>
                    <a:pt x="56474" y="5746"/>
                  </a:cubicBezTo>
                  <a:cubicBezTo>
                    <a:pt x="58642" y="5879"/>
                    <a:pt x="60844" y="5980"/>
                    <a:pt x="63046" y="6180"/>
                  </a:cubicBezTo>
                  <a:cubicBezTo>
                    <a:pt x="65247" y="6346"/>
                    <a:pt x="67415" y="6613"/>
                    <a:pt x="69584" y="6847"/>
                  </a:cubicBezTo>
                  <a:cubicBezTo>
                    <a:pt x="71718" y="7147"/>
                    <a:pt x="73820" y="7414"/>
                    <a:pt x="75888" y="7781"/>
                  </a:cubicBezTo>
                  <a:cubicBezTo>
                    <a:pt x="77956" y="8081"/>
                    <a:pt x="79958" y="8515"/>
                    <a:pt x="81926" y="8882"/>
                  </a:cubicBezTo>
                  <a:cubicBezTo>
                    <a:pt x="82926" y="9115"/>
                    <a:pt x="83894" y="9315"/>
                    <a:pt x="84861" y="9549"/>
                  </a:cubicBezTo>
                  <a:cubicBezTo>
                    <a:pt x="85829" y="9749"/>
                    <a:pt x="86763" y="9982"/>
                    <a:pt x="87697" y="10183"/>
                  </a:cubicBezTo>
                  <a:cubicBezTo>
                    <a:pt x="91466" y="11117"/>
                    <a:pt x="95068" y="11917"/>
                    <a:pt x="98504" y="12317"/>
                  </a:cubicBezTo>
                  <a:cubicBezTo>
                    <a:pt x="99969" y="12486"/>
                    <a:pt x="101398" y="12572"/>
                    <a:pt x="102781" y="12572"/>
                  </a:cubicBezTo>
                  <a:cubicBezTo>
                    <a:pt x="104674" y="12572"/>
                    <a:pt x="106482" y="12412"/>
                    <a:pt x="108178" y="12084"/>
                  </a:cubicBezTo>
                  <a:cubicBezTo>
                    <a:pt x="109612" y="11784"/>
                    <a:pt x="111013" y="11450"/>
                    <a:pt x="112247" y="10783"/>
                  </a:cubicBezTo>
                  <a:cubicBezTo>
                    <a:pt x="113448" y="10149"/>
                    <a:pt x="114516" y="9249"/>
                    <a:pt x="115083" y="8148"/>
                  </a:cubicBezTo>
                  <a:cubicBezTo>
                    <a:pt x="115350" y="7581"/>
                    <a:pt x="115516" y="6980"/>
                    <a:pt x="115550" y="6380"/>
                  </a:cubicBezTo>
                  <a:cubicBezTo>
                    <a:pt x="115583" y="5813"/>
                    <a:pt x="115483" y="5246"/>
                    <a:pt x="115316" y="4745"/>
                  </a:cubicBezTo>
                  <a:cubicBezTo>
                    <a:pt x="114983" y="3745"/>
                    <a:pt x="114382" y="2977"/>
                    <a:pt x="113782" y="2377"/>
                  </a:cubicBezTo>
                  <a:cubicBezTo>
                    <a:pt x="113181" y="1810"/>
                    <a:pt x="112581" y="1376"/>
                    <a:pt x="112014" y="1043"/>
                  </a:cubicBezTo>
                  <a:cubicBezTo>
                    <a:pt x="111447" y="742"/>
                    <a:pt x="110980" y="509"/>
                    <a:pt x="110546" y="342"/>
                  </a:cubicBezTo>
                  <a:cubicBezTo>
                    <a:pt x="109867" y="87"/>
                    <a:pt x="109452" y="1"/>
                    <a:pt x="10932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3764431" y="274327"/>
              <a:ext cx="1354737" cy="209697"/>
            </a:xfrm>
            <a:custGeom>
              <a:avLst/>
              <a:gdLst/>
              <a:ahLst/>
              <a:cxnLst/>
              <a:rect l="l" t="t" r="r" b="b"/>
              <a:pathLst>
                <a:path w="30923" h="8447" extrusionOk="0">
                  <a:moveTo>
                    <a:pt x="30375" y="0"/>
                  </a:moveTo>
                  <a:cubicBezTo>
                    <a:pt x="30179" y="0"/>
                    <a:pt x="29927" y="8"/>
                    <a:pt x="29622" y="20"/>
                  </a:cubicBezTo>
                  <a:cubicBezTo>
                    <a:pt x="29222" y="54"/>
                    <a:pt x="28721" y="87"/>
                    <a:pt x="28154" y="120"/>
                  </a:cubicBezTo>
                  <a:cubicBezTo>
                    <a:pt x="27854" y="154"/>
                    <a:pt x="27554" y="187"/>
                    <a:pt x="27220" y="220"/>
                  </a:cubicBezTo>
                  <a:cubicBezTo>
                    <a:pt x="26887" y="254"/>
                    <a:pt x="26553" y="287"/>
                    <a:pt x="26186" y="354"/>
                  </a:cubicBezTo>
                  <a:cubicBezTo>
                    <a:pt x="25452" y="454"/>
                    <a:pt x="24652" y="554"/>
                    <a:pt x="23818" y="687"/>
                  </a:cubicBezTo>
                  <a:cubicBezTo>
                    <a:pt x="22984" y="821"/>
                    <a:pt x="22083" y="988"/>
                    <a:pt x="21149" y="1188"/>
                  </a:cubicBezTo>
                  <a:cubicBezTo>
                    <a:pt x="19248" y="1521"/>
                    <a:pt x="17180" y="2022"/>
                    <a:pt x="15011" y="2555"/>
                  </a:cubicBezTo>
                  <a:cubicBezTo>
                    <a:pt x="13944" y="2856"/>
                    <a:pt x="12910" y="3156"/>
                    <a:pt x="11909" y="3456"/>
                  </a:cubicBezTo>
                  <a:cubicBezTo>
                    <a:pt x="11642" y="3523"/>
                    <a:pt x="11375" y="3589"/>
                    <a:pt x="11142" y="3656"/>
                  </a:cubicBezTo>
                  <a:cubicBezTo>
                    <a:pt x="10908" y="3756"/>
                    <a:pt x="10675" y="3823"/>
                    <a:pt x="10408" y="3923"/>
                  </a:cubicBezTo>
                  <a:cubicBezTo>
                    <a:pt x="9941" y="4056"/>
                    <a:pt x="9474" y="4223"/>
                    <a:pt x="9007" y="4390"/>
                  </a:cubicBezTo>
                  <a:cubicBezTo>
                    <a:pt x="7172" y="4957"/>
                    <a:pt x="5571" y="5658"/>
                    <a:pt x="4204" y="6191"/>
                  </a:cubicBezTo>
                  <a:cubicBezTo>
                    <a:pt x="3903" y="6358"/>
                    <a:pt x="3570" y="6458"/>
                    <a:pt x="3270" y="6625"/>
                  </a:cubicBezTo>
                  <a:cubicBezTo>
                    <a:pt x="2969" y="6758"/>
                    <a:pt x="2703" y="6892"/>
                    <a:pt x="2436" y="7025"/>
                  </a:cubicBezTo>
                  <a:cubicBezTo>
                    <a:pt x="1902" y="7292"/>
                    <a:pt x="1468" y="7526"/>
                    <a:pt x="1101" y="7726"/>
                  </a:cubicBezTo>
                  <a:cubicBezTo>
                    <a:pt x="401" y="8093"/>
                    <a:pt x="1" y="8360"/>
                    <a:pt x="67" y="8426"/>
                  </a:cubicBezTo>
                  <a:cubicBezTo>
                    <a:pt x="74" y="8440"/>
                    <a:pt x="97" y="8446"/>
                    <a:pt x="135" y="8446"/>
                  </a:cubicBezTo>
                  <a:cubicBezTo>
                    <a:pt x="288" y="8446"/>
                    <a:pt x="688" y="8340"/>
                    <a:pt x="1302" y="8126"/>
                  </a:cubicBezTo>
                  <a:cubicBezTo>
                    <a:pt x="1702" y="8026"/>
                    <a:pt x="2169" y="7859"/>
                    <a:pt x="2703" y="7659"/>
                  </a:cubicBezTo>
                  <a:cubicBezTo>
                    <a:pt x="2969" y="7559"/>
                    <a:pt x="3236" y="7459"/>
                    <a:pt x="3570" y="7325"/>
                  </a:cubicBezTo>
                  <a:cubicBezTo>
                    <a:pt x="3870" y="7225"/>
                    <a:pt x="4204" y="7125"/>
                    <a:pt x="4537" y="7025"/>
                  </a:cubicBezTo>
                  <a:cubicBezTo>
                    <a:pt x="5905" y="6558"/>
                    <a:pt x="7539" y="5991"/>
                    <a:pt x="9374" y="5457"/>
                  </a:cubicBezTo>
                  <a:cubicBezTo>
                    <a:pt x="9808" y="5324"/>
                    <a:pt x="10275" y="5191"/>
                    <a:pt x="10775" y="5024"/>
                  </a:cubicBezTo>
                  <a:cubicBezTo>
                    <a:pt x="11009" y="4957"/>
                    <a:pt x="11242" y="4890"/>
                    <a:pt x="11476" y="4824"/>
                  </a:cubicBezTo>
                  <a:cubicBezTo>
                    <a:pt x="11742" y="4757"/>
                    <a:pt x="11976" y="4690"/>
                    <a:pt x="12243" y="4624"/>
                  </a:cubicBezTo>
                  <a:cubicBezTo>
                    <a:pt x="13243" y="4357"/>
                    <a:pt x="14278" y="4056"/>
                    <a:pt x="15345" y="3756"/>
                  </a:cubicBezTo>
                  <a:cubicBezTo>
                    <a:pt x="17480" y="3223"/>
                    <a:pt x="19515" y="2689"/>
                    <a:pt x="21383" y="2289"/>
                  </a:cubicBezTo>
                  <a:cubicBezTo>
                    <a:pt x="22283" y="2088"/>
                    <a:pt x="23184" y="1855"/>
                    <a:pt x="24018" y="1688"/>
                  </a:cubicBezTo>
                  <a:cubicBezTo>
                    <a:pt x="24852" y="1521"/>
                    <a:pt x="25619" y="1355"/>
                    <a:pt x="26319" y="1221"/>
                  </a:cubicBezTo>
                  <a:cubicBezTo>
                    <a:pt x="26686" y="1121"/>
                    <a:pt x="27020" y="1054"/>
                    <a:pt x="27320" y="988"/>
                  </a:cubicBezTo>
                  <a:cubicBezTo>
                    <a:pt x="27654" y="921"/>
                    <a:pt x="27954" y="854"/>
                    <a:pt x="28254" y="821"/>
                  </a:cubicBezTo>
                  <a:cubicBezTo>
                    <a:pt x="28821" y="687"/>
                    <a:pt x="29288" y="587"/>
                    <a:pt x="29689" y="487"/>
                  </a:cubicBezTo>
                  <a:cubicBezTo>
                    <a:pt x="30489" y="320"/>
                    <a:pt x="30923" y="154"/>
                    <a:pt x="30889" y="87"/>
                  </a:cubicBezTo>
                  <a:cubicBezTo>
                    <a:pt x="30889" y="24"/>
                    <a:pt x="30715" y="0"/>
                    <a:pt x="3037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3727893" y="25258"/>
              <a:ext cx="2512153" cy="195869"/>
            </a:xfrm>
            <a:custGeom>
              <a:avLst/>
              <a:gdLst/>
              <a:ahLst/>
              <a:cxnLst/>
              <a:rect l="l" t="t" r="r" b="b"/>
              <a:pathLst>
                <a:path w="57342" h="7890" extrusionOk="0">
                  <a:moveTo>
                    <a:pt x="40554" y="1"/>
                  </a:moveTo>
                  <a:cubicBezTo>
                    <a:pt x="36763" y="1"/>
                    <a:pt x="32531" y="149"/>
                    <a:pt x="28087" y="480"/>
                  </a:cubicBezTo>
                  <a:cubicBezTo>
                    <a:pt x="19982" y="1114"/>
                    <a:pt x="12676" y="2214"/>
                    <a:pt x="7539" y="3749"/>
                  </a:cubicBezTo>
                  <a:cubicBezTo>
                    <a:pt x="4971" y="4516"/>
                    <a:pt x="2970" y="5383"/>
                    <a:pt x="1702" y="6251"/>
                  </a:cubicBezTo>
                  <a:cubicBezTo>
                    <a:pt x="401" y="7084"/>
                    <a:pt x="1" y="7885"/>
                    <a:pt x="67" y="7885"/>
                  </a:cubicBezTo>
                  <a:cubicBezTo>
                    <a:pt x="71" y="7888"/>
                    <a:pt x="75" y="7890"/>
                    <a:pt x="80" y="7890"/>
                  </a:cubicBezTo>
                  <a:cubicBezTo>
                    <a:pt x="185" y="7890"/>
                    <a:pt x="698" y="7285"/>
                    <a:pt x="1935" y="6651"/>
                  </a:cubicBezTo>
                  <a:cubicBezTo>
                    <a:pt x="3236" y="5950"/>
                    <a:pt x="5238" y="5250"/>
                    <a:pt x="7773" y="4616"/>
                  </a:cubicBezTo>
                  <a:cubicBezTo>
                    <a:pt x="12877" y="3315"/>
                    <a:pt x="20115" y="2348"/>
                    <a:pt x="28154" y="1714"/>
                  </a:cubicBezTo>
                  <a:cubicBezTo>
                    <a:pt x="34183" y="1264"/>
                    <a:pt x="39819" y="1095"/>
                    <a:pt x="44483" y="1095"/>
                  </a:cubicBezTo>
                  <a:cubicBezTo>
                    <a:pt x="46038" y="1095"/>
                    <a:pt x="47485" y="1114"/>
                    <a:pt x="48802" y="1147"/>
                  </a:cubicBezTo>
                  <a:cubicBezTo>
                    <a:pt x="51437" y="1214"/>
                    <a:pt x="53572" y="1380"/>
                    <a:pt x="55040" y="1547"/>
                  </a:cubicBezTo>
                  <a:cubicBezTo>
                    <a:pt x="56231" y="1655"/>
                    <a:pt x="56983" y="1808"/>
                    <a:pt x="57224" y="1808"/>
                  </a:cubicBezTo>
                  <a:cubicBezTo>
                    <a:pt x="57280" y="1808"/>
                    <a:pt x="57308" y="1799"/>
                    <a:pt x="57308" y="1781"/>
                  </a:cubicBezTo>
                  <a:cubicBezTo>
                    <a:pt x="57342" y="1714"/>
                    <a:pt x="56574" y="1380"/>
                    <a:pt x="55107" y="1047"/>
                  </a:cubicBezTo>
                  <a:cubicBezTo>
                    <a:pt x="53639" y="747"/>
                    <a:pt x="51504" y="446"/>
                    <a:pt x="48836" y="280"/>
                  </a:cubicBezTo>
                  <a:cubicBezTo>
                    <a:pt x="46452" y="100"/>
                    <a:pt x="43650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428124" y="69298"/>
              <a:ext cx="3016318" cy="412219"/>
            </a:xfrm>
            <a:custGeom>
              <a:avLst/>
              <a:gdLst/>
              <a:ahLst/>
              <a:cxnLst/>
              <a:rect l="l" t="t" r="r" b="b"/>
              <a:pathLst>
                <a:path w="68850" h="16605" extrusionOk="0">
                  <a:moveTo>
                    <a:pt x="61768" y="0"/>
                  </a:moveTo>
                  <a:cubicBezTo>
                    <a:pt x="61757" y="0"/>
                    <a:pt x="61749" y="2"/>
                    <a:pt x="61744" y="7"/>
                  </a:cubicBezTo>
                  <a:cubicBezTo>
                    <a:pt x="61711" y="140"/>
                    <a:pt x="62845" y="540"/>
                    <a:pt x="64446" y="1908"/>
                  </a:cubicBezTo>
                  <a:cubicBezTo>
                    <a:pt x="65247" y="2609"/>
                    <a:pt x="66148" y="3576"/>
                    <a:pt x="66881" y="4843"/>
                  </a:cubicBezTo>
                  <a:cubicBezTo>
                    <a:pt x="67248" y="5511"/>
                    <a:pt x="67549" y="6244"/>
                    <a:pt x="67782" y="7012"/>
                  </a:cubicBezTo>
                  <a:cubicBezTo>
                    <a:pt x="67949" y="7812"/>
                    <a:pt x="68016" y="8713"/>
                    <a:pt x="67849" y="9580"/>
                  </a:cubicBezTo>
                  <a:cubicBezTo>
                    <a:pt x="67815" y="9780"/>
                    <a:pt x="67782" y="10014"/>
                    <a:pt x="67715" y="10247"/>
                  </a:cubicBezTo>
                  <a:cubicBezTo>
                    <a:pt x="67615" y="10447"/>
                    <a:pt x="67549" y="10681"/>
                    <a:pt x="67482" y="10881"/>
                  </a:cubicBezTo>
                  <a:cubicBezTo>
                    <a:pt x="67282" y="11315"/>
                    <a:pt x="67048" y="11748"/>
                    <a:pt x="66781" y="12149"/>
                  </a:cubicBezTo>
                  <a:cubicBezTo>
                    <a:pt x="66214" y="12949"/>
                    <a:pt x="65414" y="13616"/>
                    <a:pt x="64446" y="14083"/>
                  </a:cubicBezTo>
                  <a:cubicBezTo>
                    <a:pt x="62545" y="15084"/>
                    <a:pt x="60143" y="15418"/>
                    <a:pt x="57675" y="15451"/>
                  </a:cubicBezTo>
                  <a:cubicBezTo>
                    <a:pt x="57450" y="15457"/>
                    <a:pt x="57226" y="15460"/>
                    <a:pt x="57001" y="15460"/>
                  </a:cubicBezTo>
                  <a:cubicBezTo>
                    <a:pt x="55956" y="15460"/>
                    <a:pt x="54903" y="15400"/>
                    <a:pt x="53805" y="15318"/>
                  </a:cubicBezTo>
                  <a:cubicBezTo>
                    <a:pt x="53172" y="15251"/>
                    <a:pt x="52504" y="15184"/>
                    <a:pt x="51804" y="15117"/>
                  </a:cubicBezTo>
                  <a:cubicBezTo>
                    <a:pt x="51470" y="15084"/>
                    <a:pt x="51137" y="15017"/>
                    <a:pt x="50803" y="14984"/>
                  </a:cubicBezTo>
                  <a:cubicBezTo>
                    <a:pt x="50436" y="14951"/>
                    <a:pt x="50103" y="14917"/>
                    <a:pt x="49769" y="14884"/>
                  </a:cubicBezTo>
                  <a:cubicBezTo>
                    <a:pt x="47034" y="14617"/>
                    <a:pt x="44265" y="14017"/>
                    <a:pt x="41397" y="13350"/>
                  </a:cubicBezTo>
                  <a:cubicBezTo>
                    <a:pt x="35692" y="12015"/>
                    <a:pt x="30289" y="10514"/>
                    <a:pt x="25252" y="9547"/>
                  </a:cubicBezTo>
                  <a:cubicBezTo>
                    <a:pt x="21303" y="8762"/>
                    <a:pt x="17580" y="8306"/>
                    <a:pt x="14276" y="8306"/>
                  </a:cubicBezTo>
                  <a:cubicBezTo>
                    <a:pt x="13365" y="8306"/>
                    <a:pt x="12485" y="8341"/>
                    <a:pt x="11642" y="8413"/>
                  </a:cubicBezTo>
                  <a:cubicBezTo>
                    <a:pt x="9707" y="8546"/>
                    <a:pt x="7939" y="8880"/>
                    <a:pt x="6438" y="9313"/>
                  </a:cubicBezTo>
                  <a:cubicBezTo>
                    <a:pt x="6071" y="9413"/>
                    <a:pt x="5738" y="9547"/>
                    <a:pt x="5371" y="9647"/>
                  </a:cubicBezTo>
                  <a:cubicBezTo>
                    <a:pt x="5037" y="9780"/>
                    <a:pt x="4737" y="9914"/>
                    <a:pt x="4403" y="10047"/>
                  </a:cubicBezTo>
                  <a:cubicBezTo>
                    <a:pt x="3803" y="10281"/>
                    <a:pt x="3269" y="10581"/>
                    <a:pt x="2769" y="10814"/>
                  </a:cubicBezTo>
                  <a:cubicBezTo>
                    <a:pt x="1835" y="11348"/>
                    <a:pt x="1101" y="11815"/>
                    <a:pt x="667" y="12182"/>
                  </a:cubicBezTo>
                  <a:cubicBezTo>
                    <a:pt x="234" y="12549"/>
                    <a:pt x="0" y="12749"/>
                    <a:pt x="34" y="12782"/>
                  </a:cubicBezTo>
                  <a:cubicBezTo>
                    <a:pt x="37" y="12786"/>
                    <a:pt x="43" y="12788"/>
                    <a:pt x="51" y="12788"/>
                  </a:cubicBezTo>
                  <a:cubicBezTo>
                    <a:pt x="123" y="12788"/>
                    <a:pt x="381" y="12655"/>
                    <a:pt x="801" y="12416"/>
                  </a:cubicBezTo>
                  <a:cubicBezTo>
                    <a:pt x="1301" y="12115"/>
                    <a:pt x="2035" y="11715"/>
                    <a:pt x="2969" y="11248"/>
                  </a:cubicBezTo>
                  <a:cubicBezTo>
                    <a:pt x="3469" y="11048"/>
                    <a:pt x="4003" y="10781"/>
                    <a:pt x="4637" y="10581"/>
                  </a:cubicBezTo>
                  <a:cubicBezTo>
                    <a:pt x="4937" y="10481"/>
                    <a:pt x="5237" y="10381"/>
                    <a:pt x="5571" y="10281"/>
                  </a:cubicBezTo>
                  <a:cubicBezTo>
                    <a:pt x="5905" y="10181"/>
                    <a:pt x="6271" y="10081"/>
                    <a:pt x="6638" y="9980"/>
                  </a:cubicBezTo>
                  <a:cubicBezTo>
                    <a:pt x="8106" y="9647"/>
                    <a:pt x="9807" y="9380"/>
                    <a:pt x="11709" y="9280"/>
                  </a:cubicBezTo>
                  <a:cubicBezTo>
                    <a:pt x="12237" y="9252"/>
                    <a:pt x="12780" y="9238"/>
                    <a:pt x="13336" y="9238"/>
                  </a:cubicBezTo>
                  <a:cubicBezTo>
                    <a:pt x="16781" y="9238"/>
                    <a:pt x="20739" y="9762"/>
                    <a:pt x="25018" y="10681"/>
                  </a:cubicBezTo>
                  <a:cubicBezTo>
                    <a:pt x="29988" y="11682"/>
                    <a:pt x="35359" y="13216"/>
                    <a:pt x="41130" y="14584"/>
                  </a:cubicBezTo>
                  <a:cubicBezTo>
                    <a:pt x="43998" y="15251"/>
                    <a:pt x="46834" y="15818"/>
                    <a:pt x="49636" y="16085"/>
                  </a:cubicBezTo>
                  <a:cubicBezTo>
                    <a:pt x="52005" y="16345"/>
                    <a:pt x="54348" y="16605"/>
                    <a:pt x="56624" y="16605"/>
                  </a:cubicBezTo>
                  <a:cubicBezTo>
                    <a:pt x="56976" y="16605"/>
                    <a:pt x="57326" y="16599"/>
                    <a:pt x="57675" y="16585"/>
                  </a:cubicBezTo>
                  <a:cubicBezTo>
                    <a:pt x="60277" y="16518"/>
                    <a:pt x="62812" y="16152"/>
                    <a:pt x="64947" y="15017"/>
                  </a:cubicBezTo>
                  <a:cubicBezTo>
                    <a:pt x="65981" y="14417"/>
                    <a:pt x="66915" y="13650"/>
                    <a:pt x="67549" y="12716"/>
                  </a:cubicBezTo>
                  <a:cubicBezTo>
                    <a:pt x="67882" y="12249"/>
                    <a:pt x="68116" y="11748"/>
                    <a:pt x="68316" y="11248"/>
                  </a:cubicBezTo>
                  <a:cubicBezTo>
                    <a:pt x="68382" y="10981"/>
                    <a:pt x="68483" y="10748"/>
                    <a:pt x="68549" y="10481"/>
                  </a:cubicBezTo>
                  <a:cubicBezTo>
                    <a:pt x="68649" y="10247"/>
                    <a:pt x="68683" y="9980"/>
                    <a:pt x="68716" y="9714"/>
                  </a:cubicBezTo>
                  <a:cubicBezTo>
                    <a:pt x="68849" y="8713"/>
                    <a:pt x="68749" y="7712"/>
                    <a:pt x="68516" y="6812"/>
                  </a:cubicBezTo>
                  <a:cubicBezTo>
                    <a:pt x="68249" y="5944"/>
                    <a:pt x="67915" y="5177"/>
                    <a:pt x="67482" y="4510"/>
                  </a:cubicBezTo>
                  <a:cubicBezTo>
                    <a:pt x="66648" y="3142"/>
                    <a:pt x="65614" y="2208"/>
                    <a:pt x="64747" y="1541"/>
                  </a:cubicBezTo>
                  <a:cubicBezTo>
                    <a:pt x="63879" y="874"/>
                    <a:pt x="63112" y="507"/>
                    <a:pt x="62578" y="274"/>
                  </a:cubicBezTo>
                  <a:cubicBezTo>
                    <a:pt x="62112" y="99"/>
                    <a:pt x="61850" y="0"/>
                    <a:pt x="617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416427" y="76025"/>
              <a:ext cx="2649497" cy="290775"/>
            </a:xfrm>
            <a:custGeom>
              <a:avLst/>
              <a:gdLst/>
              <a:ahLst/>
              <a:cxnLst/>
              <a:rect l="l" t="t" r="r" b="b"/>
              <a:pathLst>
                <a:path w="60477" h="11713" extrusionOk="0">
                  <a:moveTo>
                    <a:pt x="55080" y="1"/>
                  </a:moveTo>
                  <a:cubicBezTo>
                    <a:pt x="55077" y="1"/>
                    <a:pt x="55074" y="1"/>
                    <a:pt x="55073" y="3"/>
                  </a:cubicBezTo>
                  <a:cubicBezTo>
                    <a:pt x="55006" y="103"/>
                    <a:pt x="55874" y="670"/>
                    <a:pt x="57075" y="2037"/>
                  </a:cubicBezTo>
                  <a:cubicBezTo>
                    <a:pt x="57675" y="2704"/>
                    <a:pt x="58375" y="3572"/>
                    <a:pt x="58943" y="4673"/>
                  </a:cubicBezTo>
                  <a:cubicBezTo>
                    <a:pt x="59243" y="5240"/>
                    <a:pt x="59476" y="5873"/>
                    <a:pt x="59576" y="6541"/>
                  </a:cubicBezTo>
                  <a:cubicBezTo>
                    <a:pt x="59643" y="7208"/>
                    <a:pt x="59610" y="7942"/>
                    <a:pt x="59276" y="8575"/>
                  </a:cubicBezTo>
                  <a:cubicBezTo>
                    <a:pt x="59109" y="8909"/>
                    <a:pt x="58876" y="9242"/>
                    <a:pt x="58642" y="9509"/>
                  </a:cubicBezTo>
                  <a:cubicBezTo>
                    <a:pt x="58375" y="9776"/>
                    <a:pt x="58075" y="10043"/>
                    <a:pt x="57708" y="10210"/>
                  </a:cubicBezTo>
                  <a:cubicBezTo>
                    <a:pt x="57077" y="10541"/>
                    <a:pt x="56309" y="10682"/>
                    <a:pt x="55504" y="10682"/>
                  </a:cubicBezTo>
                  <a:cubicBezTo>
                    <a:pt x="55416" y="10682"/>
                    <a:pt x="55328" y="10680"/>
                    <a:pt x="55240" y="10677"/>
                  </a:cubicBezTo>
                  <a:cubicBezTo>
                    <a:pt x="53405" y="10677"/>
                    <a:pt x="51437" y="10143"/>
                    <a:pt x="49336" y="9509"/>
                  </a:cubicBezTo>
                  <a:cubicBezTo>
                    <a:pt x="45166" y="8308"/>
                    <a:pt x="40563" y="7041"/>
                    <a:pt x="35626" y="6007"/>
                  </a:cubicBezTo>
                  <a:cubicBezTo>
                    <a:pt x="30689" y="4973"/>
                    <a:pt x="25919" y="4306"/>
                    <a:pt x="21549" y="4139"/>
                  </a:cubicBezTo>
                  <a:cubicBezTo>
                    <a:pt x="20692" y="4100"/>
                    <a:pt x="19852" y="4081"/>
                    <a:pt x="19030" y="4081"/>
                  </a:cubicBezTo>
                  <a:cubicBezTo>
                    <a:pt x="15629" y="4081"/>
                    <a:pt x="12547" y="4402"/>
                    <a:pt x="9941" y="4939"/>
                  </a:cubicBezTo>
                  <a:cubicBezTo>
                    <a:pt x="8306" y="5273"/>
                    <a:pt x="6839" y="5673"/>
                    <a:pt x="5604" y="6107"/>
                  </a:cubicBezTo>
                  <a:cubicBezTo>
                    <a:pt x="4971" y="6340"/>
                    <a:pt x="4404" y="6541"/>
                    <a:pt x="3870" y="6774"/>
                  </a:cubicBezTo>
                  <a:cubicBezTo>
                    <a:pt x="3370" y="7008"/>
                    <a:pt x="2903" y="7208"/>
                    <a:pt x="2469" y="7408"/>
                  </a:cubicBezTo>
                  <a:cubicBezTo>
                    <a:pt x="2069" y="7608"/>
                    <a:pt x="1702" y="7808"/>
                    <a:pt x="1401" y="7975"/>
                  </a:cubicBezTo>
                  <a:cubicBezTo>
                    <a:pt x="1068" y="8142"/>
                    <a:pt x="834" y="8342"/>
                    <a:pt x="634" y="8442"/>
                  </a:cubicBezTo>
                  <a:cubicBezTo>
                    <a:pt x="201" y="8709"/>
                    <a:pt x="0" y="8876"/>
                    <a:pt x="34" y="8909"/>
                  </a:cubicBezTo>
                  <a:cubicBezTo>
                    <a:pt x="39" y="8914"/>
                    <a:pt x="50" y="8917"/>
                    <a:pt x="66" y="8917"/>
                  </a:cubicBezTo>
                  <a:cubicBezTo>
                    <a:pt x="148" y="8917"/>
                    <a:pt x="371" y="8843"/>
                    <a:pt x="734" y="8675"/>
                  </a:cubicBezTo>
                  <a:cubicBezTo>
                    <a:pt x="968" y="8575"/>
                    <a:pt x="1235" y="8442"/>
                    <a:pt x="1535" y="8308"/>
                  </a:cubicBezTo>
                  <a:cubicBezTo>
                    <a:pt x="1868" y="8175"/>
                    <a:pt x="2235" y="8008"/>
                    <a:pt x="2669" y="7841"/>
                  </a:cubicBezTo>
                  <a:cubicBezTo>
                    <a:pt x="3103" y="7675"/>
                    <a:pt x="3570" y="7508"/>
                    <a:pt x="4103" y="7308"/>
                  </a:cubicBezTo>
                  <a:cubicBezTo>
                    <a:pt x="4604" y="7141"/>
                    <a:pt x="5204" y="6941"/>
                    <a:pt x="5805" y="6774"/>
                  </a:cubicBezTo>
                  <a:cubicBezTo>
                    <a:pt x="7039" y="6407"/>
                    <a:pt x="8473" y="6074"/>
                    <a:pt x="10074" y="5807"/>
                  </a:cubicBezTo>
                  <a:cubicBezTo>
                    <a:pt x="12437" y="5413"/>
                    <a:pt x="15180" y="5183"/>
                    <a:pt x="18185" y="5183"/>
                  </a:cubicBezTo>
                  <a:cubicBezTo>
                    <a:pt x="19253" y="5183"/>
                    <a:pt x="20354" y="5212"/>
                    <a:pt x="21482" y="5273"/>
                  </a:cubicBezTo>
                  <a:cubicBezTo>
                    <a:pt x="25786" y="5506"/>
                    <a:pt x="30489" y="6207"/>
                    <a:pt x="35359" y="7208"/>
                  </a:cubicBezTo>
                  <a:cubicBezTo>
                    <a:pt x="40263" y="8242"/>
                    <a:pt x="44866" y="9476"/>
                    <a:pt x="49035" y="10610"/>
                  </a:cubicBezTo>
                  <a:cubicBezTo>
                    <a:pt x="51074" y="11193"/>
                    <a:pt x="53082" y="11712"/>
                    <a:pt x="55058" y="11712"/>
                  </a:cubicBezTo>
                  <a:cubicBezTo>
                    <a:pt x="55119" y="11712"/>
                    <a:pt x="55179" y="11712"/>
                    <a:pt x="55240" y="11711"/>
                  </a:cubicBezTo>
                  <a:cubicBezTo>
                    <a:pt x="56241" y="11711"/>
                    <a:pt x="57275" y="11544"/>
                    <a:pt x="58175" y="11044"/>
                  </a:cubicBezTo>
                  <a:cubicBezTo>
                    <a:pt x="58609" y="10810"/>
                    <a:pt x="59009" y="10477"/>
                    <a:pt x="59309" y="10110"/>
                  </a:cubicBezTo>
                  <a:cubicBezTo>
                    <a:pt x="59610" y="9743"/>
                    <a:pt x="59877" y="9376"/>
                    <a:pt x="60043" y="8942"/>
                  </a:cubicBezTo>
                  <a:cubicBezTo>
                    <a:pt x="60444" y="8108"/>
                    <a:pt x="60477" y="7208"/>
                    <a:pt x="60344" y="6407"/>
                  </a:cubicBezTo>
                  <a:cubicBezTo>
                    <a:pt x="60210" y="5640"/>
                    <a:pt x="59910" y="4939"/>
                    <a:pt x="59576" y="4372"/>
                  </a:cubicBezTo>
                  <a:cubicBezTo>
                    <a:pt x="58876" y="3171"/>
                    <a:pt x="58109" y="2338"/>
                    <a:pt x="57441" y="1670"/>
                  </a:cubicBezTo>
                  <a:cubicBezTo>
                    <a:pt x="56122" y="447"/>
                    <a:pt x="55175" y="1"/>
                    <a:pt x="550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416427" y="40947"/>
              <a:ext cx="2452221" cy="206668"/>
            </a:xfrm>
            <a:custGeom>
              <a:avLst/>
              <a:gdLst/>
              <a:ahLst/>
              <a:cxnLst/>
              <a:rect l="l" t="t" r="r" b="b"/>
              <a:pathLst>
                <a:path w="55974" h="8325" extrusionOk="0">
                  <a:moveTo>
                    <a:pt x="47592" y="1"/>
                  </a:moveTo>
                  <a:cubicBezTo>
                    <a:pt x="47392" y="1"/>
                    <a:pt x="47290" y="26"/>
                    <a:pt x="47301" y="48"/>
                  </a:cubicBezTo>
                  <a:cubicBezTo>
                    <a:pt x="47268" y="148"/>
                    <a:pt x="48235" y="215"/>
                    <a:pt x="49736" y="1015"/>
                  </a:cubicBezTo>
                  <a:cubicBezTo>
                    <a:pt x="50503" y="1382"/>
                    <a:pt x="51370" y="1949"/>
                    <a:pt x="52304" y="2716"/>
                  </a:cubicBezTo>
                  <a:cubicBezTo>
                    <a:pt x="52771" y="3083"/>
                    <a:pt x="53238" y="3517"/>
                    <a:pt x="53705" y="4017"/>
                  </a:cubicBezTo>
                  <a:cubicBezTo>
                    <a:pt x="54139" y="4518"/>
                    <a:pt x="54573" y="5085"/>
                    <a:pt x="54840" y="5719"/>
                  </a:cubicBezTo>
                  <a:cubicBezTo>
                    <a:pt x="54973" y="6019"/>
                    <a:pt x="55040" y="6352"/>
                    <a:pt x="54940" y="6586"/>
                  </a:cubicBezTo>
                  <a:cubicBezTo>
                    <a:pt x="54906" y="6819"/>
                    <a:pt x="54706" y="6986"/>
                    <a:pt x="54373" y="7120"/>
                  </a:cubicBezTo>
                  <a:cubicBezTo>
                    <a:pt x="53963" y="7271"/>
                    <a:pt x="53456" y="7310"/>
                    <a:pt x="52914" y="7310"/>
                  </a:cubicBezTo>
                  <a:cubicBezTo>
                    <a:pt x="52618" y="7310"/>
                    <a:pt x="52311" y="7298"/>
                    <a:pt x="52004" y="7286"/>
                  </a:cubicBezTo>
                  <a:cubicBezTo>
                    <a:pt x="50236" y="7153"/>
                    <a:pt x="48368" y="6753"/>
                    <a:pt x="46400" y="6286"/>
                  </a:cubicBezTo>
                  <a:cubicBezTo>
                    <a:pt x="44432" y="5785"/>
                    <a:pt x="42364" y="5218"/>
                    <a:pt x="40229" y="4651"/>
                  </a:cubicBezTo>
                  <a:cubicBezTo>
                    <a:pt x="38061" y="4051"/>
                    <a:pt x="35859" y="3450"/>
                    <a:pt x="33458" y="3050"/>
                  </a:cubicBezTo>
                  <a:cubicBezTo>
                    <a:pt x="28754" y="2416"/>
                    <a:pt x="24251" y="2049"/>
                    <a:pt x="20148" y="1949"/>
                  </a:cubicBezTo>
                  <a:cubicBezTo>
                    <a:pt x="19471" y="1933"/>
                    <a:pt x="18803" y="1924"/>
                    <a:pt x="18147" y="1924"/>
                  </a:cubicBezTo>
                  <a:cubicBezTo>
                    <a:pt x="14829" y="1924"/>
                    <a:pt x="11802" y="2137"/>
                    <a:pt x="9240" y="2583"/>
                  </a:cubicBezTo>
                  <a:cubicBezTo>
                    <a:pt x="6138" y="3083"/>
                    <a:pt x="3736" y="3917"/>
                    <a:pt x="2169" y="4785"/>
                  </a:cubicBezTo>
                  <a:cubicBezTo>
                    <a:pt x="634" y="5619"/>
                    <a:pt x="0" y="6386"/>
                    <a:pt x="34" y="6419"/>
                  </a:cubicBezTo>
                  <a:cubicBezTo>
                    <a:pt x="39" y="6426"/>
                    <a:pt x="47" y="6430"/>
                    <a:pt x="60" y="6430"/>
                  </a:cubicBezTo>
                  <a:cubicBezTo>
                    <a:pt x="213" y="6430"/>
                    <a:pt x="950" y="5867"/>
                    <a:pt x="2402" y="5218"/>
                  </a:cubicBezTo>
                  <a:cubicBezTo>
                    <a:pt x="3937" y="4518"/>
                    <a:pt x="6338" y="3817"/>
                    <a:pt x="9374" y="3450"/>
                  </a:cubicBezTo>
                  <a:cubicBezTo>
                    <a:pt x="11501" y="3168"/>
                    <a:pt x="13942" y="3035"/>
                    <a:pt x="16619" y="3035"/>
                  </a:cubicBezTo>
                  <a:cubicBezTo>
                    <a:pt x="21539" y="3035"/>
                    <a:pt x="27251" y="3485"/>
                    <a:pt x="33258" y="4284"/>
                  </a:cubicBezTo>
                  <a:cubicBezTo>
                    <a:pt x="35526" y="4651"/>
                    <a:pt x="37761" y="5252"/>
                    <a:pt x="39896" y="5819"/>
                  </a:cubicBezTo>
                  <a:cubicBezTo>
                    <a:pt x="42064" y="6386"/>
                    <a:pt x="44132" y="6919"/>
                    <a:pt x="46133" y="7386"/>
                  </a:cubicBezTo>
                  <a:cubicBezTo>
                    <a:pt x="48135" y="7820"/>
                    <a:pt x="50070" y="8220"/>
                    <a:pt x="51938" y="8320"/>
                  </a:cubicBezTo>
                  <a:cubicBezTo>
                    <a:pt x="52171" y="8320"/>
                    <a:pt x="52405" y="8325"/>
                    <a:pt x="52638" y="8325"/>
                  </a:cubicBezTo>
                  <a:cubicBezTo>
                    <a:pt x="53339" y="8325"/>
                    <a:pt x="54039" y="8287"/>
                    <a:pt x="54740" y="7987"/>
                  </a:cubicBezTo>
                  <a:cubicBezTo>
                    <a:pt x="54873" y="7954"/>
                    <a:pt x="54973" y="7887"/>
                    <a:pt x="55106" y="7820"/>
                  </a:cubicBezTo>
                  <a:lnTo>
                    <a:pt x="55273" y="7720"/>
                  </a:lnTo>
                  <a:lnTo>
                    <a:pt x="55407" y="7553"/>
                  </a:lnTo>
                  <a:cubicBezTo>
                    <a:pt x="55540" y="7453"/>
                    <a:pt x="55607" y="7353"/>
                    <a:pt x="55674" y="7220"/>
                  </a:cubicBezTo>
                  <a:cubicBezTo>
                    <a:pt x="55774" y="7086"/>
                    <a:pt x="55807" y="6953"/>
                    <a:pt x="55840" y="6819"/>
                  </a:cubicBezTo>
                  <a:cubicBezTo>
                    <a:pt x="55974" y="6252"/>
                    <a:pt x="55807" y="5785"/>
                    <a:pt x="55640" y="5385"/>
                  </a:cubicBezTo>
                  <a:cubicBezTo>
                    <a:pt x="55273" y="4584"/>
                    <a:pt x="54773" y="4017"/>
                    <a:pt x="54273" y="3484"/>
                  </a:cubicBezTo>
                  <a:cubicBezTo>
                    <a:pt x="53772" y="2983"/>
                    <a:pt x="53238" y="2550"/>
                    <a:pt x="52738" y="2183"/>
                  </a:cubicBezTo>
                  <a:cubicBezTo>
                    <a:pt x="51737" y="1416"/>
                    <a:pt x="50770" y="915"/>
                    <a:pt x="49936" y="582"/>
                  </a:cubicBezTo>
                  <a:cubicBezTo>
                    <a:pt x="48834" y="109"/>
                    <a:pt x="48005" y="1"/>
                    <a:pt x="475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708683" y="-1975"/>
              <a:ext cx="1793187" cy="141105"/>
            </a:xfrm>
            <a:custGeom>
              <a:avLst/>
              <a:gdLst/>
              <a:ahLst/>
              <a:cxnLst/>
              <a:rect l="l" t="t" r="r" b="b"/>
              <a:pathLst>
                <a:path w="40931" h="5684" extrusionOk="0">
                  <a:moveTo>
                    <a:pt x="15024" y="0"/>
                  </a:moveTo>
                  <a:cubicBezTo>
                    <a:pt x="11526" y="0"/>
                    <a:pt x="8394" y="338"/>
                    <a:pt x="5938" y="776"/>
                  </a:cubicBezTo>
                  <a:cubicBezTo>
                    <a:pt x="4104" y="1110"/>
                    <a:pt x="2603" y="1443"/>
                    <a:pt x="1569" y="1744"/>
                  </a:cubicBezTo>
                  <a:cubicBezTo>
                    <a:pt x="568" y="2044"/>
                    <a:pt x="1" y="2244"/>
                    <a:pt x="34" y="2311"/>
                  </a:cubicBezTo>
                  <a:cubicBezTo>
                    <a:pt x="34" y="2348"/>
                    <a:pt x="119" y="2367"/>
                    <a:pt x="279" y="2367"/>
                  </a:cubicBezTo>
                  <a:cubicBezTo>
                    <a:pt x="546" y="2367"/>
                    <a:pt x="1022" y="2315"/>
                    <a:pt x="1669" y="2211"/>
                  </a:cubicBezTo>
                  <a:cubicBezTo>
                    <a:pt x="2703" y="2044"/>
                    <a:pt x="4204" y="1844"/>
                    <a:pt x="6072" y="1643"/>
                  </a:cubicBezTo>
                  <a:cubicBezTo>
                    <a:pt x="8234" y="1390"/>
                    <a:pt x="10897" y="1194"/>
                    <a:pt x="13867" y="1194"/>
                  </a:cubicBezTo>
                  <a:cubicBezTo>
                    <a:pt x="15983" y="1194"/>
                    <a:pt x="18256" y="1294"/>
                    <a:pt x="20616" y="1543"/>
                  </a:cubicBezTo>
                  <a:cubicBezTo>
                    <a:pt x="23451" y="1844"/>
                    <a:pt x="26120" y="2311"/>
                    <a:pt x="28555" y="2778"/>
                  </a:cubicBezTo>
                  <a:cubicBezTo>
                    <a:pt x="30956" y="3311"/>
                    <a:pt x="33125" y="3812"/>
                    <a:pt x="34959" y="4279"/>
                  </a:cubicBezTo>
                  <a:cubicBezTo>
                    <a:pt x="38141" y="5096"/>
                    <a:pt x="40249" y="5683"/>
                    <a:pt x="40772" y="5683"/>
                  </a:cubicBezTo>
                  <a:cubicBezTo>
                    <a:pt x="40846" y="5683"/>
                    <a:pt x="40888" y="5671"/>
                    <a:pt x="40897" y="5646"/>
                  </a:cubicBezTo>
                  <a:cubicBezTo>
                    <a:pt x="40930" y="5513"/>
                    <a:pt x="38795" y="4612"/>
                    <a:pt x="35193" y="3445"/>
                  </a:cubicBezTo>
                  <a:cubicBezTo>
                    <a:pt x="33391" y="2878"/>
                    <a:pt x="31223" y="2244"/>
                    <a:pt x="28788" y="1677"/>
                  </a:cubicBezTo>
                  <a:cubicBezTo>
                    <a:pt x="26353" y="1110"/>
                    <a:pt x="23618" y="609"/>
                    <a:pt x="20749" y="309"/>
                  </a:cubicBezTo>
                  <a:cubicBezTo>
                    <a:pt x="18771" y="92"/>
                    <a:pt x="16848" y="0"/>
                    <a:pt x="150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62792" y="343241"/>
              <a:ext cx="1512540" cy="203193"/>
            </a:xfrm>
            <a:custGeom>
              <a:avLst/>
              <a:gdLst/>
              <a:ahLst/>
              <a:cxnLst/>
              <a:rect l="l" t="t" r="r" b="b"/>
              <a:pathLst>
                <a:path w="34525" h="8185" extrusionOk="0">
                  <a:moveTo>
                    <a:pt x="22583" y="1"/>
                  </a:moveTo>
                  <a:cubicBezTo>
                    <a:pt x="22407" y="1"/>
                    <a:pt x="22240" y="5"/>
                    <a:pt x="22082" y="13"/>
                  </a:cubicBezTo>
                  <a:cubicBezTo>
                    <a:pt x="21749" y="13"/>
                    <a:pt x="21449" y="46"/>
                    <a:pt x="21182" y="46"/>
                  </a:cubicBezTo>
                  <a:cubicBezTo>
                    <a:pt x="20948" y="80"/>
                    <a:pt x="20715" y="146"/>
                    <a:pt x="20548" y="180"/>
                  </a:cubicBezTo>
                  <a:cubicBezTo>
                    <a:pt x="20214" y="280"/>
                    <a:pt x="20048" y="346"/>
                    <a:pt x="20048" y="380"/>
                  </a:cubicBezTo>
                  <a:cubicBezTo>
                    <a:pt x="20081" y="413"/>
                    <a:pt x="20248" y="447"/>
                    <a:pt x="20581" y="447"/>
                  </a:cubicBezTo>
                  <a:cubicBezTo>
                    <a:pt x="20748" y="447"/>
                    <a:pt x="20982" y="413"/>
                    <a:pt x="21215" y="413"/>
                  </a:cubicBezTo>
                  <a:cubicBezTo>
                    <a:pt x="21449" y="447"/>
                    <a:pt x="21749" y="447"/>
                    <a:pt x="22049" y="480"/>
                  </a:cubicBezTo>
                  <a:cubicBezTo>
                    <a:pt x="23317" y="580"/>
                    <a:pt x="25151" y="914"/>
                    <a:pt x="27353" y="1581"/>
                  </a:cubicBezTo>
                  <a:cubicBezTo>
                    <a:pt x="27887" y="1747"/>
                    <a:pt x="28454" y="1948"/>
                    <a:pt x="29054" y="2181"/>
                  </a:cubicBezTo>
                  <a:cubicBezTo>
                    <a:pt x="29321" y="2281"/>
                    <a:pt x="29621" y="2415"/>
                    <a:pt x="29955" y="2515"/>
                  </a:cubicBezTo>
                  <a:cubicBezTo>
                    <a:pt x="30255" y="2648"/>
                    <a:pt x="30555" y="2748"/>
                    <a:pt x="30855" y="2882"/>
                  </a:cubicBezTo>
                  <a:cubicBezTo>
                    <a:pt x="31422" y="3148"/>
                    <a:pt x="32023" y="3482"/>
                    <a:pt x="32523" y="3916"/>
                  </a:cubicBezTo>
                  <a:cubicBezTo>
                    <a:pt x="33024" y="4316"/>
                    <a:pt x="33391" y="4850"/>
                    <a:pt x="33290" y="5250"/>
                  </a:cubicBezTo>
                  <a:cubicBezTo>
                    <a:pt x="33224" y="5450"/>
                    <a:pt x="33057" y="5684"/>
                    <a:pt x="32823" y="5884"/>
                  </a:cubicBezTo>
                  <a:cubicBezTo>
                    <a:pt x="32557" y="6084"/>
                    <a:pt x="32256" y="6284"/>
                    <a:pt x="31923" y="6417"/>
                  </a:cubicBezTo>
                  <a:cubicBezTo>
                    <a:pt x="31756" y="6518"/>
                    <a:pt x="31589" y="6584"/>
                    <a:pt x="31422" y="6651"/>
                  </a:cubicBezTo>
                  <a:cubicBezTo>
                    <a:pt x="31256" y="6718"/>
                    <a:pt x="31089" y="6751"/>
                    <a:pt x="30922" y="6818"/>
                  </a:cubicBezTo>
                  <a:cubicBezTo>
                    <a:pt x="30555" y="6884"/>
                    <a:pt x="30188" y="6951"/>
                    <a:pt x="29788" y="6951"/>
                  </a:cubicBezTo>
                  <a:cubicBezTo>
                    <a:pt x="29561" y="6966"/>
                    <a:pt x="29331" y="6972"/>
                    <a:pt x="29098" y="6972"/>
                  </a:cubicBezTo>
                  <a:cubicBezTo>
                    <a:pt x="27727" y="6972"/>
                    <a:pt x="26272" y="6736"/>
                    <a:pt x="24818" y="6451"/>
                  </a:cubicBezTo>
                  <a:cubicBezTo>
                    <a:pt x="21382" y="5750"/>
                    <a:pt x="18146" y="4750"/>
                    <a:pt x="15111" y="4149"/>
                  </a:cubicBezTo>
                  <a:cubicBezTo>
                    <a:pt x="14344" y="3982"/>
                    <a:pt x="13576" y="3849"/>
                    <a:pt x="12843" y="3782"/>
                  </a:cubicBezTo>
                  <a:cubicBezTo>
                    <a:pt x="12476" y="3749"/>
                    <a:pt x="12075" y="3716"/>
                    <a:pt x="11708" y="3716"/>
                  </a:cubicBezTo>
                  <a:cubicBezTo>
                    <a:pt x="11542" y="3716"/>
                    <a:pt x="11341" y="3749"/>
                    <a:pt x="11141" y="3749"/>
                  </a:cubicBezTo>
                  <a:cubicBezTo>
                    <a:pt x="10975" y="3749"/>
                    <a:pt x="10808" y="3782"/>
                    <a:pt x="10641" y="3782"/>
                  </a:cubicBezTo>
                  <a:cubicBezTo>
                    <a:pt x="9273" y="3916"/>
                    <a:pt x="7972" y="4082"/>
                    <a:pt x="6838" y="4316"/>
                  </a:cubicBezTo>
                  <a:cubicBezTo>
                    <a:pt x="4503" y="4783"/>
                    <a:pt x="2702" y="5550"/>
                    <a:pt x="1601" y="6251"/>
                  </a:cubicBezTo>
                  <a:cubicBezTo>
                    <a:pt x="467" y="6985"/>
                    <a:pt x="0" y="7552"/>
                    <a:pt x="33" y="7585"/>
                  </a:cubicBezTo>
                  <a:cubicBezTo>
                    <a:pt x="40" y="7595"/>
                    <a:pt x="51" y="7599"/>
                    <a:pt x="68" y="7599"/>
                  </a:cubicBezTo>
                  <a:cubicBezTo>
                    <a:pt x="222" y="7599"/>
                    <a:pt x="811" y="7196"/>
                    <a:pt x="1835" y="6684"/>
                  </a:cubicBezTo>
                  <a:cubicBezTo>
                    <a:pt x="2969" y="6117"/>
                    <a:pt x="4737" y="5517"/>
                    <a:pt x="7005" y="5183"/>
                  </a:cubicBezTo>
                  <a:cubicBezTo>
                    <a:pt x="8106" y="5016"/>
                    <a:pt x="9373" y="4883"/>
                    <a:pt x="10708" y="4816"/>
                  </a:cubicBezTo>
                  <a:cubicBezTo>
                    <a:pt x="10962" y="4790"/>
                    <a:pt x="11221" y="4778"/>
                    <a:pt x="11483" y="4778"/>
                  </a:cubicBezTo>
                  <a:cubicBezTo>
                    <a:pt x="12560" y="4778"/>
                    <a:pt x="13697" y="4982"/>
                    <a:pt x="14877" y="5250"/>
                  </a:cubicBezTo>
                  <a:cubicBezTo>
                    <a:pt x="17846" y="5884"/>
                    <a:pt x="21048" y="6918"/>
                    <a:pt x="24584" y="7652"/>
                  </a:cubicBezTo>
                  <a:cubicBezTo>
                    <a:pt x="26058" y="7930"/>
                    <a:pt x="27508" y="8184"/>
                    <a:pt x="28973" y="8184"/>
                  </a:cubicBezTo>
                  <a:cubicBezTo>
                    <a:pt x="29266" y="8184"/>
                    <a:pt x="29560" y="8174"/>
                    <a:pt x="29855" y="8152"/>
                  </a:cubicBezTo>
                  <a:cubicBezTo>
                    <a:pt x="30322" y="8152"/>
                    <a:pt x="30755" y="8052"/>
                    <a:pt x="31189" y="7952"/>
                  </a:cubicBezTo>
                  <a:cubicBezTo>
                    <a:pt x="31422" y="7919"/>
                    <a:pt x="31623" y="7852"/>
                    <a:pt x="31856" y="7752"/>
                  </a:cubicBezTo>
                  <a:cubicBezTo>
                    <a:pt x="32056" y="7685"/>
                    <a:pt x="32256" y="7585"/>
                    <a:pt x="32457" y="7485"/>
                  </a:cubicBezTo>
                  <a:cubicBezTo>
                    <a:pt x="32823" y="7285"/>
                    <a:pt x="33224" y="7051"/>
                    <a:pt x="33557" y="6751"/>
                  </a:cubicBezTo>
                  <a:cubicBezTo>
                    <a:pt x="33924" y="6451"/>
                    <a:pt x="34258" y="6051"/>
                    <a:pt x="34391" y="5483"/>
                  </a:cubicBezTo>
                  <a:cubicBezTo>
                    <a:pt x="34525" y="4950"/>
                    <a:pt x="34358" y="4383"/>
                    <a:pt x="34091" y="3982"/>
                  </a:cubicBezTo>
                  <a:cubicBezTo>
                    <a:pt x="33858" y="3582"/>
                    <a:pt x="33524" y="3315"/>
                    <a:pt x="33224" y="3048"/>
                  </a:cubicBezTo>
                  <a:cubicBezTo>
                    <a:pt x="32590" y="2548"/>
                    <a:pt x="31923" y="2214"/>
                    <a:pt x="31256" y="1948"/>
                  </a:cubicBezTo>
                  <a:cubicBezTo>
                    <a:pt x="30922" y="1814"/>
                    <a:pt x="30589" y="1681"/>
                    <a:pt x="30288" y="1581"/>
                  </a:cubicBezTo>
                  <a:cubicBezTo>
                    <a:pt x="29955" y="1481"/>
                    <a:pt x="29655" y="1381"/>
                    <a:pt x="29354" y="1247"/>
                  </a:cubicBezTo>
                  <a:cubicBezTo>
                    <a:pt x="28754" y="1080"/>
                    <a:pt x="28153" y="880"/>
                    <a:pt x="27586" y="747"/>
                  </a:cubicBezTo>
                  <a:cubicBezTo>
                    <a:pt x="25593" y="219"/>
                    <a:pt x="23858" y="1"/>
                    <a:pt x="2258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575720" y="370052"/>
              <a:ext cx="670819" cy="89072"/>
            </a:xfrm>
            <a:custGeom>
              <a:avLst/>
              <a:gdLst/>
              <a:ahLst/>
              <a:cxnLst/>
              <a:rect l="l" t="t" r="r" b="b"/>
              <a:pathLst>
                <a:path w="15312" h="3588" extrusionOk="0">
                  <a:moveTo>
                    <a:pt x="2335" y="0"/>
                  </a:moveTo>
                  <a:cubicBezTo>
                    <a:pt x="868" y="0"/>
                    <a:pt x="0" y="234"/>
                    <a:pt x="0" y="401"/>
                  </a:cubicBezTo>
                  <a:cubicBezTo>
                    <a:pt x="34" y="601"/>
                    <a:pt x="901" y="667"/>
                    <a:pt x="2269" y="901"/>
                  </a:cubicBezTo>
                  <a:cubicBezTo>
                    <a:pt x="3636" y="1101"/>
                    <a:pt x="5504" y="1501"/>
                    <a:pt x="7572" y="2068"/>
                  </a:cubicBezTo>
                  <a:cubicBezTo>
                    <a:pt x="9641" y="2636"/>
                    <a:pt x="11542" y="3136"/>
                    <a:pt x="12943" y="3403"/>
                  </a:cubicBezTo>
                  <a:cubicBezTo>
                    <a:pt x="13720" y="3529"/>
                    <a:pt x="14341" y="3587"/>
                    <a:pt x="14752" y="3587"/>
                  </a:cubicBezTo>
                  <a:cubicBezTo>
                    <a:pt x="15099" y="3587"/>
                    <a:pt x="15296" y="3546"/>
                    <a:pt x="15311" y="3469"/>
                  </a:cubicBezTo>
                  <a:cubicBezTo>
                    <a:pt x="15311" y="3269"/>
                    <a:pt x="14511" y="3002"/>
                    <a:pt x="13176" y="2535"/>
                  </a:cubicBezTo>
                  <a:cubicBezTo>
                    <a:pt x="11842" y="2102"/>
                    <a:pt x="10008" y="1468"/>
                    <a:pt x="7873" y="868"/>
                  </a:cubicBezTo>
                  <a:cubicBezTo>
                    <a:pt x="5771" y="301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645429" y="413819"/>
              <a:ext cx="1379577" cy="124696"/>
            </a:xfrm>
            <a:custGeom>
              <a:avLst/>
              <a:gdLst/>
              <a:ahLst/>
              <a:cxnLst/>
              <a:rect l="l" t="t" r="r" b="b"/>
              <a:pathLst>
                <a:path w="31490" h="5023" extrusionOk="0">
                  <a:moveTo>
                    <a:pt x="170" y="1"/>
                  </a:moveTo>
                  <a:cubicBezTo>
                    <a:pt x="111" y="1"/>
                    <a:pt x="76" y="13"/>
                    <a:pt x="68" y="39"/>
                  </a:cubicBezTo>
                  <a:cubicBezTo>
                    <a:pt x="1" y="105"/>
                    <a:pt x="401" y="339"/>
                    <a:pt x="1135" y="739"/>
                  </a:cubicBezTo>
                  <a:cubicBezTo>
                    <a:pt x="1502" y="906"/>
                    <a:pt x="1936" y="1139"/>
                    <a:pt x="2469" y="1406"/>
                  </a:cubicBezTo>
                  <a:cubicBezTo>
                    <a:pt x="3003" y="1606"/>
                    <a:pt x="3637" y="1840"/>
                    <a:pt x="4304" y="2073"/>
                  </a:cubicBezTo>
                  <a:cubicBezTo>
                    <a:pt x="7073" y="3041"/>
                    <a:pt x="11009" y="4008"/>
                    <a:pt x="15445" y="4508"/>
                  </a:cubicBezTo>
                  <a:cubicBezTo>
                    <a:pt x="15979" y="4542"/>
                    <a:pt x="16546" y="4642"/>
                    <a:pt x="17080" y="4675"/>
                  </a:cubicBezTo>
                  <a:cubicBezTo>
                    <a:pt x="17613" y="4709"/>
                    <a:pt x="18147" y="4775"/>
                    <a:pt x="18681" y="4809"/>
                  </a:cubicBezTo>
                  <a:cubicBezTo>
                    <a:pt x="19715" y="4875"/>
                    <a:pt x="20716" y="4975"/>
                    <a:pt x="21683" y="4975"/>
                  </a:cubicBezTo>
                  <a:cubicBezTo>
                    <a:pt x="23027" y="4999"/>
                    <a:pt x="24288" y="5023"/>
                    <a:pt x="25431" y="5023"/>
                  </a:cubicBezTo>
                  <a:cubicBezTo>
                    <a:pt x="25904" y="5023"/>
                    <a:pt x="26357" y="5019"/>
                    <a:pt x="26787" y="5009"/>
                  </a:cubicBezTo>
                  <a:cubicBezTo>
                    <a:pt x="29689" y="4842"/>
                    <a:pt x="31490" y="4642"/>
                    <a:pt x="31457" y="4475"/>
                  </a:cubicBezTo>
                  <a:cubicBezTo>
                    <a:pt x="31457" y="4041"/>
                    <a:pt x="24285" y="4342"/>
                    <a:pt x="15579" y="3274"/>
                  </a:cubicBezTo>
                  <a:cubicBezTo>
                    <a:pt x="11209" y="2807"/>
                    <a:pt x="7339" y="1973"/>
                    <a:pt x="4571" y="1239"/>
                  </a:cubicBezTo>
                  <a:cubicBezTo>
                    <a:pt x="3870" y="1039"/>
                    <a:pt x="3236" y="873"/>
                    <a:pt x="2703" y="739"/>
                  </a:cubicBezTo>
                  <a:cubicBezTo>
                    <a:pt x="2169" y="572"/>
                    <a:pt x="1702" y="406"/>
                    <a:pt x="1302" y="305"/>
                  </a:cubicBezTo>
                  <a:cubicBezTo>
                    <a:pt x="730" y="107"/>
                    <a:pt x="344" y="1"/>
                    <a:pt x="17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276147" y="2701815"/>
              <a:ext cx="5066627" cy="362966"/>
            </a:xfrm>
            <a:custGeom>
              <a:avLst/>
              <a:gdLst/>
              <a:ahLst/>
              <a:cxnLst/>
              <a:rect l="l" t="t" r="r" b="b"/>
              <a:pathLst>
                <a:path w="115650" h="14621" extrusionOk="0">
                  <a:moveTo>
                    <a:pt x="6351" y="0"/>
                  </a:moveTo>
                  <a:cubicBezTo>
                    <a:pt x="6253" y="0"/>
                    <a:pt x="5807" y="109"/>
                    <a:pt x="5104" y="373"/>
                  </a:cubicBezTo>
                  <a:cubicBezTo>
                    <a:pt x="4704" y="540"/>
                    <a:pt x="4203" y="740"/>
                    <a:pt x="3636" y="1074"/>
                  </a:cubicBezTo>
                  <a:cubicBezTo>
                    <a:pt x="3102" y="1407"/>
                    <a:pt x="2469" y="1808"/>
                    <a:pt x="1868" y="2408"/>
                  </a:cubicBezTo>
                  <a:cubicBezTo>
                    <a:pt x="1268" y="3008"/>
                    <a:pt x="667" y="3776"/>
                    <a:pt x="334" y="4776"/>
                  </a:cubicBezTo>
                  <a:cubicBezTo>
                    <a:pt x="0" y="5777"/>
                    <a:pt x="0" y="7045"/>
                    <a:pt x="601" y="8145"/>
                  </a:cubicBezTo>
                  <a:cubicBezTo>
                    <a:pt x="1168" y="9280"/>
                    <a:pt x="2202" y="10180"/>
                    <a:pt x="3436" y="10814"/>
                  </a:cubicBezTo>
                  <a:cubicBezTo>
                    <a:pt x="4637" y="11481"/>
                    <a:pt x="6038" y="11815"/>
                    <a:pt x="7472" y="12115"/>
                  </a:cubicBezTo>
                  <a:cubicBezTo>
                    <a:pt x="9168" y="12443"/>
                    <a:pt x="10987" y="12603"/>
                    <a:pt x="12883" y="12603"/>
                  </a:cubicBezTo>
                  <a:cubicBezTo>
                    <a:pt x="14268" y="12603"/>
                    <a:pt x="15695" y="12517"/>
                    <a:pt x="17146" y="12348"/>
                  </a:cubicBezTo>
                  <a:cubicBezTo>
                    <a:pt x="20582" y="11948"/>
                    <a:pt x="24217" y="11114"/>
                    <a:pt x="27953" y="10214"/>
                  </a:cubicBezTo>
                  <a:cubicBezTo>
                    <a:pt x="28887" y="9980"/>
                    <a:pt x="29855" y="9780"/>
                    <a:pt x="30789" y="9546"/>
                  </a:cubicBezTo>
                  <a:cubicBezTo>
                    <a:pt x="31756" y="9346"/>
                    <a:pt x="32724" y="9113"/>
                    <a:pt x="33724" y="8913"/>
                  </a:cubicBezTo>
                  <a:cubicBezTo>
                    <a:pt x="35692" y="8546"/>
                    <a:pt x="37694" y="8112"/>
                    <a:pt x="39762" y="7778"/>
                  </a:cubicBezTo>
                  <a:cubicBezTo>
                    <a:pt x="41830" y="7412"/>
                    <a:pt x="43932" y="7145"/>
                    <a:pt x="46100" y="6878"/>
                  </a:cubicBezTo>
                  <a:cubicBezTo>
                    <a:pt x="48235" y="6644"/>
                    <a:pt x="50403" y="6344"/>
                    <a:pt x="52604" y="6211"/>
                  </a:cubicBezTo>
                  <a:cubicBezTo>
                    <a:pt x="54839" y="6011"/>
                    <a:pt x="57008" y="5910"/>
                    <a:pt x="59176" y="5777"/>
                  </a:cubicBezTo>
                  <a:cubicBezTo>
                    <a:pt x="61344" y="5744"/>
                    <a:pt x="63479" y="5644"/>
                    <a:pt x="65580" y="5644"/>
                  </a:cubicBezTo>
                  <a:cubicBezTo>
                    <a:pt x="65975" y="5637"/>
                    <a:pt x="66370" y="5635"/>
                    <a:pt x="66765" y="5635"/>
                  </a:cubicBezTo>
                  <a:cubicBezTo>
                    <a:pt x="68436" y="5635"/>
                    <a:pt x="70099" y="5683"/>
                    <a:pt x="71718" y="5710"/>
                  </a:cubicBezTo>
                  <a:cubicBezTo>
                    <a:pt x="72719" y="5744"/>
                    <a:pt x="73719" y="5810"/>
                    <a:pt x="74720" y="5844"/>
                  </a:cubicBezTo>
                  <a:cubicBezTo>
                    <a:pt x="75688" y="5910"/>
                    <a:pt x="76688" y="5944"/>
                    <a:pt x="77622" y="6011"/>
                  </a:cubicBezTo>
                  <a:cubicBezTo>
                    <a:pt x="85328" y="6511"/>
                    <a:pt x="92199" y="7445"/>
                    <a:pt x="97937" y="8446"/>
                  </a:cubicBezTo>
                  <a:cubicBezTo>
                    <a:pt x="103674" y="9446"/>
                    <a:pt x="108111" y="11081"/>
                    <a:pt x="111079" y="12382"/>
                  </a:cubicBezTo>
                  <a:cubicBezTo>
                    <a:pt x="112547" y="13082"/>
                    <a:pt x="113681" y="13616"/>
                    <a:pt x="114415" y="14050"/>
                  </a:cubicBezTo>
                  <a:cubicBezTo>
                    <a:pt x="115127" y="14421"/>
                    <a:pt x="115523" y="14620"/>
                    <a:pt x="115603" y="14620"/>
                  </a:cubicBezTo>
                  <a:cubicBezTo>
                    <a:pt x="115609" y="14620"/>
                    <a:pt x="115614" y="14619"/>
                    <a:pt x="115616" y="14617"/>
                  </a:cubicBezTo>
                  <a:cubicBezTo>
                    <a:pt x="115649" y="14583"/>
                    <a:pt x="115282" y="14316"/>
                    <a:pt x="114549" y="13816"/>
                  </a:cubicBezTo>
                  <a:cubicBezTo>
                    <a:pt x="113848" y="13316"/>
                    <a:pt x="112747" y="12715"/>
                    <a:pt x="111280" y="11948"/>
                  </a:cubicBezTo>
                  <a:cubicBezTo>
                    <a:pt x="108344" y="10480"/>
                    <a:pt x="103874" y="8712"/>
                    <a:pt x="98104" y="7578"/>
                  </a:cubicBezTo>
                  <a:cubicBezTo>
                    <a:pt x="92366" y="6444"/>
                    <a:pt x="85461" y="5443"/>
                    <a:pt x="77722" y="4876"/>
                  </a:cubicBezTo>
                  <a:cubicBezTo>
                    <a:pt x="76755" y="4776"/>
                    <a:pt x="75788" y="4743"/>
                    <a:pt x="74787" y="4676"/>
                  </a:cubicBezTo>
                  <a:cubicBezTo>
                    <a:pt x="73786" y="4643"/>
                    <a:pt x="72785" y="4576"/>
                    <a:pt x="71785" y="4543"/>
                  </a:cubicBezTo>
                  <a:cubicBezTo>
                    <a:pt x="70123" y="4488"/>
                    <a:pt x="68440" y="4434"/>
                    <a:pt x="66734" y="4434"/>
                  </a:cubicBezTo>
                  <a:cubicBezTo>
                    <a:pt x="66350" y="4434"/>
                    <a:pt x="65966" y="4437"/>
                    <a:pt x="65580" y="4443"/>
                  </a:cubicBezTo>
                  <a:cubicBezTo>
                    <a:pt x="65282" y="4438"/>
                    <a:pt x="64984" y="4436"/>
                    <a:pt x="64686" y="4436"/>
                  </a:cubicBezTo>
                  <a:cubicBezTo>
                    <a:pt x="62849" y="4436"/>
                    <a:pt x="61008" y="4514"/>
                    <a:pt x="59142" y="4543"/>
                  </a:cubicBezTo>
                  <a:cubicBezTo>
                    <a:pt x="56941" y="4676"/>
                    <a:pt x="54739" y="4743"/>
                    <a:pt x="52504" y="4976"/>
                  </a:cubicBezTo>
                  <a:cubicBezTo>
                    <a:pt x="50303" y="5110"/>
                    <a:pt x="48101" y="5410"/>
                    <a:pt x="45933" y="5644"/>
                  </a:cubicBezTo>
                  <a:cubicBezTo>
                    <a:pt x="43765" y="5944"/>
                    <a:pt x="41663" y="6211"/>
                    <a:pt x="39562" y="6578"/>
                  </a:cubicBezTo>
                  <a:cubicBezTo>
                    <a:pt x="37494" y="6911"/>
                    <a:pt x="35459" y="7345"/>
                    <a:pt x="33457" y="7745"/>
                  </a:cubicBezTo>
                  <a:cubicBezTo>
                    <a:pt x="32490" y="7979"/>
                    <a:pt x="31489" y="8212"/>
                    <a:pt x="30522" y="8412"/>
                  </a:cubicBezTo>
                  <a:cubicBezTo>
                    <a:pt x="29555" y="8646"/>
                    <a:pt x="28621" y="8879"/>
                    <a:pt x="27687" y="9113"/>
                  </a:cubicBezTo>
                  <a:cubicBezTo>
                    <a:pt x="23951" y="10047"/>
                    <a:pt x="20381" y="10881"/>
                    <a:pt x="17012" y="11314"/>
                  </a:cubicBezTo>
                  <a:cubicBezTo>
                    <a:pt x="15388" y="11523"/>
                    <a:pt x="13810" y="11632"/>
                    <a:pt x="12294" y="11632"/>
                  </a:cubicBezTo>
                  <a:cubicBezTo>
                    <a:pt x="10665" y="11632"/>
                    <a:pt x="9107" y="11507"/>
                    <a:pt x="7639" y="11248"/>
                  </a:cubicBezTo>
                  <a:cubicBezTo>
                    <a:pt x="6238" y="10981"/>
                    <a:pt x="4904" y="10681"/>
                    <a:pt x="3770" y="10113"/>
                  </a:cubicBezTo>
                  <a:cubicBezTo>
                    <a:pt x="2635" y="9546"/>
                    <a:pt x="1701" y="8779"/>
                    <a:pt x="1201" y="7845"/>
                  </a:cubicBezTo>
                  <a:cubicBezTo>
                    <a:pt x="667" y="6911"/>
                    <a:pt x="634" y="5844"/>
                    <a:pt x="901" y="4943"/>
                  </a:cubicBezTo>
                  <a:cubicBezTo>
                    <a:pt x="1168" y="4042"/>
                    <a:pt x="1701" y="3342"/>
                    <a:pt x="2202" y="2742"/>
                  </a:cubicBezTo>
                  <a:cubicBezTo>
                    <a:pt x="2769" y="2174"/>
                    <a:pt x="3336" y="1741"/>
                    <a:pt x="3836" y="1374"/>
                  </a:cubicBezTo>
                  <a:cubicBezTo>
                    <a:pt x="4337" y="1040"/>
                    <a:pt x="4804" y="807"/>
                    <a:pt x="5204" y="607"/>
                  </a:cubicBezTo>
                  <a:cubicBezTo>
                    <a:pt x="5971" y="240"/>
                    <a:pt x="6371" y="73"/>
                    <a:pt x="6371" y="6"/>
                  </a:cubicBezTo>
                  <a:cubicBezTo>
                    <a:pt x="6371" y="2"/>
                    <a:pt x="6364" y="0"/>
                    <a:pt x="635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47944" y="2760750"/>
              <a:ext cx="1974385" cy="172459"/>
            </a:xfrm>
            <a:custGeom>
              <a:avLst/>
              <a:gdLst/>
              <a:ahLst/>
              <a:cxnLst/>
              <a:rect l="l" t="t" r="r" b="b"/>
              <a:pathLst>
                <a:path w="45067" h="6947" extrusionOk="0">
                  <a:moveTo>
                    <a:pt x="42064" y="1"/>
                  </a:moveTo>
                  <a:cubicBezTo>
                    <a:pt x="41664" y="1"/>
                    <a:pt x="41263" y="1"/>
                    <a:pt x="40796" y="34"/>
                  </a:cubicBezTo>
                  <a:cubicBezTo>
                    <a:pt x="40363" y="34"/>
                    <a:pt x="39862" y="34"/>
                    <a:pt x="39362" y="67"/>
                  </a:cubicBezTo>
                  <a:cubicBezTo>
                    <a:pt x="39095" y="67"/>
                    <a:pt x="38828" y="67"/>
                    <a:pt x="38561" y="101"/>
                  </a:cubicBezTo>
                  <a:cubicBezTo>
                    <a:pt x="38295" y="101"/>
                    <a:pt x="38028" y="134"/>
                    <a:pt x="37761" y="167"/>
                  </a:cubicBezTo>
                  <a:cubicBezTo>
                    <a:pt x="33224" y="468"/>
                    <a:pt x="27020" y="1268"/>
                    <a:pt x="20248" y="2836"/>
                  </a:cubicBezTo>
                  <a:cubicBezTo>
                    <a:pt x="19414" y="3036"/>
                    <a:pt x="18581" y="3236"/>
                    <a:pt x="17780" y="3436"/>
                  </a:cubicBezTo>
                  <a:cubicBezTo>
                    <a:pt x="16946" y="3670"/>
                    <a:pt x="16145" y="3903"/>
                    <a:pt x="15378" y="4137"/>
                  </a:cubicBezTo>
                  <a:cubicBezTo>
                    <a:pt x="14978" y="4237"/>
                    <a:pt x="14578" y="4337"/>
                    <a:pt x="14211" y="4470"/>
                  </a:cubicBezTo>
                  <a:cubicBezTo>
                    <a:pt x="13844" y="4604"/>
                    <a:pt x="13477" y="4704"/>
                    <a:pt x="13110" y="4804"/>
                  </a:cubicBezTo>
                  <a:cubicBezTo>
                    <a:pt x="12376" y="5004"/>
                    <a:pt x="11642" y="5171"/>
                    <a:pt x="10908" y="5338"/>
                  </a:cubicBezTo>
                  <a:cubicBezTo>
                    <a:pt x="9474" y="5638"/>
                    <a:pt x="8106" y="5838"/>
                    <a:pt x="6805" y="5905"/>
                  </a:cubicBezTo>
                  <a:cubicBezTo>
                    <a:pt x="6415" y="5935"/>
                    <a:pt x="6034" y="5950"/>
                    <a:pt x="5663" y="5950"/>
                  </a:cubicBezTo>
                  <a:cubicBezTo>
                    <a:pt x="4799" y="5950"/>
                    <a:pt x="3993" y="5868"/>
                    <a:pt x="3270" y="5705"/>
                  </a:cubicBezTo>
                  <a:cubicBezTo>
                    <a:pt x="2769" y="5571"/>
                    <a:pt x="2302" y="5404"/>
                    <a:pt x="1935" y="5138"/>
                  </a:cubicBezTo>
                  <a:cubicBezTo>
                    <a:pt x="1835" y="5104"/>
                    <a:pt x="1735" y="5038"/>
                    <a:pt x="1668" y="4971"/>
                  </a:cubicBezTo>
                  <a:cubicBezTo>
                    <a:pt x="1568" y="4904"/>
                    <a:pt x="1502" y="4804"/>
                    <a:pt x="1435" y="4737"/>
                  </a:cubicBezTo>
                  <a:cubicBezTo>
                    <a:pt x="1302" y="4604"/>
                    <a:pt x="1168" y="4437"/>
                    <a:pt x="1068" y="4237"/>
                  </a:cubicBezTo>
                  <a:cubicBezTo>
                    <a:pt x="668" y="3536"/>
                    <a:pt x="568" y="2803"/>
                    <a:pt x="668" y="2236"/>
                  </a:cubicBezTo>
                  <a:cubicBezTo>
                    <a:pt x="734" y="1668"/>
                    <a:pt x="968" y="1268"/>
                    <a:pt x="1168" y="1001"/>
                  </a:cubicBezTo>
                  <a:cubicBezTo>
                    <a:pt x="1335" y="734"/>
                    <a:pt x="1468" y="601"/>
                    <a:pt x="1435" y="568"/>
                  </a:cubicBezTo>
                  <a:cubicBezTo>
                    <a:pt x="1430" y="562"/>
                    <a:pt x="1421" y="560"/>
                    <a:pt x="1409" y="560"/>
                  </a:cubicBezTo>
                  <a:cubicBezTo>
                    <a:pt x="1346" y="560"/>
                    <a:pt x="1193" y="638"/>
                    <a:pt x="968" y="835"/>
                  </a:cubicBezTo>
                  <a:cubicBezTo>
                    <a:pt x="701" y="1068"/>
                    <a:pt x="368" y="1468"/>
                    <a:pt x="167" y="2135"/>
                  </a:cubicBezTo>
                  <a:cubicBezTo>
                    <a:pt x="1" y="2803"/>
                    <a:pt x="34" y="3703"/>
                    <a:pt x="468" y="4571"/>
                  </a:cubicBezTo>
                  <a:cubicBezTo>
                    <a:pt x="568" y="4804"/>
                    <a:pt x="701" y="5004"/>
                    <a:pt x="868" y="5238"/>
                  </a:cubicBezTo>
                  <a:cubicBezTo>
                    <a:pt x="935" y="5338"/>
                    <a:pt x="1035" y="5438"/>
                    <a:pt x="1135" y="5538"/>
                  </a:cubicBezTo>
                  <a:cubicBezTo>
                    <a:pt x="1268" y="5638"/>
                    <a:pt x="1368" y="5705"/>
                    <a:pt x="1468" y="5805"/>
                  </a:cubicBezTo>
                  <a:cubicBezTo>
                    <a:pt x="1935" y="6138"/>
                    <a:pt x="2469" y="6372"/>
                    <a:pt x="3036" y="6539"/>
                  </a:cubicBezTo>
                  <a:cubicBezTo>
                    <a:pt x="4034" y="6852"/>
                    <a:pt x="5104" y="6946"/>
                    <a:pt x="6248" y="6946"/>
                  </a:cubicBezTo>
                  <a:cubicBezTo>
                    <a:pt x="6443" y="6946"/>
                    <a:pt x="6640" y="6944"/>
                    <a:pt x="6839" y="6939"/>
                  </a:cubicBezTo>
                  <a:cubicBezTo>
                    <a:pt x="8206" y="6906"/>
                    <a:pt x="9641" y="6739"/>
                    <a:pt x="11109" y="6439"/>
                  </a:cubicBezTo>
                  <a:cubicBezTo>
                    <a:pt x="11876" y="6305"/>
                    <a:pt x="12610" y="6138"/>
                    <a:pt x="13410" y="5938"/>
                  </a:cubicBezTo>
                  <a:cubicBezTo>
                    <a:pt x="13777" y="5838"/>
                    <a:pt x="14177" y="5738"/>
                    <a:pt x="14544" y="5605"/>
                  </a:cubicBezTo>
                  <a:cubicBezTo>
                    <a:pt x="14945" y="5505"/>
                    <a:pt x="15312" y="5404"/>
                    <a:pt x="15712" y="5304"/>
                  </a:cubicBezTo>
                  <a:cubicBezTo>
                    <a:pt x="16479" y="5071"/>
                    <a:pt x="17280" y="4871"/>
                    <a:pt x="18080" y="4637"/>
                  </a:cubicBezTo>
                  <a:cubicBezTo>
                    <a:pt x="18881" y="4437"/>
                    <a:pt x="19715" y="4237"/>
                    <a:pt x="20549" y="4037"/>
                  </a:cubicBezTo>
                  <a:cubicBezTo>
                    <a:pt x="27220" y="2502"/>
                    <a:pt x="33358" y="1568"/>
                    <a:pt x="37828" y="1035"/>
                  </a:cubicBezTo>
                  <a:cubicBezTo>
                    <a:pt x="42264" y="501"/>
                    <a:pt x="45066" y="468"/>
                    <a:pt x="45066" y="267"/>
                  </a:cubicBezTo>
                  <a:cubicBezTo>
                    <a:pt x="45066" y="201"/>
                    <a:pt x="44366" y="101"/>
                    <a:pt x="43131" y="34"/>
                  </a:cubicBezTo>
                  <a:cubicBezTo>
                    <a:pt x="42798" y="34"/>
                    <a:pt x="42431" y="1"/>
                    <a:pt x="4206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93459" y="2795480"/>
              <a:ext cx="944106" cy="299538"/>
            </a:xfrm>
            <a:custGeom>
              <a:avLst/>
              <a:gdLst/>
              <a:ahLst/>
              <a:cxnLst/>
              <a:rect l="l" t="t" r="r" b="b"/>
              <a:pathLst>
                <a:path w="21550" h="12066" extrusionOk="0">
                  <a:moveTo>
                    <a:pt x="660" y="1"/>
                  </a:moveTo>
                  <a:cubicBezTo>
                    <a:pt x="591" y="1"/>
                    <a:pt x="461" y="397"/>
                    <a:pt x="301" y="1070"/>
                  </a:cubicBezTo>
                  <a:cubicBezTo>
                    <a:pt x="167" y="1804"/>
                    <a:pt x="1" y="2871"/>
                    <a:pt x="167" y="4206"/>
                  </a:cubicBezTo>
                  <a:cubicBezTo>
                    <a:pt x="201" y="4539"/>
                    <a:pt x="267" y="4906"/>
                    <a:pt x="367" y="5273"/>
                  </a:cubicBezTo>
                  <a:cubicBezTo>
                    <a:pt x="468" y="5607"/>
                    <a:pt x="568" y="6007"/>
                    <a:pt x="734" y="6374"/>
                  </a:cubicBezTo>
                  <a:cubicBezTo>
                    <a:pt x="1035" y="7108"/>
                    <a:pt x="1535" y="7875"/>
                    <a:pt x="2169" y="8509"/>
                  </a:cubicBezTo>
                  <a:cubicBezTo>
                    <a:pt x="2803" y="9176"/>
                    <a:pt x="3570" y="9776"/>
                    <a:pt x="4437" y="10243"/>
                  </a:cubicBezTo>
                  <a:cubicBezTo>
                    <a:pt x="5304" y="10710"/>
                    <a:pt x="6238" y="11044"/>
                    <a:pt x="7206" y="11311"/>
                  </a:cubicBezTo>
                  <a:cubicBezTo>
                    <a:pt x="8206" y="11578"/>
                    <a:pt x="9174" y="11778"/>
                    <a:pt x="10108" y="11878"/>
                  </a:cubicBezTo>
                  <a:cubicBezTo>
                    <a:pt x="11075" y="11978"/>
                    <a:pt x="11976" y="12045"/>
                    <a:pt x="12843" y="12045"/>
                  </a:cubicBezTo>
                  <a:cubicBezTo>
                    <a:pt x="13216" y="12059"/>
                    <a:pt x="13582" y="12066"/>
                    <a:pt x="13941" y="12066"/>
                  </a:cubicBezTo>
                  <a:cubicBezTo>
                    <a:pt x="15219" y="12066"/>
                    <a:pt x="16397" y="11982"/>
                    <a:pt x="17413" y="11878"/>
                  </a:cubicBezTo>
                  <a:cubicBezTo>
                    <a:pt x="19981" y="11611"/>
                    <a:pt x="21549" y="11277"/>
                    <a:pt x="21516" y="11111"/>
                  </a:cubicBezTo>
                  <a:cubicBezTo>
                    <a:pt x="21516" y="11012"/>
                    <a:pt x="20955" y="10983"/>
                    <a:pt x="19965" y="10983"/>
                  </a:cubicBezTo>
                  <a:cubicBezTo>
                    <a:pt x="19282" y="10983"/>
                    <a:pt x="18395" y="10997"/>
                    <a:pt x="17346" y="11010"/>
                  </a:cubicBezTo>
                  <a:cubicBezTo>
                    <a:pt x="16079" y="11010"/>
                    <a:pt x="14544" y="11010"/>
                    <a:pt x="12876" y="10910"/>
                  </a:cubicBezTo>
                  <a:cubicBezTo>
                    <a:pt x="12042" y="10877"/>
                    <a:pt x="11175" y="10810"/>
                    <a:pt x="10275" y="10677"/>
                  </a:cubicBezTo>
                  <a:cubicBezTo>
                    <a:pt x="9374" y="10543"/>
                    <a:pt x="8440" y="10377"/>
                    <a:pt x="7539" y="10143"/>
                  </a:cubicBezTo>
                  <a:cubicBezTo>
                    <a:pt x="5738" y="9643"/>
                    <a:pt x="4103" y="8842"/>
                    <a:pt x="2969" y="7741"/>
                  </a:cubicBezTo>
                  <a:cubicBezTo>
                    <a:pt x="2436" y="7174"/>
                    <a:pt x="1969" y="6574"/>
                    <a:pt x="1668" y="5940"/>
                  </a:cubicBezTo>
                  <a:cubicBezTo>
                    <a:pt x="1502" y="5640"/>
                    <a:pt x="1402" y="5306"/>
                    <a:pt x="1268" y="5006"/>
                  </a:cubicBezTo>
                  <a:cubicBezTo>
                    <a:pt x="1168" y="4673"/>
                    <a:pt x="1101" y="4372"/>
                    <a:pt x="1035" y="4072"/>
                  </a:cubicBezTo>
                  <a:cubicBezTo>
                    <a:pt x="768" y="2871"/>
                    <a:pt x="801" y="1837"/>
                    <a:pt x="768" y="1137"/>
                  </a:cubicBezTo>
                  <a:cubicBezTo>
                    <a:pt x="801" y="403"/>
                    <a:pt x="768" y="3"/>
                    <a:pt x="668" y="3"/>
                  </a:cubicBezTo>
                  <a:cubicBezTo>
                    <a:pt x="665" y="1"/>
                    <a:pt x="662" y="1"/>
                    <a:pt x="6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828547" y="2689775"/>
              <a:ext cx="1098974" cy="116529"/>
            </a:xfrm>
            <a:custGeom>
              <a:avLst/>
              <a:gdLst/>
              <a:ahLst/>
              <a:cxnLst/>
              <a:rect l="l" t="t" r="r" b="b"/>
              <a:pathLst>
                <a:path w="25085" h="4694" extrusionOk="0">
                  <a:moveTo>
                    <a:pt x="24476" y="0"/>
                  </a:moveTo>
                  <a:cubicBezTo>
                    <a:pt x="23849" y="0"/>
                    <a:pt x="22740" y="89"/>
                    <a:pt x="21282" y="258"/>
                  </a:cubicBezTo>
                  <a:cubicBezTo>
                    <a:pt x="20148" y="391"/>
                    <a:pt x="18780" y="525"/>
                    <a:pt x="17279" y="691"/>
                  </a:cubicBezTo>
                  <a:cubicBezTo>
                    <a:pt x="15778" y="892"/>
                    <a:pt x="14110" y="1125"/>
                    <a:pt x="12342" y="1392"/>
                  </a:cubicBezTo>
                  <a:cubicBezTo>
                    <a:pt x="11475" y="1592"/>
                    <a:pt x="10641" y="1759"/>
                    <a:pt x="9841" y="1926"/>
                  </a:cubicBezTo>
                  <a:cubicBezTo>
                    <a:pt x="9007" y="2126"/>
                    <a:pt x="8239" y="2259"/>
                    <a:pt x="7472" y="2493"/>
                  </a:cubicBezTo>
                  <a:cubicBezTo>
                    <a:pt x="5971" y="2926"/>
                    <a:pt x="4704" y="3393"/>
                    <a:pt x="3636" y="3660"/>
                  </a:cubicBezTo>
                  <a:cubicBezTo>
                    <a:pt x="2535" y="3960"/>
                    <a:pt x="1668" y="4094"/>
                    <a:pt x="1034" y="4127"/>
                  </a:cubicBezTo>
                  <a:cubicBezTo>
                    <a:pt x="400" y="4161"/>
                    <a:pt x="34" y="4161"/>
                    <a:pt x="34" y="4261"/>
                  </a:cubicBezTo>
                  <a:cubicBezTo>
                    <a:pt x="0" y="4327"/>
                    <a:pt x="334" y="4494"/>
                    <a:pt x="1001" y="4628"/>
                  </a:cubicBezTo>
                  <a:cubicBezTo>
                    <a:pt x="1277" y="4669"/>
                    <a:pt x="1605" y="4693"/>
                    <a:pt x="1977" y="4693"/>
                  </a:cubicBezTo>
                  <a:cubicBezTo>
                    <a:pt x="2504" y="4693"/>
                    <a:pt x="3119" y="4645"/>
                    <a:pt x="3803" y="4527"/>
                  </a:cubicBezTo>
                  <a:cubicBezTo>
                    <a:pt x="4970" y="4361"/>
                    <a:pt x="6338" y="3960"/>
                    <a:pt x="7772" y="3593"/>
                  </a:cubicBezTo>
                  <a:cubicBezTo>
                    <a:pt x="8473" y="3427"/>
                    <a:pt x="9273" y="3293"/>
                    <a:pt x="10074" y="3126"/>
                  </a:cubicBezTo>
                  <a:cubicBezTo>
                    <a:pt x="10875" y="2960"/>
                    <a:pt x="11709" y="2793"/>
                    <a:pt x="12576" y="2626"/>
                  </a:cubicBezTo>
                  <a:cubicBezTo>
                    <a:pt x="14310" y="2359"/>
                    <a:pt x="15945" y="2092"/>
                    <a:pt x="17446" y="1859"/>
                  </a:cubicBezTo>
                  <a:cubicBezTo>
                    <a:pt x="18947" y="1592"/>
                    <a:pt x="20315" y="1392"/>
                    <a:pt x="21449" y="1158"/>
                  </a:cubicBezTo>
                  <a:cubicBezTo>
                    <a:pt x="23684" y="625"/>
                    <a:pt x="25085" y="258"/>
                    <a:pt x="25051" y="91"/>
                  </a:cubicBezTo>
                  <a:cubicBezTo>
                    <a:pt x="25039" y="30"/>
                    <a:pt x="24838" y="0"/>
                    <a:pt x="244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2740021" y="2696205"/>
              <a:ext cx="2512153" cy="195522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291794" y="3033229"/>
              <a:ext cx="3159533" cy="173254"/>
            </a:xfrm>
            <a:custGeom>
              <a:avLst/>
              <a:gdLst/>
              <a:ahLst/>
              <a:cxnLst/>
              <a:rect l="l" t="t" r="r" b="b"/>
              <a:pathLst>
                <a:path w="72119" h="6979" extrusionOk="0">
                  <a:moveTo>
                    <a:pt x="48461" y="0"/>
                  </a:moveTo>
                  <a:cubicBezTo>
                    <a:pt x="42341" y="0"/>
                    <a:pt x="36526" y="462"/>
                    <a:pt x="31189" y="1100"/>
                  </a:cubicBezTo>
                  <a:cubicBezTo>
                    <a:pt x="25085" y="1834"/>
                    <a:pt x="19614" y="2601"/>
                    <a:pt x="15011" y="3135"/>
                  </a:cubicBezTo>
                  <a:cubicBezTo>
                    <a:pt x="13844" y="3235"/>
                    <a:pt x="12743" y="3335"/>
                    <a:pt x="11709" y="3435"/>
                  </a:cubicBezTo>
                  <a:cubicBezTo>
                    <a:pt x="10675" y="3535"/>
                    <a:pt x="9674" y="3635"/>
                    <a:pt x="8773" y="3668"/>
                  </a:cubicBezTo>
                  <a:cubicBezTo>
                    <a:pt x="7839" y="3702"/>
                    <a:pt x="7005" y="3768"/>
                    <a:pt x="6205" y="3802"/>
                  </a:cubicBezTo>
                  <a:cubicBezTo>
                    <a:pt x="5805" y="3835"/>
                    <a:pt x="5438" y="3869"/>
                    <a:pt x="5071" y="3869"/>
                  </a:cubicBezTo>
                  <a:cubicBezTo>
                    <a:pt x="4887" y="3885"/>
                    <a:pt x="4712" y="3885"/>
                    <a:pt x="4541" y="3885"/>
                  </a:cubicBezTo>
                  <a:cubicBezTo>
                    <a:pt x="4370" y="3885"/>
                    <a:pt x="4203" y="3885"/>
                    <a:pt x="4037" y="3902"/>
                  </a:cubicBezTo>
                  <a:cubicBezTo>
                    <a:pt x="1468" y="3902"/>
                    <a:pt x="0" y="3969"/>
                    <a:pt x="0" y="4035"/>
                  </a:cubicBezTo>
                  <a:cubicBezTo>
                    <a:pt x="0" y="4135"/>
                    <a:pt x="1435" y="4235"/>
                    <a:pt x="4037" y="4369"/>
                  </a:cubicBezTo>
                  <a:cubicBezTo>
                    <a:pt x="4370" y="4402"/>
                    <a:pt x="4704" y="4402"/>
                    <a:pt x="5071" y="4402"/>
                  </a:cubicBezTo>
                  <a:lnTo>
                    <a:pt x="6205" y="4402"/>
                  </a:lnTo>
                  <a:cubicBezTo>
                    <a:pt x="7005" y="4402"/>
                    <a:pt x="7873" y="4369"/>
                    <a:pt x="8773" y="4369"/>
                  </a:cubicBezTo>
                  <a:cubicBezTo>
                    <a:pt x="9707" y="4369"/>
                    <a:pt x="10708" y="4302"/>
                    <a:pt x="11742" y="4235"/>
                  </a:cubicBezTo>
                  <a:cubicBezTo>
                    <a:pt x="12810" y="4135"/>
                    <a:pt x="13910" y="4102"/>
                    <a:pt x="15078" y="4002"/>
                  </a:cubicBezTo>
                  <a:cubicBezTo>
                    <a:pt x="23637" y="3325"/>
                    <a:pt x="35123" y="1255"/>
                    <a:pt x="47963" y="1255"/>
                  </a:cubicBezTo>
                  <a:cubicBezTo>
                    <a:pt x="49034" y="1255"/>
                    <a:pt x="50114" y="1269"/>
                    <a:pt x="51204" y="1300"/>
                  </a:cubicBezTo>
                  <a:cubicBezTo>
                    <a:pt x="52071" y="1333"/>
                    <a:pt x="52972" y="1333"/>
                    <a:pt x="53839" y="1367"/>
                  </a:cubicBezTo>
                  <a:cubicBezTo>
                    <a:pt x="54706" y="1433"/>
                    <a:pt x="55573" y="1500"/>
                    <a:pt x="56407" y="1567"/>
                  </a:cubicBezTo>
                  <a:cubicBezTo>
                    <a:pt x="58142" y="1700"/>
                    <a:pt x="59843" y="1834"/>
                    <a:pt x="61511" y="1967"/>
                  </a:cubicBezTo>
                  <a:cubicBezTo>
                    <a:pt x="63145" y="2134"/>
                    <a:pt x="64780" y="2301"/>
                    <a:pt x="66314" y="2568"/>
                  </a:cubicBezTo>
                  <a:cubicBezTo>
                    <a:pt x="67082" y="2734"/>
                    <a:pt x="67849" y="2901"/>
                    <a:pt x="68583" y="3101"/>
                  </a:cubicBezTo>
                  <a:cubicBezTo>
                    <a:pt x="69283" y="3335"/>
                    <a:pt x="69984" y="3635"/>
                    <a:pt x="70451" y="4002"/>
                  </a:cubicBezTo>
                  <a:cubicBezTo>
                    <a:pt x="70718" y="4202"/>
                    <a:pt x="70851" y="4402"/>
                    <a:pt x="70918" y="4669"/>
                  </a:cubicBezTo>
                  <a:cubicBezTo>
                    <a:pt x="70951" y="4769"/>
                    <a:pt x="70951" y="4869"/>
                    <a:pt x="70918" y="4903"/>
                  </a:cubicBezTo>
                  <a:cubicBezTo>
                    <a:pt x="70918" y="4969"/>
                    <a:pt x="70884" y="5036"/>
                    <a:pt x="70784" y="5103"/>
                  </a:cubicBezTo>
                  <a:cubicBezTo>
                    <a:pt x="70617" y="5270"/>
                    <a:pt x="70317" y="5403"/>
                    <a:pt x="70017" y="5503"/>
                  </a:cubicBezTo>
                  <a:cubicBezTo>
                    <a:pt x="69717" y="5570"/>
                    <a:pt x="69350" y="5636"/>
                    <a:pt x="69016" y="5703"/>
                  </a:cubicBezTo>
                  <a:cubicBezTo>
                    <a:pt x="68349" y="5770"/>
                    <a:pt x="67615" y="5803"/>
                    <a:pt x="66915" y="5837"/>
                  </a:cubicBezTo>
                  <a:cubicBezTo>
                    <a:pt x="66214" y="5870"/>
                    <a:pt x="65514" y="5903"/>
                    <a:pt x="64847" y="5937"/>
                  </a:cubicBezTo>
                  <a:cubicBezTo>
                    <a:pt x="63622" y="5997"/>
                    <a:pt x="62433" y="6017"/>
                    <a:pt x="61280" y="6017"/>
                  </a:cubicBezTo>
                  <a:cubicBezTo>
                    <a:pt x="59889" y="6017"/>
                    <a:pt x="58552" y="5988"/>
                    <a:pt x="57275" y="5970"/>
                  </a:cubicBezTo>
                  <a:cubicBezTo>
                    <a:pt x="52638" y="5803"/>
                    <a:pt x="48902" y="5503"/>
                    <a:pt x="46300" y="5336"/>
                  </a:cubicBezTo>
                  <a:cubicBezTo>
                    <a:pt x="44504" y="5198"/>
                    <a:pt x="43264" y="5124"/>
                    <a:pt x="42668" y="5124"/>
                  </a:cubicBezTo>
                  <a:cubicBezTo>
                    <a:pt x="42401" y="5124"/>
                    <a:pt x="42264" y="5139"/>
                    <a:pt x="42264" y="5169"/>
                  </a:cubicBezTo>
                  <a:cubicBezTo>
                    <a:pt x="42264" y="5236"/>
                    <a:pt x="43665" y="5470"/>
                    <a:pt x="46267" y="5803"/>
                  </a:cubicBezTo>
                  <a:cubicBezTo>
                    <a:pt x="48835" y="6137"/>
                    <a:pt x="52571" y="6570"/>
                    <a:pt x="57241" y="6837"/>
                  </a:cubicBezTo>
                  <a:cubicBezTo>
                    <a:pt x="58892" y="6908"/>
                    <a:pt x="60660" y="6979"/>
                    <a:pt x="62521" y="6979"/>
                  </a:cubicBezTo>
                  <a:cubicBezTo>
                    <a:pt x="63292" y="6979"/>
                    <a:pt x="64079" y="6967"/>
                    <a:pt x="64880" y="6937"/>
                  </a:cubicBezTo>
                  <a:cubicBezTo>
                    <a:pt x="65581" y="6937"/>
                    <a:pt x="66248" y="6904"/>
                    <a:pt x="66982" y="6904"/>
                  </a:cubicBezTo>
                  <a:cubicBezTo>
                    <a:pt x="67682" y="6871"/>
                    <a:pt x="68416" y="6871"/>
                    <a:pt x="69183" y="6771"/>
                  </a:cubicBezTo>
                  <a:cubicBezTo>
                    <a:pt x="69550" y="6737"/>
                    <a:pt x="69917" y="6671"/>
                    <a:pt x="70317" y="6537"/>
                  </a:cubicBezTo>
                  <a:cubicBezTo>
                    <a:pt x="70718" y="6437"/>
                    <a:pt x="71151" y="6304"/>
                    <a:pt x="71551" y="5937"/>
                  </a:cubicBezTo>
                  <a:cubicBezTo>
                    <a:pt x="71752" y="5770"/>
                    <a:pt x="71918" y="5536"/>
                    <a:pt x="72018" y="5236"/>
                  </a:cubicBezTo>
                  <a:cubicBezTo>
                    <a:pt x="72119" y="4903"/>
                    <a:pt x="72085" y="4602"/>
                    <a:pt x="72018" y="4369"/>
                  </a:cubicBezTo>
                  <a:cubicBezTo>
                    <a:pt x="71952" y="4102"/>
                    <a:pt x="71852" y="3902"/>
                    <a:pt x="71718" y="3668"/>
                  </a:cubicBezTo>
                  <a:cubicBezTo>
                    <a:pt x="71618" y="3568"/>
                    <a:pt x="71551" y="3468"/>
                    <a:pt x="71485" y="3368"/>
                  </a:cubicBezTo>
                  <a:lnTo>
                    <a:pt x="71218" y="3135"/>
                  </a:lnTo>
                  <a:cubicBezTo>
                    <a:pt x="70484" y="2568"/>
                    <a:pt x="69717" y="2267"/>
                    <a:pt x="68950" y="2001"/>
                  </a:cubicBezTo>
                  <a:cubicBezTo>
                    <a:pt x="68149" y="1734"/>
                    <a:pt x="67348" y="1567"/>
                    <a:pt x="66548" y="1400"/>
                  </a:cubicBezTo>
                  <a:cubicBezTo>
                    <a:pt x="64947" y="1100"/>
                    <a:pt x="63279" y="933"/>
                    <a:pt x="61611" y="766"/>
                  </a:cubicBezTo>
                  <a:cubicBezTo>
                    <a:pt x="59943" y="633"/>
                    <a:pt x="58242" y="466"/>
                    <a:pt x="56541" y="333"/>
                  </a:cubicBezTo>
                  <a:cubicBezTo>
                    <a:pt x="55673" y="266"/>
                    <a:pt x="54773" y="166"/>
                    <a:pt x="53906" y="133"/>
                  </a:cubicBezTo>
                  <a:cubicBezTo>
                    <a:pt x="53038" y="99"/>
                    <a:pt x="52138" y="66"/>
                    <a:pt x="51237" y="32"/>
                  </a:cubicBezTo>
                  <a:cubicBezTo>
                    <a:pt x="50305" y="11"/>
                    <a:pt x="49380" y="0"/>
                    <a:pt x="484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58368" y="1404833"/>
              <a:ext cx="2085444" cy="415769"/>
            </a:xfrm>
            <a:custGeom>
              <a:avLst/>
              <a:gdLst/>
              <a:ahLst/>
              <a:cxnLst/>
              <a:rect l="l" t="t" r="r" b="b"/>
              <a:pathLst>
                <a:path w="47602" h="16748" extrusionOk="0">
                  <a:moveTo>
                    <a:pt x="40440" y="1"/>
                  </a:moveTo>
                  <a:cubicBezTo>
                    <a:pt x="40411" y="1"/>
                    <a:pt x="40396" y="5"/>
                    <a:pt x="40396" y="14"/>
                  </a:cubicBezTo>
                  <a:cubicBezTo>
                    <a:pt x="40363" y="114"/>
                    <a:pt x="41164" y="447"/>
                    <a:pt x="42398" y="1415"/>
                  </a:cubicBezTo>
                  <a:cubicBezTo>
                    <a:pt x="42998" y="1882"/>
                    <a:pt x="43699" y="2549"/>
                    <a:pt x="44366" y="3416"/>
                  </a:cubicBezTo>
                  <a:cubicBezTo>
                    <a:pt x="45033" y="4284"/>
                    <a:pt x="45667" y="5384"/>
                    <a:pt x="46067" y="6685"/>
                  </a:cubicBezTo>
                  <a:cubicBezTo>
                    <a:pt x="46467" y="7953"/>
                    <a:pt x="46601" y="9487"/>
                    <a:pt x="46034" y="10922"/>
                  </a:cubicBezTo>
                  <a:cubicBezTo>
                    <a:pt x="45500" y="12356"/>
                    <a:pt x="44233" y="13557"/>
                    <a:pt x="42598" y="14257"/>
                  </a:cubicBezTo>
                  <a:cubicBezTo>
                    <a:pt x="41797" y="14658"/>
                    <a:pt x="40897" y="14891"/>
                    <a:pt x="39963" y="15125"/>
                  </a:cubicBezTo>
                  <a:cubicBezTo>
                    <a:pt x="39062" y="15325"/>
                    <a:pt x="38095" y="15425"/>
                    <a:pt x="37094" y="15492"/>
                  </a:cubicBezTo>
                  <a:cubicBezTo>
                    <a:pt x="36594" y="15508"/>
                    <a:pt x="36085" y="15517"/>
                    <a:pt x="35572" y="15517"/>
                  </a:cubicBezTo>
                  <a:cubicBezTo>
                    <a:pt x="35059" y="15517"/>
                    <a:pt x="34542" y="15508"/>
                    <a:pt x="34025" y="15492"/>
                  </a:cubicBezTo>
                  <a:cubicBezTo>
                    <a:pt x="32991" y="15425"/>
                    <a:pt x="31957" y="15325"/>
                    <a:pt x="30890" y="15191"/>
                  </a:cubicBezTo>
                  <a:cubicBezTo>
                    <a:pt x="28721" y="14958"/>
                    <a:pt x="26620" y="14658"/>
                    <a:pt x="24619" y="14324"/>
                  </a:cubicBezTo>
                  <a:cubicBezTo>
                    <a:pt x="23618" y="14191"/>
                    <a:pt x="22650" y="13957"/>
                    <a:pt x="21683" y="13790"/>
                  </a:cubicBezTo>
                  <a:cubicBezTo>
                    <a:pt x="21216" y="13690"/>
                    <a:pt x="20749" y="13590"/>
                    <a:pt x="20249" y="13490"/>
                  </a:cubicBezTo>
                  <a:cubicBezTo>
                    <a:pt x="19782" y="13390"/>
                    <a:pt x="19348" y="13290"/>
                    <a:pt x="18881" y="13190"/>
                  </a:cubicBezTo>
                  <a:cubicBezTo>
                    <a:pt x="15212" y="12356"/>
                    <a:pt x="11943" y="11489"/>
                    <a:pt x="9141" y="10888"/>
                  </a:cubicBezTo>
                  <a:cubicBezTo>
                    <a:pt x="7773" y="10555"/>
                    <a:pt x="6506" y="10288"/>
                    <a:pt x="5371" y="10088"/>
                  </a:cubicBezTo>
                  <a:cubicBezTo>
                    <a:pt x="4271" y="9888"/>
                    <a:pt x="3303" y="9721"/>
                    <a:pt x="2503" y="9621"/>
                  </a:cubicBezTo>
                  <a:cubicBezTo>
                    <a:pt x="1355" y="9474"/>
                    <a:pt x="565" y="9381"/>
                    <a:pt x="224" y="9381"/>
                  </a:cubicBezTo>
                  <a:cubicBezTo>
                    <a:pt x="99" y="9381"/>
                    <a:pt x="34" y="9394"/>
                    <a:pt x="34" y="9421"/>
                  </a:cubicBezTo>
                  <a:cubicBezTo>
                    <a:pt x="1" y="9621"/>
                    <a:pt x="3470" y="10255"/>
                    <a:pt x="8941" y="11722"/>
                  </a:cubicBezTo>
                  <a:cubicBezTo>
                    <a:pt x="11676" y="12456"/>
                    <a:pt x="14945" y="13390"/>
                    <a:pt x="18614" y="14291"/>
                  </a:cubicBezTo>
                  <a:cubicBezTo>
                    <a:pt x="19081" y="14391"/>
                    <a:pt x="19548" y="14524"/>
                    <a:pt x="20015" y="14624"/>
                  </a:cubicBezTo>
                  <a:cubicBezTo>
                    <a:pt x="20482" y="14724"/>
                    <a:pt x="20949" y="14824"/>
                    <a:pt x="21450" y="14925"/>
                  </a:cubicBezTo>
                  <a:cubicBezTo>
                    <a:pt x="22417" y="15125"/>
                    <a:pt x="23384" y="15358"/>
                    <a:pt x="24418" y="15525"/>
                  </a:cubicBezTo>
                  <a:cubicBezTo>
                    <a:pt x="26453" y="15892"/>
                    <a:pt x="28555" y="16192"/>
                    <a:pt x="30723" y="16426"/>
                  </a:cubicBezTo>
                  <a:cubicBezTo>
                    <a:pt x="31824" y="16559"/>
                    <a:pt x="32891" y="16659"/>
                    <a:pt x="33959" y="16726"/>
                  </a:cubicBezTo>
                  <a:cubicBezTo>
                    <a:pt x="34401" y="16740"/>
                    <a:pt x="34843" y="16748"/>
                    <a:pt x="35285" y="16748"/>
                  </a:cubicBezTo>
                  <a:cubicBezTo>
                    <a:pt x="35910" y="16748"/>
                    <a:pt x="36536" y="16732"/>
                    <a:pt x="37161" y="16692"/>
                  </a:cubicBezTo>
                  <a:cubicBezTo>
                    <a:pt x="38195" y="16626"/>
                    <a:pt x="39229" y="16492"/>
                    <a:pt x="40230" y="16292"/>
                  </a:cubicBezTo>
                  <a:cubicBezTo>
                    <a:pt x="41230" y="16025"/>
                    <a:pt x="42198" y="15725"/>
                    <a:pt x="43065" y="15291"/>
                  </a:cubicBezTo>
                  <a:cubicBezTo>
                    <a:pt x="43966" y="14891"/>
                    <a:pt x="44800" y="14324"/>
                    <a:pt x="45500" y="13657"/>
                  </a:cubicBezTo>
                  <a:cubicBezTo>
                    <a:pt x="46167" y="12956"/>
                    <a:pt x="46701" y="12156"/>
                    <a:pt x="47001" y="11289"/>
                  </a:cubicBezTo>
                  <a:cubicBezTo>
                    <a:pt x="47602" y="9554"/>
                    <a:pt x="47401" y="7786"/>
                    <a:pt x="46901" y="6418"/>
                  </a:cubicBezTo>
                  <a:cubicBezTo>
                    <a:pt x="46401" y="4984"/>
                    <a:pt x="45667" y="3883"/>
                    <a:pt x="44900" y="2983"/>
                  </a:cubicBezTo>
                  <a:cubicBezTo>
                    <a:pt x="44132" y="2115"/>
                    <a:pt x="43365" y="1448"/>
                    <a:pt x="42698" y="1015"/>
                  </a:cubicBezTo>
                  <a:cubicBezTo>
                    <a:pt x="41503" y="227"/>
                    <a:pt x="40638" y="1"/>
                    <a:pt x="4044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65684" y="1411610"/>
              <a:ext cx="1701098" cy="296162"/>
            </a:xfrm>
            <a:custGeom>
              <a:avLst/>
              <a:gdLst/>
              <a:ahLst/>
              <a:cxnLst/>
              <a:rect l="l" t="t" r="r" b="b"/>
              <a:pathLst>
                <a:path w="38829" h="11930" extrusionOk="0">
                  <a:moveTo>
                    <a:pt x="33313" y="1"/>
                  </a:moveTo>
                  <a:cubicBezTo>
                    <a:pt x="33303" y="1"/>
                    <a:pt x="33296" y="3"/>
                    <a:pt x="33291" y="8"/>
                  </a:cubicBezTo>
                  <a:cubicBezTo>
                    <a:pt x="33224" y="74"/>
                    <a:pt x="33725" y="608"/>
                    <a:pt x="34592" y="1509"/>
                  </a:cubicBezTo>
                  <a:cubicBezTo>
                    <a:pt x="35026" y="1976"/>
                    <a:pt x="35593" y="2509"/>
                    <a:pt x="36160" y="3210"/>
                  </a:cubicBezTo>
                  <a:cubicBezTo>
                    <a:pt x="36694" y="3910"/>
                    <a:pt x="37327" y="4711"/>
                    <a:pt x="37661" y="5712"/>
                  </a:cubicBezTo>
                  <a:cubicBezTo>
                    <a:pt x="37728" y="5979"/>
                    <a:pt x="37828" y="6212"/>
                    <a:pt x="37828" y="6479"/>
                  </a:cubicBezTo>
                  <a:cubicBezTo>
                    <a:pt x="37894" y="6746"/>
                    <a:pt x="37861" y="7013"/>
                    <a:pt x="37861" y="7280"/>
                  </a:cubicBezTo>
                  <a:cubicBezTo>
                    <a:pt x="37794" y="7813"/>
                    <a:pt x="37661" y="8380"/>
                    <a:pt x="37327" y="8914"/>
                  </a:cubicBezTo>
                  <a:cubicBezTo>
                    <a:pt x="37027" y="9448"/>
                    <a:pt x="36627" y="9915"/>
                    <a:pt x="36127" y="10215"/>
                  </a:cubicBezTo>
                  <a:cubicBezTo>
                    <a:pt x="35593" y="10549"/>
                    <a:pt x="34959" y="10715"/>
                    <a:pt x="34259" y="10749"/>
                  </a:cubicBezTo>
                  <a:cubicBezTo>
                    <a:pt x="34112" y="10763"/>
                    <a:pt x="33963" y="10770"/>
                    <a:pt x="33811" y="10770"/>
                  </a:cubicBezTo>
                  <a:cubicBezTo>
                    <a:pt x="33270" y="10770"/>
                    <a:pt x="32697" y="10686"/>
                    <a:pt x="32124" y="10582"/>
                  </a:cubicBezTo>
                  <a:cubicBezTo>
                    <a:pt x="31390" y="10449"/>
                    <a:pt x="30589" y="10215"/>
                    <a:pt x="29789" y="10015"/>
                  </a:cubicBezTo>
                  <a:cubicBezTo>
                    <a:pt x="28221" y="9648"/>
                    <a:pt x="26586" y="9181"/>
                    <a:pt x="24885" y="8747"/>
                  </a:cubicBezTo>
                  <a:cubicBezTo>
                    <a:pt x="23217" y="8314"/>
                    <a:pt x="21549" y="7880"/>
                    <a:pt x="19982" y="7446"/>
                  </a:cubicBezTo>
                  <a:cubicBezTo>
                    <a:pt x="18381" y="7046"/>
                    <a:pt x="16846" y="6646"/>
                    <a:pt x="15345" y="6346"/>
                  </a:cubicBezTo>
                  <a:cubicBezTo>
                    <a:pt x="12410" y="5645"/>
                    <a:pt x="9708" y="5178"/>
                    <a:pt x="7406" y="4911"/>
                  </a:cubicBezTo>
                  <a:cubicBezTo>
                    <a:pt x="6272" y="4811"/>
                    <a:pt x="5238" y="4711"/>
                    <a:pt x="4337" y="4611"/>
                  </a:cubicBezTo>
                  <a:cubicBezTo>
                    <a:pt x="3403" y="4578"/>
                    <a:pt x="2636" y="4578"/>
                    <a:pt x="2002" y="4578"/>
                  </a:cubicBezTo>
                  <a:cubicBezTo>
                    <a:pt x="701" y="4578"/>
                    <a:pt x="1" y="4611"/>
                    <a:pt x="1" y="4711"/>
                  </a:cubicBezTo>
                  <a:cubicBezTo>
                    <a:pt x="1" y="4811"/>
                    <a:pt x="701" y="4911"/>
                    <a:pt x="1969" y="5078"/>
                  </a:cubicBezTo>
                  <a:cubicBezTo>
                    <a:pt x="2603" y="5145"/>
                    <a:pt x="3370" y="5211"/>
                    <a:pt x="4270" y="5311"/>
                  </a:cubicBezTo>
                  <a:cubicBezTo>
                    <a:pt x="5171" y="5445"/>
                    <a:pt x="6172" y="5612"/>
                    <a:pt x="7306" y="5778"/>
                  </a:cubicBezTo>
                  <a:cubicBezTo>
                    <a:pt x="9541" y="6179"/>
                    <a:pt x="12176" y="6712"/>
                    <a:pt x="15112" y="7446"/>
                  </a:cubicBezTo>
                  <a:cubicBezTo>
                    <a:pt x="16546" y="7813"/>
                    <a:pt x="18080" y="8214"/>
                    <a:pt x="19681" y="8647"/>
                  </a:cubicBezTo>
                  <a:cubicBezTo>
                    <a:pt x="21249" y="9047"/>
                    <a:pt x="22917" y="9514"/>
                    <a:pt x="24585" y="9948"/>
                  </a:cubicBezTo>
                  <a:cubicBezTo>
                    <a:pt x="26286" y="10415"/>
                    <a:pt x="27921" y="10849"/>
                    <a:pt x="29522" y="11216"/>
                  </a:cubicBezTo>
                  <a:cubicBezTo>
                    <a:pt x="30356" y="11383"/>
                    <a:pt x="31090" y="11616"/>
                    <a:pt x="31924" y="11749"/>
                  </a:cubicBezTo>
                  <a:cubicBezTo>
                    <a:pt x="32467" y="11863"/>
                    <a:pt x="33027" y="11930"/>
                    <a:pt x="33581" y="11930"/>
                  </a:cubicBezTo>
                  <a:cubicBezTo>
                    <a:pt x="33842" y="11930"/>
                    <a:pt x="34102" y="11915"/>
                    <a:pt x="34359" y="11883"/>
                  </a:cubicBezTo>
                  <a:cubicBezTo>
                    <a:pt x="35193" y="11816"/>
                    <a:pt x="35993" y="11583"/>
                    <a:pt x="36694" y="11149"/>
                  </a:cubicBezTo>
                  <a:cubicBezTo>
                    <a:pt x="37394" y="10715"/>
                    <a:pt x="37894" y="10048"/>
                    <a:pt x="38228" y="9381"/>
                  </a:cubicBezTo>
                  <a:cubicBezTo>
                    <a:pt x="38595" y="8781"/>
                    <a:pt x="38795" y="8047"/>
                    <a:pt x="38828" y="7346"/>
                  </a:cubicBezTo>
                  <a:cubicBezTo>
                    <a:pt x="38828" y="6979"/>
                    <a:pt x="38828" y="6646"/>
                    <a:pt x="38762" y="6312"/>
                  </a:cubicBezTo>
                  <a:cubicBezTo>
                    <a:pt x="38695" y="5979"/>
                    <a:pt x="38595" y="5712"/>
                    <a:pt x="38495" y="5412"/>
                  </a:cubicBezTo>
                  <a:cubicBezTo>
                    <a:pt x="38028" y="4244"/>
                    <a:pt x="37294" y="3443"/>
                    <a:pt x="36660" y="2743"/>
                  </a:cubicBezTo>
                  <a:cubicBezTo>
                    <a:pt x="36026" y="2076"/>
                    <a:pt x="35426" y="1575"/>
                    <a:pt x="34926" y="1142"/>
                  </a:cubicBezTo>
                  <a:cubicBezTo>
                    <a:pt x="33997" y="399"/>
                    <a:pt x="33442" y="1"/>
                    <a:pt x="3331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65684" y="1376185"/>
              <a:ext cx="1472805" cy="212850"/>
            </a:xfrm>
            <a:custGeom>
              <a:avLst/>
              <a:gdLst/>
              <a:ahLst/>
              <a:cxnLst/>
              <a:rect l="l" t="t" r="r" b="b"/>
              <a:pathLst>
                <a:path w="33618" h="8574" extrusionOk="0">
                  <a:moveTo>
                    <a:pt x="25661" y="1"/>
                  </a:moveTo>
                  <a:cubicBezTo>
                    <a:pt x="25567" y="1"/>
                    <a:pt x="25519" y="13"/>
                    <a:pt x="25519" y="34"/>
                  </a:cubicBezTo>
                  <a:cubicBezTo>
                    <a:pt x="25486" y="167"/>
                    <a:pt x="26520" y="467"/>
                    <a:pt x="28221" y="1268"/>
                  </a:cubicBezTo>
                  <a:cubicBezTo>
                    <a:pt x="29055" y="1668"/>
                    <a:pt x="30056" y="2235"/>
                    <a:pt x="30990" y="3103"/>
                  </a:cubicBezTo>
                  <a:cubicBezTo>
                    <a:pt x="31457" y="3503"/>
                    <a:pt x="31857" y="4037"/>
                    <a:pt x="32157" y="4637"/>
                  </a:cubicBezTo>
                  <a:cubicBezTo>
                    <a:pt x="32457" y="5237"/>
                    <a:pt x="32557" y="5905"/>
                    <a:pt x="32491" y="6638"/>
                  </a:cubicBezTo>
                  <a:lnTo>
                    <a:pt x="32491" y="6705"/>
                  </a:lnTo>
                  <a:cubicBezTo>
                    <a:pt x="32457" y="6772"/>
                    <a:pt x="32457" y="6839"/>
                    <a:pt x="32457" y="6905"/>
                  </a:cubicBezTo>
                  <a:cubicBezTo>
                    <a:pt x="32424" y="6972"/>
                    <a:pt x="32424" y="7039"/>
                    <a:pt x="32391" y="7072"/>
                  </a:cubicBezTo>
                  <a:cubicBezTo>
                    <a:pt x="32357" y="7139"/>
                    <a:pt x="32257" y="7205"/>
                    <a:pt x="32157" y="7272"/>
                  </a:cubicBezTo>
                  <a:cubicBezTo>
                    <a:pt x="31924" y="7372"/>
                    <a:pt x="31490" y="7439"/>
                    <a:pt x="31090" y="7439"/>
                  </a:cubicBezTo>
                  <a:cubicBezTo>
                    <a:pt x="30656" y="7439"/>
                    <a:pt x="30189" y="7406"/>
                    <a:pt x="29689" y="7372"/>
                  </a:cubicBezTo>
                  <a:lnTo>
                    <a:pt x="29322" y="7372"/>
                  </a:lnTo>
                  <a:lnTo>
                    <a:pt x="29288" y="7339"/>
                  </a:lnTo>
                  <a:lnTo>
                    <a:pt x="29088" y="7306"/>
                  </a:lnTo>
                  <a:cubicBezTo>
                    <a:pt x="28855" y="7239"/>
                    <a:pt x="28621" y="7205"/>
                    <a:pt x="28388" y="7139"/>
                  </a:cubicBezTo>
                  <a:cubicBezTo>
                    <a:pt x="26486" y="6638"/>
                    <a:pt x="24485" y="6205"/>
                    <a:pt x="22383" y="5671"/>
                  </a:cubicBezTo>
                  <a:cubicBezTo>
                    <a:pt x="20882" y="5271"/>
                    <a:pt x="19415" y="4904"/>
                    <a:pt x="17980" y="4537"/>
                  </a:cubicBezTo>
                  <a:cubicBezTo>
                    <a:pt x="16546" y="4203"/>
                    <a:pt x="15145" y="3903"/>
                    <a:pt x="13811" y="3570"/>
                  </a:cubicBezTo>
                  <a:cubicBezTo>
                    <a:pt x="12510" y="3303"/>
                    <a:pt x="11209" y="3069"/>
                    <a:pt x="10041" y="2836"/>
                  </a:cubicBezTo>
                  <a:cubicBezTo>
                    <a:pt x="9441" y="2736"/>
                    <a:pt x="8874" y="2636"/>
                    <a:pt x="8307" y="2535"/>
                  </a:cubicBezTo>
                  <a:lnTo>
                    <a:pt x="8107" y="2502"/>
                  </a:lnTo>
                  <a:cubicBezTo>
                    <a:pt x="8040" y="2469"/>
                    <a:pt x="7973" y="2469"/>
                    <a:pt x="7906" y="2469"/>
                  </a:cubicBezTo>
                  <a:lnTo>
                    <a:pt x="6639" y="2469"/>
                  </a:lnTo>
                  <a:cubicBezTo>
                    <a:pt x="4604" y="2435"/>
                    <a:pt x="2936" y="2369"/>
                    <a:pt x="1802" y="2369"/>
                  </a:cubicBezTo>
                  <a:cubicBezTo>
                    <a:pt x="635" y="2435"/>
                    <a:pt x="1" y="2502"/>
                    <a:pt x="1" y="2602"/>
                  </a:cubicBezTo>
                  <a:cubicBezTo>
                    <a:pt x="1" y="2669"/>
                    <a:pt x="635" y="2769"/>
                    <a:pt x="1802" y="2836"/>
                  </a:cubicBezTo>
                  <a:cubicBezTo>
                    <a:pt x="2936" y="2969"/>
                    <a:pt x="4571" y="3169"/>
                    <a:pt x="6605" y="3336"/>
                  </a:cubicBezTo>
                  <a:cubicBezTo>
                    <a:pt x="6872" y="3336"/>
                    <a:pt x="7139" y="3369"/>
                    <a:pt x="7406" y="3369"/>
                  </a:cubicBezTo>
                  <a:lnTo>
                    <a:pt x="7840" y="3403"/>
                  </a:lnTo>
                  <a:lnTo>
                    <a:pt x="7940" y="3403"/>
                  </a:lnTo>
                  <a:cubicBezTo>
                    <a:pt x="7973" y="3436"/>
                    <a:pt x="7940" y="3436"/>
                    <a:pt x="7973" y="3436"/>
                  </a:cubicBezTo>
                  <a:lnTo>
                    <a:pt x="8173" y="3469"/>
                  </a:lnTo>
                  <a:cubicBezTo>
                    <a:pt x="8707" y="3603"/>
                    <a:pt x="9274" y="3736"/>
                    <a:pt x="9841" y="3836"/>
                  </a:cubicBezTo>
                  <a:cubicBezTo>
                    <a:pt x="11009" y="4103"/>
                    <a:pt x="12276" y="4370"/>
                    <a:pt x="13577" y="4704"/>
                  </a:cubicBezTo>
                  <a:cubicBezTo>
                    <a:pt x="16212" y="5371"/>
                    <a:pt x="19081" y="6105"/>
                    <a:pt x="22117" y="6872"/>
                  </a:cubicBezTo>
                  <a:cubicBezTo>
                    <a:pt x="24185" y="7406"/>
                    <a:pt x="26219" y="7839"/>
                    <a:pt x="28154" y="8306"/>
                  </a:cubicBezTo>
                  <a:lnTo>
                    <a:pt x="28855" y="8473"/>
                  </a:lnTo>
                  <a:lnTo>
                    <a:pt x="29021" y="8506"/>
                  </a:lnTo>
                  <a:lnTo>
                    <a:pt x="29155" y="8540"/>
                  </a:lnTo>
                  <a:lnTo>
                    <a:pt x="29689" y="8540"/>
                  </a:lnTo>
                  <a:cubicBezTo>
                    <a:pt x="30122" y="8540"/>
                    <a:pt x="30623" y="8573"/>
                    <a:pt x="31090" y="8573"/>
                  </a:cubicBezTo>
                  <a:cubicBezTo>
                    <a:pt x="31590" y="8540"/>
                    <a:pt x="32090" y="8506"/>
                    <a:pt x="32657" y="8240"/>
                  </a:cubicBezTo>
                  <a:cubicBezTo>
                    <a:pt x="32924" y="8106"/>
                    <a:pt x="33224" y="7873"/>
                    <a:pt x="33358" y="7572"/>
                  </a:cubicBezTo>
                  <a:cubicBezTo>
                    <a:pt x="33425" y="7406"/>
                    <a:pt x="33458" y="7272"/>
                    <a:pt x="33491" y="7105"/>
                  </a:cubicBezTo>
                  <a:cubicBezTo>
                    <a:pt x="33525" y="6972"/>
                    <a:pt x="33525" y="6839"/>
                    <a:pt x="33558" y="6705"/>
                  </a:cubicBezTo>
                  <a:cubicBezTo>
                    <a:pt x="33542" y="6705"/>
                    <a:pt x="33534" y="6713"/>
                    <a:pt x="33530" y="6724"/>
                  </a:cubicBezTo>
                  <a:lnTo>
                    <a:pt x="33530" y="6724"/>
                  </a:lnTo>
                  <a:cubicBezTo>
                    <a:pt x="33618" y="5807"/>
                    <a:pt x="33418" y="4925"/>
                    <a:pt x="33024" y="4203"/>
                  </a:cubicBezTo>
                  <a:cubicBezTo>
                    <a:pt x="32624" y="3469"/>
                    <a:pt x="32124" y="2869"/>
                    <a:pt x="31557" y="2435"/>
                  </a:cubicBezTo>
                  <a:cubicBezTo>
                    <a:pt x="30489" y="1535"/>
                    <a:pt x="29388" y="1068"/>
                    <a:pt x="28454" y="701"/>
                  </a:cubicBezTo>
                  <a:cubicBezTo>
                    <a:pt x="27004" y="174"/>
                    <a:pt x="26013" y="1"/>
                    <a:pt x="256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59857" y="1341182"/>
              <a:ext cx="1139892" cy="133981"/>
            </a:xfrm>
            <a:custGeom>
              <a:avLst/>
              <a:gdLst/>
              <a:ahLst/>
              <a:cxnLst/>
              <a:rect l="l" t="t" r="r" b="b"/>
              <a:pathLst>
                <a:path w="26019" h="5397" extrusionOk="0">
                  <a:moveTo>
                    <a:pt x="3036" y="1"/>
                  </a:moveTo>
                  <a:cubicBezTo>
                    <a:pt x="2761" y="1"/>
                    <a:pt x="2502" y="9"/>
                    <a:pt x="2269" y="9"/>
                  </a:cubicBezTo>
                  <a:cubicBezTo>
                    <a:pt x="1802" y="43"/>
                    <a:pt x="1368" y="43"/>
                    <a:pt x="1034" y="76"/>
                  </a:cubicBezTo>
                  <a:cubicBezTo>
                    <a:pt x="367" y="143"/>
                    <a:pt x="0" y="209"/>
                    <a:pt x="0" y="276"/>
                  </a:cubicBezTo>
                  <a:cubicBezTo>
                    <a:pt x="0" y="376"/>
                    <a:pt x="367" y="476"/>
                    <a:pt x="1001" y="576"/>
                  </a:cubicBezTo>
                  <a:cubicBezTo>
                    <a:pt x="1335" y="610"/>
                    <a:pt x="1768" y="676"/>
                    <a:pt x="2235" y="710"/>
                  </a:cubicBezTo>
                  <a:cubicBezTo>
                    <a:pt x="2702" y="777"/>
                    <a:pt x="3236" y="810"/>
                    <a:pt x="3836" y="910"/>
                  </a:cubicBezTo>
                  <a:cubicBezTo>
                    <a:pt x="6205" y="1210"/>
                    <a:pt x="9440" y="1677"/>
                    <a:pt x="13010" y="2411"/>
                  </a:cubicBezTo>
                  <a:cubicBezTo>
                    <a:pt x="19462" y="3835"/>
                    <a:pt x="24731" y="5396"/>
                    <a:pt x="25720" y="5396"/>
                  </a:cubicBezTo>
                  <a:cubicBezTo>
                    <a:pt x="25820" y="5396"/>
                    <a:pt x="25876" y="5380"/>
                    <a:pt x="25885" y="5346"/>
                  </a:cubicBezTo>
                  <a:cubicBezTo>
                    <a:pt x="26019" y="5046"/>
                    <a:pt x="20482" y="2778"/>
                    <a:pt x="13276" y="1210"/>
                  </a:cubicBezTo>
                  <a:cubicBezTo>
                    <a:pt x="9641" y="476"/>
                    <a:pt x="6305" y="109"/>
                    <a:pt x="3903" y="43"/>
                  </a:cubicBezTo>
                  <a:cubicBezTo>
                    <a:pt x="3603" y="9"/>
                    <a:pt x="3311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62792" y="1725175"/>
              <a:ext cx="206082" cy="147113"/>
            </a:xfrm>
            <a:custGeom>
              <a:avLst/>
              <a:gdLst/>
              <a:ahLst/>
              <a:cxnLst/>
              <a:rect l="l" t="t" r="r" b="b"/>
              <a:pathLst>
                <a:path w="4704" h="5926" extrusionOk="0">
                  <a:moveTo>
                    <a:pt x="409" y="0"/>
                  </a:moveTo>
                  <a:cubicBezTo>
                    <a:pt x="223" y="0"/>
                    <a:pt x="113" y="32"/>
                    <a:pt x="100" y="86"/>
                  </a:cubicBezTo>
                  <a:cubicBezTo>
                    <a:pt x="33" y="253"/>
                    <a:pt x="534" y="586"/>
                    <a:pt x="1334" y="1053"/>
                  </a:cubicBezTo>
                  <a:cubicBezTo>
                    <a:pt x="1735" y="1287"/>
                    <a:pt x="2202" y="1587"/>
                    <a:pt x="2635" y="1920"/>
                  </a:cubicBezTo>
                  <a:cubicBezTo>
                    <a:pt x="2835" y="2121"/>
                    <a:pt x="3069" y="2287"/>
                    <a:pt x="3202" y="2521"/>
                  </a:cubicBezTo>
                  <a:cubicBezTo>
                    <a:pt x="3336" y="2721"/>
                    <a:pt x="3436" y="2921"/>
                    <a:pt x="3436" y="3155"/>
                  </a:cubicBezTo>
                  <a:cubicBezTo>
                    <a:pt x="3469" y="3588"/>
                    <a:pt x="3169" y="3989"/>
                    <a:pt x="2735" y="4322"/>
                  </a:cubicBezTo>
                  <a:cubicBezTo>
                    <a:pt x="2302" y="4622"/>
                    <a:pt x="1801" y="4856"/>
                    <a:pt x="1401" y="5023"/>
                  </a:cubicBezTo>
                  <a:cubicBezTo>
                    <a:pt x="567" y="5356"/>
                    <a:pt x="0" y="5523"/>
                    <a:pt x="0" y="5690"/>
                  </a:cubicBezTo>
                  <a:cubicBezTo>
                    <a:pt x="0" y="5808"/>
                    <a:pt x="317" y="5926"/>
                    <a:pt x="856" y="5926"/>
                  </a:cubicBezTo>
                  <a:cubicBezTo>
                    <a:pt x="1080" y="5926"/>
                    <a:pt x="1341" y="5905"/>
                    <a:pt x="1635" y="5857"/>
                  </a:cubicBezTo>
                  <a:cubicBezTo>
                    <a:pt x="2135" y="5790"/>
                    <a:pt x="2735" y="5623"/>
                    <a:pt x="3369" y="5256"/>
                  </a:cubicBezTo>
                  <a:cubicBezTo>
                    <a:pt x="3669" y="5089"/>
                    <a:pt x="4003" y="4823"/>
                    <a:pt x="4270" y="4456"/>
                  </a:cubicBezTo>
                  <a:cubicBezTo>
                    <a:pt x="4537" y="4089"/>
                    <a:pt x="4703" y="3588"/>
                    <a:pt x="4703" y="3088"/>
                  </a:cubicBezTo>
                  <a:cubicBezTo>
                    <a:pt x="4670" y="2588"/>
                    <a:pt x="4437" y="2121"/>
                    <a:pt x="4170" y="1787"/>
                  </a:cubicBezTo>
                  <a:cubicBezTo>
                    <a:pt x="3936" y="1420"/>
                    <a:pt x="3603" y="1220"/>
                    <a:pt x="3336" y="986"/>
                  </a:cubicBezTo>
                  <a:cubicBezTo>
                    <a:pt x="2735" y="620"/>
                    <a:pt x="2168" y="419"/>
                    <a:pt x="1701" y="253"/>
                  </a:cubicBezTo>
                  <a:cubicBezTo>
                    <a:pt x="1141" y="72"/>
                    <a:pt x="688" y="0"/>
                    <a:pt x="4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340416" y="1749156"/>
              <a:ext cx="1464349" cy="157018"/>
            </a:xfrm>
            <a:custGeom>
              <a:avLst/>
              <a:gdLst/>
              <a:ahLst/>
              <a:cxnLst/>
              <a:rect l="l" t="t" r="r" b="b"/>
              <a:pathLst>
                <a:path w="33425" h="6325" extrusionOk="0">
                  <a:moveTo>
                    <a:pt x="122" y="0"/>
                  </a:moveTo>
                  <a:cubicBezTo>
                    <a:pt x="77" y="0"/>
                    <a:pt x="48" y="7"/>
                    <a:pt x="34" y="20"/>
                  </a:cubicBezTo>
                  <a:cubicBezTo>
                    <a:pt x="1" y="121"/>
                    <a:pt x="401" y="354"/>
                    <a:pt x="1168" y="754"/>
                  </a:cubicBezTo>
                  <a:cubicBezTo>
                    <a:pt x="1569" y="954"/>
                    <a:pt x="2036" y="1221"/>
                    <a:pt x="2603" y="1455"/>
                  </a:cubicBezTo>
                  <a:cubicBezTo>
                    <a:pt x="3170" y="1688"/>
                    <a:pt x="3837" y="1955"/>
                    <a:pt x="4571" y="2255"/>
                  </a:cubicBezTo>
                  <a:cubicBezTo>
                    <a:pt x="4938" y="2389"/>
                    <a:pt x="5305" y="2522"/>
                    <a:pt x="5705" y="2656"/>
                  </a:cubicBezTo>
                  <a:cubicBezTo>
                    <a:pt x="6105" y="2789"/>
                    <a:pt x="6539" y="2923"/>
                    <a:pt x="6973" y="3056"/>
                  </a:cubicBezTo>
                  <a:cubicBezTo>
                    <a:pt x="7406" y="3189"/>
                    <a:pt x="7840" y="3356"/>
                    <a:pt x="8307" y="3490"/>
                  </a:cubicBezTo>
                  <a:cubicBezTo>
                    <a:pt x="8774" y="3623"/>
                    <a:pt x="9274" y="3790"/>
                    <a:pt x="9775" y="3890"/>
                  </a:cubicBezTo>
                  <a:cubicBezTo>
                    <a:pt x="10775" y="4123"/>
                    <a:pt x="11809" y="4390"/>
                    <a:pt x="12910" y="4657"/>
                  </a:cubicBezTo>
                  <a:cubicBezTo>
                    <a:pt x="13444" y="4791"/>
                    <a:pt x="14011" y="4891"/>
                    <a:pt x="14578" y="4991"/>
                  </a:cubicBezTo>
                  <a:cubicBezTo>
                    <a:pt x="15145" y="5091"/>
                    <a:pt x="15712" y="5191"/>
                    <a:pt x="16313" y="5291"/>
                  </a:cubicBezTo>
                  <a:cubicBezTo>
                    <a:pt x="16880" y="5391"/>
                    <a:pt x="17480" y="5491"/>
                    <a:pt x="18047" y="5591"/>
                  </a:cubicBezTo>
                  <a:cubicBezTo>
                    <a:pt x="18614" y="5658"/>
                    <a:pt x="19181" y="5725"/>
                    <a:pt x="19715" y="5791"/>
                  </a:cubicBezTo>
                  <a:cubicBezTo>
                    <a:pt x="20849" y="5891"/>
                    <a:pt x="21917" y="6025"/>
                    <a:pt x="22951" y="6125"/>
                  </a:cubicBezTo>
                  <a:cubicBezTo>
                    <a:pt x="24985" y="6225"/>
                    <a:pt x="26853" y="6325"/>
                    <a:pt x="28388" y="6325"/>
                  </a:cubicBezTo>
                  <a:cubicBezTo>
                    <a:pt x="31490" y="6192"/>
                    <a:pt x="33425" y="6025"/>
                    <a:pt x="33391" y="5858"/>
                  </a:cubicBezTo>
                  <a:cubicBezTo>
                    <a:pt x="33391" y="5691"/>
                    <a:pt x="31490" y="5524"/>
                    <a:pt x="28421" y="5424"/>
                  </a:cubicBezTo>
                  <a:cubicBezTo>
                    <a:pt x="26887" y="5324"/>
                    <a:pt x="25052" y="5157"/>
                    <a:pt x="23051" y="4991"/>
                  </a:cubicBezTo>
                  <a:cubicBezTo>
                    <a:pt x="22050" y="4857"/>
                    <a:pt x="20983" y="4724"/>
                    <a:pt x="19882" y="4590"/>
                  </a:cubicBezTo>
                  <a:cubicBezTo>
                    <a:pt x="19348" y="4524"/>
                    <a:pt x="18781" y="4457"/>
                    <a:pt x="18214" y="4390"/>
                  </a:cubicBezTo>
                  <a:cubicBezTo>
                    <a:pt x="17647" y="4290"/>
                    <a:pt x="17080" y="4190"/>
                    <a:pt x="16513" y="4090"/>
                  </a:cubicBezTo>
                  <a:cubicBezTo>
                    <a:pt x="15946" y="3990"/>
                    <a:pt x="15379" y="3890"/>
                    <a:pt x="14811" y="3790"/>
                  </a:cubicBezTo>
                  <a:cubicBezTo>
                    <a:pt x="14244" y="3690"/>
                    <a:pt x="13677" y="3590"/>
                    <a:pt x="13144" y="3456"/>
                  </a:cubicBezTo>
                  <a:cubicBezTo>
                    <a:pt x="12076" y="3223"/>
                    <a:pt x="11042" y="3023"/>
                    <a:pt x="10041" y="2789"/>
                  </a:cubicBezTo>
                  <a:cubicBezTo>
                    <a:pt x="9541" y="2689"/>
                    <a:pt x="9074" y="2556"/>
                    <a:pt x="8607" y="2456"/>
                  </a:cubicBezTo>
                  <a:cubicBezTo>
                    <a:pt x="8140" y="2322"/>
                    <a:pt x="7706" y="2189"/>
                    <a:pt x="7273" y="2089"/>
                  </a:cubicBezTo>
                  <a:cubicBezTo>
                    <a:pt x="6839" y="1989"/>
                    <a:pt x="6405" y="1888"/>
                    <a:pt x="6005" y="1755"/>
                  </a:cubicBezTo>
                  <a:cubicBezTo>
                    <a:pt x="5605" y="1655"/>
                    <a:pt x="5205" y="1522"/>
                    <a:pt x="4838" y="1421"/>
                  </a:cubicBezTo>
                  <a:cubicBezTo>
                    <a:pt x="4104" y="1188"/>
                    <a:pt x="3437" y="988"/>
                    <a:pt x="2870" y="821"/>
                  </a:cubicBezTo>
                  <a:cubicBezTo>
                    <a:pt x="2269" y="621"/>
                    <a:pt x="1769" y="454"/>
                    <a:pt x="1369" y="321"/>
                  </a:cubicBezTo>
                  <a:cubicBezTo>
                    <a:pt x="728" y="107"/>
                    <a:pt x="301" y="0"/>
                    <a:pt x="12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866727" y="999317"/>
              <a:ext cx="1354737" cy="209622"/>
            </a:xfrm>
            <a:custGeom>
              <a:avLst/>
              <a:gdLst/>
              <a:ahLst/>
              <a:cxnLst/>
              <a:rect l="l" t="t" r="r" b="b"/>
              <a:pathLst>
                <a:path w="30923" h="8444" extrusionOk="0">
                  <a:moveTo>
                    <a:pt x="523" y="1"/>
                  </a:moveTo>
                  <a:cubicBezTo>
                    <a:pt x="200" y="1"/>
                    <a:pt x="34" y="29"/>
                    <a:pt x="34" y="71"/>
                  </a:cubicBezTo>
                  <a:cubicBezTo>
                    <a:pt x="1" y="171"/>
                    <a:pt x="434" y="304"/>
                    <a:pt x="1235" y="504"/>
                  </a:cubicBezTo>
                  <a:cubicBezTo>
                    <a:pt x="1635" y="604"/>
                    <a:pt x="2102" y="704"/>
                    <a:pt x="2669" y="804"/>
                  </a:cubicBezTo>
                  <a:cubicBezTo>
                    <a:pt x="2969" y="871"/>
                    <a:pt x="3270" y="938"/>
                    <a:pt x="3570" y="971"/>
                  </a:cubicBezTo>
                  <a:cubicBezTo>
                    <a:pt x="3903" y="1038"/>
                    <a:pt x="4237" y="1138"/>
                    <a:pt x="4604" y="1205"/>
                  </a:cubicBezTo>
                  <a:cubicBezTo>
                    <a:pt x="5304" y="1338"/>
                    <a:pt x="6072" y="1505"/>
                    <a:pt x="6906" y="1705"/>
                  </a:cubicBezTo>
                  <a:cubicBezTo>
                    <a:pt x="7740" y="1872"/>
                    <a:pt x="8607" y="2072"/>
                    <a:pt x="9541" y="2305"/>
                  </a:cubicBezTo>
                  <a:cubicBezTo>
                    <a:pt x="11409" y="2672"/>
                    <a:pt x="13444" y="3239"/>
                    <a:pt x="15578" y="3773"/>
                  </a:cubicBezTo>
                  <a:cubicBezTo>
                    <a:pt x="16646" y="4040"/>
                    <a:pt x="17680" y="4340"/>
                    <a:pt x="18681" y="4607"/>
                  </a:cubicBezTo>
                  <a:cubicBezTo>
                    <a:pt x="18948" y="4674"/>
                    <a:pt x="19181" y="4741"/>
                    <a:pt x="19448" y="4807"/>
                  </a:cubicBezTo>
                  <a:cubicBezTo>
                    <a:pt x="19681" y="4874"/>
                    <a:pt x="19915" y="4974"/>
                    <a:pt x="20148" y="5041"/>
                  </a:cubicBezTo>
                  <a:cubicBezTo>
                    <a:pt x="20649" y="5174"/>
                    <a:pt x="21116" y="5308"/>
                    <a:pt x="21549" y="5474"/>
                  </a:cubicBezTo>
                  <a:cubicBezTo>
                    <a:pt x="23384" y="5975"/>
                    <a:pt x="25019" y="6575"/>
                    <a:pt x="26386" y="7009"/>
                  </a:cubicBezTo>
                  <a:cubicBezTo>
                    <a:pt x="26720" y="7109"/>
                    <a:pt x="27053" y="7209"/>
                    <a:pt x="27387" y="7342"/>
                  </a:cubicBezTo>
                  <a:cubicBezTo>
                    <a:pt x="27687" y="7442"/>
                    <a:pt x="27954" y="7543"/>
                    <a:pt x="28221" y="7643"/>
                  </a:cubicBezTo>
                  <a:cubicBezTo>
                    <a:pt x="28755" y="7843"/>
                    <a:pt x="29222" y="8010"/>
                    <a:pt x="29622" y="8143"/>
                  </a:cubicBezTo>
                  <a:cubicBezTo>
                    <a:pt x="30213" y="8323"/>
                    <a:pt x="30626" y="8443"/>
                    <a:pt x="30800" y="8443"/>
                  </a:cubicBezTo>
                  <a:cubicBezTo>
                    <a:pt x="30851" y="8443"/>
                    <a:pt x="30882" y="8433"/>
                    <a:pt x="30889" y="8410"/>
                  </a:cubicBezTo>
                  <a:cubicBezTo>
                    <a:pt x="30923" y="8343"/>
                    <a:pt x="30522" y="8076"/>
                    <a:pt x="29822" y="7709"/>
                  </a:cubicBezTo>
                  <a:cubicBezTo>
                    <a:pt x="29455" y="7509"/>
                    <a:pt x="29021" y="7276"/>
                    <a:pt x="28488" y="7042"/>
                  </a:cubicBezTo>
                  <a:cubicBezTo>
                    <a:pt x="28221" y="6909"/>
                    <a:pt x="27954" y="6775"/>
                    <a:pt x="27654" y="6609"/>
                  </a:cubicBezTo>
                  <a:cubicBezTo>
                    <a:pt x="27354" y="6475"/>
                    <a:pt x="27020" y="6342"/>
                    <a:pt x="26686" y="6208"/>
                  </a:cubicBezTo>
                  <a:cubicBezTo>
                    <a:pt x="25352" y="5641"/>
                    <a:pt x="23751" y="4974"/>
                    <a:pt x="21916" y="4374"/>
                  </a:cubicBezTo>
                  <a:cubicBezTo>
                    <a:pt x="21449" y="4240"/>
                    <a:pt x="20982" y="4073"/>
                    <a:pt x="20515" y="3907"/>
                  </a:cubicBezTo>
                  <a:cubicBezTo>
                    <a:pt x="20282" y="3840"/>
                    <a:pt x="20015" y="3740"/>
                    <a:pt x="19781" y="3673"/>
                  </a:cubicBezTo>
                  <a:cubicBezTo>
                    <a:pt x="19515" y="3606"/>
                    <a:pt x="19281" y="3540"/>
                    <a:pt x="19014" y="3440"/>
                  </a:cubicBezTo>
                  <a:cubicBezTo>
                    <a:pt x="18014" y="3173"/>
                    <a:pt x="16979" y="2873"/>
                    <a:pt x="15912" y="2572"/>
                  </a:cubicBezTo>
                  <a:cubicBezTo>
                    <a:pt x="13744" y="2039"/>
                    <a:pt x="11676" y="1505"/>
                    <a:pt x="9774" y="1171"/>
                  </a:cubicBezTo>
                  <a:cubicBezTo>
                    <a:pt x="8840" y="1005"/>
                    <a:pt x="7940" y="804"/>
                    <a:pt x="7106" y="704"/>
                  </a:cubicBezTo>
                  <a:cubicBezTo>
                    <a:pt x="6238" y="571"/>
                    <a:pt x="5471" y="437"/>
                    <a:pt x="4737" y="337"/>
                  </a:cubicBezTo>
                  <a:cubicBezTo>
                    <a:pt x="4370" y="304"/>
                    <a:pt x="4037" y="237"/>
                    <a:pt x="3703" y="204"/>
                  </a:cubicBezTo>
                  <a:cubicBezTo>
                    <a:pt x="3370" y="171"/>
                    <a:pt x="3070" y="137"/>
                    <a:pt x="2769" y="137"/>
                  </a:cubicBezTo>
                  <a:cubicBezTo>
                    <a:pt x="2202" y="71"/>
                    <a:pt x="1702" y="37"/>
                    <a:pt x="1302" y="37"/>
                  </a:cubicBezTo>
                  <a:cubicBezTo>
                    <a:pt x="983" y="12"/>
                    <a:pt x="723" y="1"/>
                    <a:pt x="5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5760677" y="763181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1"/>
                  </a:moveTo>
                  <a:cubicBezTo>
                    <a:pt x="7002" y="1"/>
                    <a:pt x="6719" y="75"/>
                    <a:pt x="6272" y="242"/>
                  </a:cubicBezTo>
                  <a:cubicBezTo>
                    <a:pt x="5738" y="476"/>
                    <a:pt x="4971" y="843"/>
                    <a:pt x="4103" y="1543"/>
                  </a:cubicBezTo>
                  <a:cubicBezTo>
                    <a:pt x="3236" y="2211"/>
                    <a:pt x="2202" y="3145"/>
                    <a:pt x="1368" y="4479"/>
                  </a:cubicBezTo>
                  <a:cubicBezTo>
                    <a:pt x="968" y="5146"/>
                    <a:pt x="601" y="5947"/>
                    <a:pt x="334" y="6814"/>
                  </a:cubicBezTo>
                  <a:cubicBezTo>
                    <a:pt x="101" y="7681"/>
                    <a:pt x="1" y="8682"/>
                    <a:pt x="134" y="9716"/>
                  </a:cubicBezTo>
                  <a:cubicBezTo>
                    <a:pt x="201" y="9949"/>
                    <a:pt x="234" y="10216"/>
                    <a:pt x="301" y="10483"/>
                  </a:cubicBezTo>
                  <a:cubicBezTo>
                    <a:pt x="367" y="10717"/>
                    <a:pt x="468" y="10984"/>
                    <a:pt x="534" y="11217"/>
                  </a:cubicBezTo>
                  <a:cubicBezTo>
                    <a:pt x="734" y="11717"/>
                    <a:pt x="1001" y="12218"/>
                    <a:pt x="1301" y="12685"/>
                  </a:cubicBezTo>
                  <a:cubicBezTo>
                    <a:pt x="1935" y="13619"/>
                    <a:pt x="2869" y="14419"/>
                    <a:pt x="3937" y="14986"/>
                  </a:cubicBezTo>
                  <a:cubicBezTo>
                    <a:pt x="6038" y="16154"/>
                    <a:pt x="8573" y="16521"/>
                    <a:pt x="11175" y="16588"/>
                  </a:cubicBezTo>
                  <a:cubicBezTo>
                    <a:pt x="11425" y="16594"/>
                    <a:pt x="11675" y="16597"/>
                    <a:pt x="11927" y="16597"/>
                  </a:cubicBezTo>
                  <a:cubicBezTo>
                    <a:pt x="14296" y="16597"/>
                    <a:pt x="16741" y="16328"/>
                    <a:pt x="19214" y="16087"/>
                  </a:cubicBezTo>
                  <a:cubicBezTo>
                    <a:pt x="22016" y="15820"/>
                    <a:pt x="24852" y="15220"/>
                    <a:pt x="27754" y="14553"/>
                  </a:cubicBezTo>
                  <a:cubicBezTo>
                    <a:pt x="33491" y="13218"/>
                    <a:pt x="38862" y="11684"/>
                    <a:pt x="43832" y="10650"/>
                  </a:cubicBezTo>
                  <a:cubicBezTo>
                    <a:pt x="48109" y="9760"/>
                    <a:pt x="52065" y="9241"/>
                    <a:pt x="55508" y="9241"/>
                  </a:cubicBezTo>
                  <a:cubicBezTo>
                    <a:pt x="56066" y="9241"/>
                    <a:pt x="56611" y="9254"/>
                    <a:pt x="57141" y="9282"/>
                  </a:cubicBezTo>
                  <a:cubicBezTo>
                    <a:pt x="59043" y="9349"/>
                    <a:pt x="60744" y="9616"/>
                    <a:pt x="62212" y="9983"/>
                  </a:cubicBezTo>
                  <a:cubicBezTo>
                    <a:pt x="62579" y="10083"/>
                    <a:pt x="62946" y="10150"/>
                    <a:pt x="63279" y="10250"/>
                  </a:cubicBezTo>
                  <a:cubicBezTo>
                    <a:pt x="63613" y="10350"/>
                    <a:pt x="63913" y="10483"/>
                    <a:pt x="64246" y="10583"/>
                  </a:cubicBezTo>
                  <a:cubicBezTo>
                    <a:pt x="64847" y="10783"/>
                    <a:pt x="65381" y="11017"/>
                    <a:pt x="65881" y="11250"/>
                  </a:cubicBezTo>
                  <a:cubicBezTo>
                    <a:pt x="66848" y="11684"/>
                    <a:pt x="67582" y="12084"/>
                    <a:pt x="68049" y="12385"/>
                  </a:cubicBezTo>
                  <a:cubicBezTo>
                    <a:pt x="68469" y="12655"/>
                    <a:pt x="68728" y="12790"/>
                    <a:pt x="68799" y="12790"/>
                  </a:cubicBezTo>
                  <a:cubicBezTo>
                    <a:pt x="68807" y="12790"/>
                    <a:pt x="68813" y="12788"/>
                    <a:pt x="68816" y="12785"/>
                  </a:cubicBezTo>
                  <a:cubicBezTo>
                    <a:pt x="68850" y="12751"/>
                    <a:pt x="68616" y="12551"/>
                    <a:pt x="68183" y="12184"/>
                  </a:cubicBezTo>
                  <a:cubicBezTo>
                    <a:pt x="67749" y="11817"/>
                    <a:pt x="67048" y="11350"/>
                    <a:pt x="66081" y="10817"/>
                  </a:cubicBezTo>
                  <a:cubicBezTo>
                    <a:pt x="65581" y="10550"/>
                    <a:pt x="65080" y="10250"/>
                    <a:pt x="64447" y="10016"/>
                  </a:cubicBezTo>
                  <a:cubicBezTo>
                    <a:pt x="64113" y="9916"/>
                    <a:pt x="63813" y="9749"/>
                    <a:pt x="63479" y="9649"/>
                  </a:cubicBezTo>
                  <a:cubicBezTo>
                    <a:pt x="63112" y="9516"/>
                    <a:pt x="62779" y="9416"/>
                    <a:pt x="62412" y="9282"/>
                  </a:cubicBezTo>
                  <a:cubicBezTo>
                    <a:pt x="60911" y="8882"/>
                    <a:pt x="59143" y="8548"/>
                    <a:pt x="57208" y="8382"/>
                  </a:cubicBezTo>
                  <a:cubicBezTo>
                    <a:pt x="56417" y="8321"/>
                    <a:pt x="55594" y="8291"/>
                    <a:pt x="54742" y="8291"/>
                  </a:cubicBezTo>
                  <a:cubicBezTo>
                    <a:pt x="51396" y="8291"/>
                    <a:pt x="47614" y="8745"/>
                    <a:pt x="43598" y="9516"/>
                  </a:cubicBezTo>
                  <a:cubicBezTo>
                    <a:pt x="38561" y="10483"/>
                    <a:pt x="33158" y="12018"/>
                    <a:pt x="27453" y="13352"/>
                  </a:cubicBezTo>
                  <a:cubicBezTo>
                    <a:pt x="24585" y="14019"/>
                    <a:pt x="21816" y="14586"/>
                    <a:pt x="19081" y="14886"/>
                  </a:cubicBezTo>
                  <a:cubicBezTo>
                    <a:pt x="18747" y="14920"/>
                    <a:pt x="18414" y="14953"/>
                    <a:pt x="18047" y="14986"/>
                  </a:cubicBezTo>
                  <a:cubicBezTo>
                    <a:pt x="17713" y="15020"/>
                    <a:pt x="17380" y="15053"/>
                    <a:pt x="17046" y="15086"/>
                  </a:cubicBezTo>
                  <a:cubicBezTo>
                    <a:pt x="16346" y="15153"/>
                    <a:pt x="15712" y="15220"/>
                    <a:pt x="15045" y="15287"/>
                  </a:cubicBezTo>
                  <a:cubicBezTo>
                    <a:pt x="13710" y="15387"/>
                    <a:pt x="12443" y="15453"/>
                    <a:pt x="11175" y="15453"/>
                  </a:cubicBezTo>
                  <a:cubicBezTo>
                    <a:pt x="8707" y="15420"/>
                    <a:pt x="6305" y="15086"/>
                    <a:pt x="4404" y="14086"/>
                  </a:cubicBezTo>
                  <a:cubicBezTo>
                    <a:pt x="3436" y="13585"/>
                    <a:pt x="2636" y="12918"/>
                    <a:pt x="2102" y="12151"/>
                  </a:cubicBezTo>
                  <a:cubicBezTo>
                    <a:pt x="1802" y="11751"/>
                    <a:pt x="1568" y="11317"/>
                    <a:pt x="1402" y="10883"/>
                  </a:cubicBezTo>
                  <a:cubicBezTo>
                    <a:pt x="1301" y="10650"/>
                    <a:pt x="1235" y="10450"/>
                    <a:pt x="1135" y="10216"/>
                  </a:cubicBezTo>
                  <a:cubicBezTo>
                    <a:pt x="1068" y="10016"/>
                    <a:pt x="1035" y="9783"/>
                    <a:pt x="1001" y="9583"/>
                  </a:cubicBezTo>
                  <a:cubicBezTo>
                    <a:pt x="834" y="8682"/>
                    <a:pt x="901" y="7815"/>
                    <a:pt x="1068" y="7014"/>
                  </a:cubicBezTo>
                  <a:cubicBezTo>
                    <a:pt x="1301" y="6213"/>
                    <a:pt x="1602" y="5480"/>
                    <a:pt x="1969" y="4846"/>
                  </a:cubicBezTo>
                  <a:cubicBezTo>
                    <a:pt x="2702" y="3545"/>
                    <a:pt x="3603" y="2611"/>
                    <a:pt x="4404" y="1910"/>
                  </a:cubicBezTo>
                  <a:cubicBezTo>
                    <a:pt x="6005" y="509"/>
                    <a:pt x="7139" y="109"/>
                    <a:pt x="7106" y="9"/>
                  </a:cubicBezTo>
                  <a:cubicBezTo>
                    <a:pt x="7106" y="4"/>
                    <a:pt x="7098" y="1"/>
                    <a:pt x="708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6139196" y="769859"/>
              <a:ext cx="2649497" cy="290850"/>
            </a:xfrm>
            <a:custGeom>
              <a:avLst/>
              <a:gdLst/>
              <a:ahLst/>
              <a:cxnLst/>
              <a:rect l="l" t="t" r="r" b="b"/>
              <a:pathLst>
                <a:path w="60477" h="11716" extrusionOk="0">
                  <a:moveTo>
                    <a:pt x="5388" y="1"/>
                  </a:moveTo>
                  <a:cubicBezTo>
                    <a:pt x="5254" y="1"/>
                    <a:pt x="4352" y="485"/>
                    <a:pt x="3069" y="1675"/>
                  </a:cubicBezTo>
                  <a:cubicBezTo>
                    <a:pt x="2402" y="2309"/>
                    <a:pt x="1601" y="3176"/>
                    <a:pt x="934" y="4343"/>
                  </a:cubicBezTo>
                  <a:cubicBezTo>
                    <a:pt x="600" y="4944"/>
                    <a:pt x="300" y="5611"/>
                    <a:pt x="133" y="6411"/>
                  </a:cubicBezTo>
                  <a:cubicBezTo>
                    <a:pt x="0" y="7179"/>
                    <a:pt x="33" y="8113"/>
                    <a:pt x="434" y="8947"/>
                  </a:cubicBezTo>
                  <a:cubicBezTo>
                    <a:pt x="634" y="9380"/>
                    <a:pt x="867" y="9747"/>
                    <a:pt x="1168" y="10114"/>
                  </a:cubicBezTo>
                  <a:cubicBezTo>
                    <a:pt x="1501" y="10481"/>
                    <a:pt x="1868" y="10815"/>
                    <a:pt x="2335" y="11048"/>
                  </a:cubicBezTo>
                  <a:cubicBezTo>
                    <a:pt x="3202" y="11515"/>
                    <a:pt x="4236" y="11682"/>
                    <a:pt x="5270" y="11715"/>
                  </a:cubicBezTo>
                  <a:cubicBezTo>
                    <a:pt x="7305" y="11715"/>
                    <a:pt x="9373" y="11182"/>
                    <a:pt x="11442" y="10614"/>
                  </a:cubicBezTo>
                  <a:cubicBezTo>
                    <a:pt x="15645" y="9447"/>
                    <a:pt x="20248" y="8246"/>
                    <a:pt x="25118" y="7212"/>
                  </a:cubicBezTo>
                  <a:cubicBezTo>
                    <a:pt x="30021" y="6178"/>
                    <a:pt x="34725" y="5511"/>
                    <a:pt x="39028" y="5277"/>
                  </a:cubicBezTo>
                  <a:cubicBezTo>
                    <a:pt x="40244" y="5202"/>
                    <a:pt x="41426" y="5166"/>
                    <a:pt x="42567" y="5166"/>
                  </a:cubicBezTo>
                  <a:cubicBezTo>
                    <a:pt x="45465" y="5166"/>
                    <a:pt x="48106" y="5395"/>
                    <a:pt x="50403" y="5778"/>
                  </a:cubicBezTo>
                  <a:cubicBezTo>
                    <a:pt x="52004" y="6045"/>
                    <a:pt x="53438" y="6378"/>
                    <a:pt x="54672" y="6745"/>
                  </a:cubicBezTo>
                  <a:cubicBezTo>
                    <a:pt x="55306" y="6945"/>
                    <a:pt x="55873" y="7112"/>
                    <a:pt x="56407" y="7312"/>
                  </a:cubicBezTo>
                  <a:cubicBezTo>
                    <a:pt x="56907" y="7512"/>
                    <a:pt x="57408" y="7646"/>
                    <a:pt x="57808" y="7846"/>
                  </a:cubicBezTo>
                  <a:cubicBezTo>
                    <a:pt x="58242" y="8013"/>
                    <a:pt x="58609" y="8146"/>
                    <a:pt x="58942" y="8279"/>
                  </a:cubicBezTo>
                  <a:cubicBezTo>
                    <a:pt x="59276" y="8446"/>
                    <a:pt x="59543" y="8546"/>
                    <a:pt x="59743" y="8646"/>
                  </a:cubicBezTo>
                  <a:cubicBezTo>
                    <a:pt x="60150" y="8821"/>
                    <a:pt x="60380" y="8920"/>
                    <a:pt x="60454" y="8920"/>
                  </a:cubicBezTo>
                  <a:cubicBezTo>
                    <a:pt x="60465" y="8920"/>
                    <a:pt x="60472" y="8917"/>
                    <a:pt x="60477" y="8913"/>
                  </a:cubicBezTo>
                  <a:cubicBezTo>
                    <a:pt x="60477" y="8880"/>
                    <a:pt x="60276" y="8713"/>
                    <a:pt x="59876" y="8446"/>
                  </a:cubicBezTo>
                  <a:cubicBezTo>
                    <a:pt x="59676" y="8313"/>
                    <a:pt x="59409" y="8146"/>
                    <a:pt x="59109" y="7979"/>
                  </a:cubicBezTo>
                  <a:cubicBezTo>
                    <a:pt x="58775" y="7812"/>
                    <a:pt x="58408" y="7612"/>
                    <a:pt x="58008" y="7412"/>
                  </a:cubicBezTo>
                  <a:cubicBezTo>
                    <a:pt x="57608" y="7179"/>
                    <a:pt x="57108" y="6979"/>
                    <a:pt x="56607" y="6745"/>
                  </a:cubicBezTo>
                  <a:cubicBezTo>
                    <a:pt x="56073" y="6545"/>
                    <a:pt x="55506" y="6311"/>
                    <a:pt x="54906" y="6111"/>
                  </a:cubicBezTo>
                  <a:cubicBezTo>
                    <a:pt x="53638" y="5678"/>
                    <a:pt x="52204" y="5277"/>
                    <a:pt x="50570" y="4910"/>
                  </a:cubicBezTo>
                  <a:cubicBezTo>
                    <a:pt x="47941" y="4401"/>
                    <a:pt x="44859" y="4085"/>
                    <a:pt x="41481" y="4085"/>
                  </a:cubicBezTo>
                  <a:cubicBezTo>
                    <a:pt x="40658" y="4085"/>
                    <a:pt x="39817" y="4104"/>
                    <a:pt x="38961" y="4143"/>
                  </a:cubicBezTo>
                  <a:cubicBezTo>
                    <a:pt x="34591" y="4310"/>
                    <a:pt x="29788" y="4977"/>
                    <a:pt x="24851" y="6011"/>
                  </a:cubicBezTo>
                  <a:cubicBezTo>
                    <a:pt x="19948" y="7045"/>
                    <a:pt x="15311" y="8313"/>
                    <a:pt x="11141" y="9514"/>
                  </a:cubicBezTo>
                  <a:cubicBezTo>
                    <a:pt x="9073" y="10114"/>
                    <a:pt x="7105" y="10648"/>
                    <a:pt x="5270" y="10681"/>
                  </a:cubicBezTo>
                  <a:cubicBezTo>
                    <a:pt x="4336" y="10681"/>
                    <a:pt x="3469" y="10548"/>
                    <a:pt x="2769" y="10181"/>
                  </a:cubicBezTo>
                  <a:cubicBezTo>
                    <a:pt x="2435" y="10014"/>
                    <a:pt x="2102" y="9781"/>
                    <a:pt x="1868" y="9514"/>
                  </a:cubicBezTo>
                  <a:cubicBezTo>
                    <a:pt x="1635" y="9213"/>
                    <a:pt x="1368" y="8880"/>
                    <a:pt x="1234" y="8580"/>
                  </a:cubicBezTo>
                  <a:cubicBezTo>
                    <a:pt x="901" y="7913"/>
                    <a:pt x="834" y="7212"/>
                    <a:pt x="934" y="6545"/>
                  </a:cubicBezTo>
                  <a:cubicBezTo>
                    <a:pt x="1034" y="5844"/>
                    <a:pt x="1268" y="5244"/>
                    <a:pt x="1534" y="4677"/>
                  </a:cubicBezTo>
                  <a:cubicBezTo>
                    <a:pt x="2102" y="3543"/>
                    <a:pt x="2802" y="2675"/>
                    <a:pt x="3402" y="2008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6337918" y="734061"/>
              <a:ext cx="2452221" cy="207040"/>
            </a:xfrm>
            <a:custGeom>
              <a:avLst/>
              <a:gdLst/>
              <a:ahLst/>
              <a:cxnLst/>
              <a:rect l="l" t="t" r="r" b="b"/>
              <a:pathLst>
                <a:path w="55974" h="8340" extrusionOk="0">
                  <a:moveTo>
                    <a:pt x="8359" y="1"/>
                  </a:moveTo>
                  <a:cubicBezTo>
                    <a:pt x="7936" y="1"/>
                    <a:pt x="7107" y="109"/>
                    <a:pt x="6005" y="582"/>
                  </a:cubicBezTo>
                  <a:cubicBezTo>
                    <a:pt x="5204" y="915"/>
                    <a:pt x="4237" y="1449"/>
                    <a:pt x="3236" y="2183"/>
                  </a:cubicBezTo>
                  <a:cubicBezTo>
                    <a:pt x="2736" y="2550"/>
                    <a:pt x="2202" y="2983"/>
                    <a:pt x="1702" y="3517"/>
                  </a:cubicBezTo>
                  <a:cubicBezTo>
                    <a:pt x="1201" y="4017"/>
                    <a:pt x="668" y="4618"/>
                    <a:pt x="334" y="5385"/>
                  </a:cubicBezTo>
                  <a:cubicBezTo>
                    <a:pt x="134" y="5785"/>
                    <a:pt x="1" y="6252"/>
                    <a:pt x="101" y="6819"/>
                  </a:cubicBezTo>
                  <a:cubicBezTo>
                    <a:pt x="167" y="6953"/>
                    <a:pt x="201" y="7120"/>
                    <a:pt x="267" y="7220"/>
                  </a:cubicBezTo>
                  <a:cubicBezTo>
                    <a:pt x="334" y="7353"/>
                    <a:pt x="434" y="7487"/>
                    <a:pt x="534" y="7587"/>
                  </a:cubicBezTo>
                  <a:lnTo>
                    <a:pt x="701" y="7720"/>
                  </a:lnTo>
                  <a:lnTo>
                    <a:pt x="868" y="7820"/>
                  </a:lnTo>
                  <a:cubicBezTo>
                    <a:pt x="968" y="7920"/>
                    <a:pt x="1068" y="7954"/>
                    <a:pt x="1201" y="8020"/>
                  </a:cubicBezTo>
                  <a:cubicBezTo>
                    <a:pt x="1866" y="8281"/>
                    <a:pt x="2530" y="8340"/>
                    <a:pt x="3195" y="8340"/>
                  </a:cubicBezTo>
                  <a:cubicBezTo>
                    <a:pt x="3464" y="8340"/>
                    <a:pt x="3734" y="8330"/>
                    <a:pt x="4003" y="8320"/>
                  </a:cubicBezTo>
                  <a:cubicBezTo>
                    <a:pt x="5871" y="8220"/>
                    <a:pt x="7806" y="7853"/>
                    <a:pt x="9808" y="7386"/>
                  </a:cubicBezTo>
                  <a:cubicBezTo>
                    <a:pt x="11809" y="6953"/>
                    <a:pt x="13911" y="6386"/>
                    <a:pt x="16045" y="5819"/>
                  </a:cubicBezTo>
                  <a:cubicBezTo>
                    <a:pt x="18180" y="5285"/>
                    <a:pt x="20415" y="4651"/>
                    <a:pt x="22683" y="4284"/>
                  </a:cubicBezTo>
                  <a:cubicBezTo>
                    <a:pt x="28690" y="3485"/>
                    <a:pt x="34402" y="3035"/>
                    <a:pt x="39331" y="3035"/>
                  </a:cubicBezTo>
                  <a:cubicBezTo>
                    <a:pt x="42013" y="3035"/>
                    <a:pt x="44462" y="3168"/>
                    <a:pt x="46601" y="3450"/>
                  </a:cubicBezTo>
                  <a:cubicBezTo>
                    <a:pt x="49636" y="3851"/>
                    <a:pt x="52004" y="4551"/>
                    <a:pt x="53572" y="5218"/>
                  </a:cubicBezTo>
                  <a:cubicBezTo>
                    <a:pt x="54999" y="5869"/>
                    <a:pt x="55733" y="6463"/>
                    <a:pt x="55910" y="6463"/>
                  </a:cubicBezTo>
                  <a:cubicBezTo>
                    <a:pt x="55923" y="6463"/>
                    <a:pt x="55934" y="6459"/>
                    <a:pt x="55941" y="6452"/>
                  </a:cubicBezTo>
                  <a:cubicBezTo>
                    <a:pt x="55974" y="6419"/>
                    <a:pt x="55307" y="5652"/>
                    <a:pt x="53772" y="4785"/>
                  </a:cubicBezTo>
                  <a:cubicBezTo>
                    <a:pt x="52238" y="3917"/>
                    <a:pt x="49803" y="3083"/>
                    <a:pt x="46734" y="2583"/>
                  </a:cubicBezTo>
                  <a:cubicBezTo>
                    <a:pt x="44104" y="2159"/>
                    <a:pt x="41043" y="1926"/>
                    <a:pt x="37652" y="1926"/>
                  </a:cubicBezTo>
                  <a:cubicBezTo>
                    <a:pt x="37043" y="1926"/>
                    <a:pt x="36423" y="1934"/>
                    <a:pt x="35793" y="1949"/>
                  </a:cubicBezTo>
                  <a:cubicBezTo>
                    <a:pt x="31690" y="2083"/>
                    <a:pt x="27220" y="2416"/>
                    <a:pt x="22483" y="3083"/>
                  </a:cubicBezTo>
                  <a:cubicBezTo>
                    <a:pt x="20115" y="3450"/>
                    <a:pt x="17880" y="4084"/>
                    <a:pt x="15745" y="4651"/>
                  </a:cubicBezTo>
                  <a:cubicBezTo>
                    <a:pt x="13577" y="5218"/>
                    <a:pt x="11542" y="5819"/>
                    <a:pt x="9574" y="6286"/>
                  </a:cubicBezTo>
                  <a:cubicBezTo>
                    <a:pt x="7606" y="6753"/>
                    <a:pt x="5705" y="7153"/>
                    <a:pt x="3937" y="7286"/>
                  </a:cubicBezTo>
                  <a:cubicBezTo>
                    <a:pt x="3598" y="7312"/>
                    <a:pt x="3260" y="7333"/>
                    <a:pt x="2935" y="7333"/>
                  </a:cubicBezTo>
                  <a:cubicBezTo>
                    <a:pt x="2428" y="7333"/>
                    <a:pt x="1955" y="7282"/>
                    <a:pt x="1568" y="7120"/>
                  </a:cubicBezTo>
                  <a:cubicBezTo>
                    <a:pt x="1268" y="7020"/>
                    <a:pt x="1068" y="6819"/>
                    <a:pt x="1001" y="6619"/>
                  </a:cubicBezTo>
                  <a:cubicBezTo>
                    <a:pt x="935" y="6386"/>
                    <a:pt x="1001" y="6052"/>
                    <a:pt x="1135" y="5752"/>
                  </a:cubicBezTo>
                  <a:cubicBezTo>
                    <a:pt x="1368" y="5118"/>
                    <a:pt x="1835" y="4551"/>
                    <a:pt x="2269" y="4051"/>
                  </a:cubicBezTo>
                  <a:cubicBezTo>
                    <a:pt x="2703" y="3550"/>
                    <a:pt x="3203" y="3117"/>
                    <a:pt x="3637" y="2716"/>
                  </a:cubicBezTo>
                  <a:cubicBezTo>
                    <a:pt x="4571" y="1983"/>
                    <a:pt x="5471" y="1415"/>
                    <a:pt x="6205" y="1015"/>
                  </a:cubicBezTo>
                  <a:cubicBezTo>
                    <a:pt x="7706" y="215"/>
                    <a:pt x="8673" y="148"/>
                    <a:pt x="8673" y="48"/>
                  </a:cubicBezTo>
                  <a:cubicBezTo>
                    <a:pt x="8673" y="26"/>
                    <a:pt x="8564" y="1"/>
                    <a:pt x="835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6703249" y="691933"/>
              <a:ext cx="1793187" cy="140907"/>
            </a:xfrm>
            <a:custGeom>
              <a:avLst/>
              <a:gdLst/>
              <a:ahLst/>
              <a:cxnLst/>
              <a:rect l="l" t="t" r="r" b="b"/>
              <a:pathLst>
                <a:path w="40931" h="5676" extrusionOk="0">
                  <a:moveTo>
                    <a:pt x="25963" y="0"/>
                  </a:moveTo>
                  <a:cubicBezTo>
                    <a:pt x="24127" y="0"/>
                    <a:pt x="22186" y="92"/>
                    <a:pt x="20182" y="310"/>
                  </a:cubicBezTo>
                  <a:cubicBezTo>
                    <a:pt x="17313" y="611"/>
                    <a:pt x="14611" y="1111"/>
                    <a:pt x="12143" y="1645"/>
                  </a:cubicBezTo>
                  <a:cubicBezTo>
                    <a:pt x="9708" y="2245"/>
                    <a:pt x="7540" y="2846"/>
                    <a:pt x="5772" y="3446"/>
                  </a:cubicBezTo>
                  <a:cubicBezTo>
                    <a:pt x="2169" y="4580"/>
                    <a:pt x="1" y="5481"/>
                    <a:pt x="68" y="5648"/>
                  </a:cubicBezTo>
                  <a:cubicBezTo>
                    <a:pt x="71" y="5666"/>
                    <a:pt x="103" y="5675"/>
                    <a:pt x="162" y="5675"/>
                  </a:cubicBezTo>
                  <a:cubicBezTo>
                    <a:pt x="627" y="5675"/>
                    <a:pt x="2777" y="5109"/>
                    <a:pt x="6005" y="4280"/>
                  </a:cubicBezTo>
                  <a:cubicBezTo>
                    <a:pt x="7806" y="3813"/>
                    <a:pt x="9975" y="3279"/>
                    <a:pt x="12410" y="2779"/>
                  </a:cubicBezTo>
                  <a:cubicBezTo>
                    <a:pt x="14811" y="2279"/>
                    <a:pt x="17513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2" y="1179"/>
                    <a:pt x="32700" y="1378"/>
                    <a:pt x="34859" y="1611"/>
                  </a:cubicBezTo>
                  <a:cubicBezTo>
                    <a:pt x="36727" y="1845"/>
                    <a:pt x="38228" y="2045"/>
                    <a:pt x="39262" y="2212"/>
                  </a:cubicBezTo>
                  <a:cubicBezTo>
                    <a:pt x="39952" y="2301"/>
                    <a:pt x="40448" y="2345"/>
                    <a:pt x="40713" y="2345"/>
                  </a:cubicBezTo>
                  <a:cubicBezTo>
                    <a:pt x="40845" y="2345"/>
                    <a:pt x="40919" y="2334"/>
                    <a:pt x="40930" y="2312"/>
                  </a:cubicBezTo>
                  <a:cubicBezTo>
                    <a:pt x="40930" y="2212"/>
                    <a:pt x="40396" y="2012"/>
                    <a:pt x="39362" y="1711"/>
                  </a:cubicBezTo>
                  <a:cubicBezTo>
                    <a:pt x="38362" y="1411"/>
                    <a:pt x="36861" y="1078"/>
                    <a:pt x="34993" y="744"/>
                  </a:cubicBezTo>
                  <a:cubicBezTo>
                    <a:pt x="32547" y="329"/>
                    <a:pt x="29443" y="0"/>
                    <a:pt x="2596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7631233" y="1036579"/>
              <a:ext cx="1512584" cy="203515"/>
            </a:xfrm>
            <a:custGeom>
              <a:avLst/>
              <a:gdLst/>
              <a:ahLst/>
              <a:cxnLst/>
              <a:rect l="l" t="t" r="r" b="b"/>
              <a:pathLst>
                <a:path w="34526" h="8198" extrusionOk="0">
                  <a:moveTo>
                    <a:pt x="12156" y="0"/>
                  </a:moveTo>
                  <a:cubicBezTo>
                    <a:pt x="10842" y="0"/>
                    <a:pt x="9047" y="213"/>
                    <a:pt x="6906" y="771"/>
                  </a:cubicBezTo>
                  <a:cubicBezTo>
                    <a:pt x="6339" y="905"/>
                    <a:pt x="5738" y="1071"/>
                    <a:pt x="5138" y="1271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7" y="1705"/>
                    <a:pt x="3570" y="1839"/>
                    <a:pt x="3270" y="1972"/>
                  </a:cubicBezTo>
                  <a:cubicBezTo>
                    <a:pt x="2603" y="2239"/>
                    <a:pt x="1935" y="2572"/>
                    <a:pt x="1302" y="3073"/>
                  </a:cubicBezTo>
                  <a:cubicBezTo>
                    <a:pt x="968" y="3306"/>
                    <a:pt x="668" y="3606"/>
                    <a:pt x="401" y="4007"/>
                  </a:cubicBezTo>
                  <a:cubicBezTo>
                    <a:pt x="167" y="4407"/>
                    <a:pt x="1" y="4974"/>
                    <a:pt x="134" y="5508"/>
                  </a:cubicBezTo>
                  <a:cubicBezTo>
                    <a:pt x="268" y="6075"/>
                    <a:pt x="601" y="6475"/>
                    <a:pt x="935" y="6775"/>
                  </a:cubicBezTo>
                  <a:cubicBezTo>
                    <a:pt x="1302" y="7076"/>
                    <a:pt x="1669" y="7309"/>
                    <a:pt x="2069" y="7509"/>
                  </a:cubicBezTo>
                  <a:cubicBezTo>
                    <a:pt x="2236" y="7609"/>
                    <a:pt x="2469" y="7676"/>
                    <a:pt x="2669" y="7776"/>
                  </a:cubicBezTo>
                  <a:cubicBezTo>
                    <a:pt x="2869" y="7843"/>
                    <a:pt x="3103" y="7910"/>
                    <a:pt x="3303" y="7976"/>
                  </a:cubicBezTo>
                  <a:cubicBezTo>
                    <a:pt x="3737" y="8076"/>
                    <a:pt x="4204" y="8143"/>
                    <a:pt x="4637" y="8176"/>
                  </a:cubicBezTo>
                  <a:cubicBezTo>
                    <a:pt x="4894" y="8191"/>
                    <a:pt x="5150" y="8198"/>
                    <a:pt x="5406" y="8198"/>
                  </a:cubicBezTo>
                  <a:cubicBezTo>
                    <a:pt x="6918" y="8198"/>
                    <a:pt x="8429" y="7961"/>
                    <a:pt x="9941" y="7676"/>
                  </a:cubicBezTo>
                  <a:cubicBezTo>
                    <a:pt x="13444" y="6942"/>
                    <a:pt x="16679" y="5908"/>
                    <a:pt x="19615" y="5274"/>
                  </a:cubicBezTo>
                  <a:cubicBezTo>
                    <a:pt x="20877" y="4994"/>
                    <a:pt x="22046" y="4784"/>
                    <a:pt x="23159" y="4784"/>
                  </a:cubicBezTo>
                  <a:cubicBezTo>
                    <a:pt x="23369" y="4784"/>
                    <a:pt x="23578" y="4791"/>
                    <a:pt x="23784" y="4807"/>
                  </a:cubicBezTo>
                  <a:cubicBezTo>
                    <a:pt x="25152" y="4907"/>
                    <a:pt x="26386" y="5007"/>
                    <a:pt x="27520" y="5208"/>
                  </a:cubicBezTo>
                  <a:cubicBezTo>
                    <a:pt x="29789" y="5508"/>
                    <a:pt x="31523" y="6142"/>
                    <a:pt x="32691" y="6709"/>
                  </a:cubicBezTo>
                  <a:cubicBezTo>
                    <a:pt x="33747" y="7206"/>
                    <a:pt x="34312" y="7616"/>
                    <a:pt x="34438" y="7616"/>
                  </a:cubicBezTo>
                  <a:cubicBezTo>
                    <a:pt x="34447" y="7616"/>
                    <a:pt x="34454" y="7614"/>
                    <a:pt x="34459" y="7609"/>
                  </a:cubicBezTo>
                  <a:cubicBezTo>
                    <a:pt x="34525" y="7543"/>
                    <a:pt x="34025" y="6976"/>
                    <a:pt x="32924" y="6275"/>
                  </a:cubicBezTo>
                  <a:cubicBezTo>
                    <a:pt x="31823" y="5575"/>
                    <a:pt x="30022" y="4774"/>
                    <a:pt x="27687" y="4340"/>
                  </a:cubicBezTo>
                  <a:cubicBezTo>
                    <a:pt x="26520" y="4107"/>
                    <a:pt x="25252" y="3940"/>
                    <a:pt x="23884" y="3807"/>
                  </a:cubicBezTo>
                  <a:cubicBezTo>
                    <a:pt x="23718" y="3773"/>
                    <a:pt x="23551" y="3773"/>
                    <a:pt x="23351" y="3773"/>
                  </a:cubicBezTo>
                  <a:cubicBezTo>
                    <a:pt x="23184" y="3740"/>
                    <a:pt x="22984" y="3740"/>
                    <a:pt x="22784" y="3740"/>
                  </a:cubicBezTo>
                  <a:cubicBezTo>
                    <a:pt x="22417" y="3740"/>
                    <a:pt x="22050" y="3773"/>
                    <a:pt x="21683" y="3807"/>
                  </a:cubicBezTo>
                  <a:cubicBezTo>
                    <a:pt x="20916" y="3873"/>
                    <a:pt x="20182" y="4007"/>
                    <a:pt x="19415" y="4140"/>
                  </a:cubicBezTo>
                  <a:cubicBezTo>
                    <a:pt x="16346" y="4741"/>
                    <a:pt x="13110" y="5741"/>
                    <a:pt x="9708" y="6475"/>
                  </a:cubicBezTo>
                  <a:cubicBezTo>
                    <a:pt x="8253" y="6760"/>
                    <a:pt x="6798" y="6997"/>
                    <a:pt x="5427" y="6997"/>
                  </a:cubicBezTo>
                  <a:cubicBezTo>
                    <a:pt x="5195" y="6997"/>
                    <a:pt x="4965" y="6990"/>
                    <a:pt x="4737" y="6976"/>
                  </a:cubicBezTo>
                  <a:cubicBezTo>
                    <a:pt x="4337" y="6942"/>
                    <a:pt x="3970" y="6909"/>
                    <a:pt x="3603" y="6809"/>
                  </a:cubicBezTo>
                  <a:cubicBezTo>
                    <a:pt x="3436" y="6775"/>
                    <a:pt x="3270" y="6709"/>
                    <a:pt x="3103" y="6675"/>
                  </a:cubicBezTo>
                  <a:cubicBezTo>
                    <a:pt x="2936" y="6609"/>
                    <a:pt x="2769" y="6542"/>
                    <a:pt x="2603" y="6442"/>
                  </a:cubicBezTo>
                  <a:cubicBezTo>
                    <a:pt x="2269" y="6275"/>
                    <a:pt x="1935" y="6108"/>
                    <a:pt x="1702" y="5908"/>
                  </a:cubicBezTo>
                  <a:cubicBezTo>
                    <a:pt x="1468" y="5708"/>
                    <a:pt x="1302" y="5474"/>
                    <a:pt x="1235" y="5274"/>
                  </a:cubicBezTo>
                  <a:cubicBezTo>
                    <a:pt x="1135" y="4874"/>
                    <a:pt x="1468" y="4307"/>
                    <a:pt x="2002" y="3907"/>
                  </a:cubicBezTo>
                  <a:cubicBezTo>
                    <a:pt x="2502" y="3506"/>
                    <a:pt x="3070" y="3173"/>
                    <a:pt x="3670" y="2906"/>
                  </a:cubicBezTo>
                  <a:cubicBezTo>
                    <a:pt x="3970" y="2773"/>
                    <a:pt x="4237" y="2639"/>
                    <a:pt x="4571" y="2539"/>
                  </a:cubicBezTo>
                  <a:cubicBezTo>
                    <a:pt x="4871" y="2439"/>
                    <a:pt x="5171" y="2306"/>
                    <a:pt x="5471" y="2205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1" y="938"/>
                    <a:pt x="11175" y="604"/>
                    <a:pt x="12443" y="504"/>
                  </a:cubicBezTo>
                  <a:cubicBezTo>
                    <a:pt x="12777" y="471"/>
                    <a:pt x="13043" y="471"/>
                    <a:pt x="13310" y="438"/>
                  </a:cubicBezTo>
                  <a:lnTo>
                    <a:pt x="13911" y="438"/>
                  </a:lnTo>
                  <a:cubicBezTo>
                    <a:pt x="14244" y="438"/>
                    <a:pt x="14444" y="438"/>
                    <a:pt x="14444" y="404"/>
                  </a:cubicBezTo>
                  <a:cubicBezTo>
                    <a:pt x="14444" y="337"/>
                    <a:pt x="14278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77" y="37"/>
                    <a:pt x="12777" y="37"/>
                    <a:pt x="12443" y="4"/>
                  </a:cubicBezTo>
                  <a:cubicBezTo>
                    <a:pt x="12350" y="2"/>
                    <a:pt x="12254" y="0"/>
                    <a:pt x="1215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7958581" y="106398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12977" y="1"/>
                  </a:moveTo>
                  <a:cubicBezTo>
                    <a:pt x="11542" y="1"/>
                    <a:pt x="9541" y="301"/>
                    <a:pt x="7439" y="868"/>
                  </a:cubicBezTo>
                  <a:cubicBezTo>
                    <a:pt x="5338" y="1435"/>
                    <a:pt x="3503" y="2069"/>
                    <a:pt x="2169" y="2536"/>
                  </a:cubicBezTo>
                  <a:cubicBezTo>
                    <a:pt x="835" y="2969"/>
                    <a:pt x="1" y="3270"/>
                    <a:pt x="34" y="3436"/>
                  </a:cubicBezTo>
                  <a:cubicBezTo>
                    <a:pt x="34" y="3517"/>
                    <a:pt x="250" y="3566"/>
                    <a:pt x="629" y="3566"/>
                  </a:cubicBezTo>
                  <a:cubicBezTo>
                    <a:pt x="1040" y="3566"/>
                    <a:pt x="1641" y="3508"/>
                    <a:pt x="2369" y="3370"/>
                  </a:cubicBezTo>
                  <a:cubicBezTo>
                    <a:pt x="3803" y="3136"/>
                    <a:pt x="5705" y="2636"/>
                    <a:pt x="7740" y="2069"/>
                  </a:cubicBezTo>
                  <a:cubicBezTo>
                    <a:pt x="9808" y="1502"/>
                    <a:pt x="11676" y="1101"/>
                    <a:pt x="13043" y="868"/>
                  </a:cubicBezTo>
                  <a:cubicBezTo>
                    <a:pt x="14444" y="634"/>
                    <a:pt x="15312" y="568"/>
                    <a:pt x="15312" y="401"/>
                  </a:cubicBezTo>
                  <a:cubicBezTo>
                    <a:pt x="15345" y="234"/>
                    <a:pt x="14444" y="1"/>
                    <a:pt x="1297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6181560" y="1107380"/>
              <a:ext cx="1378131" cy="124870"/>
            </a:xfrm>
            <a:custGeom>
              <a:avLst/>
              <a:gdLst/>
              <a:ahLst/>
              <a:cxnLst/>
              <a:rect l="l" t="t" r="r" b="b"/>
              <a:pathLst>
                <a:path w="31457" h="5030" extrusionOk="0">
                  <a:moveTo>
                    <a:pt x="31349" y="0"/>
                  </a:moveTo>
                  <a:cubicBezTo>
                    <a:pt x="31186" y="0"/>
                    <a:pt x="30766" y="102"/>
                    <a:pt x="30155" y="287"/>
                  </a:cubicBezTo>
                  <a:cubicBezTo>
                    <a:pt x="29788" y="421"/>
                    <a:pt x="29321" y="588"/>
                    <a:pt x="28788" y="754"/>
                  </a:cubicBezTo>
                  <a:cubicBezTo>
                    <a:pt x="28221" y="888"/>
                    <a:pt x="27587" y="1055"/>
                    <a:pt x="26920" y="1255"/>
                  </a:cubicBezTo>
                  <a:cubicBezTo>
                    <a:pt x="24118" y="1955"/>
                    <a:pt x="20248" y="2789"/>
                    <a:pt x="15878" y="3256"/>
                  </a:cubicBezTo>
                  <a:cubicBezTo>
                    <a:pt x="7172" y="4357"/>
                    <a:pt x="34" y="4057"/>
                    <a:pt x="0" y="4490"/>
                  </a:cubicBezTo>
                  <a:cubicBezTo>
                    <a:pt x="0" y="4657"/>
                    <a:pt x="1802" y="4824"/>
                    <a:pt x="4704" y="4991"/>
                  </a:cubicBezTo>
                  <a:cubicBezTo>
                    <a:pt x="5310" y="5019"/>
                    <a:pt x="5970" y="5029"/>
                    <a:pt x="6676" y="5029"/>
                  </a:cubicBezTo>
                  <a:cubicBezTo>
                    <a:pt x="7640" y="5029"/>
                    <a:pt x="8690" y="5010"/>
                    <a:pt x="9807" y="4991"/>
                  </a:cubicBezTo>
                  <a:cubicBezTo>
                    <a:pt x="10775" y="4957"/>
                    <a:pt x="11775" y="4857"/>
                    <a:pt x="12810" y="4791"/>
                  </a:cubicBezTo>
                  <a:cubicBezTo>
                    <a:pt x="13343" y="4757"/>
                    <a:pt x="13877" y="4724"/>
                    <a:pt x="14411" y="4691"/>
                  </a:cubicBezTo>
                  <a:cubicBezTo>
                    <a:pt x="14944" y="4657"/>
                    <a:pt x="15478" y="4557"/>
                    <a:pt x="16045" y="4490"/>
                  </a:cubicBezTo>
                  <a:cubicBezTo>
                    <a:pt x="20448" y="4023"/>
                    <a:pt x="24418" y="3023"/>
                    <a:pt x="27153" y="2089"/>
                  </a:cubicBezTo>
                  <a:cubicBezTo>
                    <a:pt x="27854" y="1822"/>
                    <a:pt x="28454" y="1622"/>
                    <a:pt x="29021" y="1388"/>
                  </a:cubicBezTo>
                  <a:cubicBezTo>
                    <a:pt x="29555" y="1155"/>
                    <a:pt x="29988" y="921"/>
                    <a:pt x="30355" y="721"/>
                  </a:cubicBezTo>
                  <a:cubicBezTo>
                    <a:pt x="31089" y="354"/>
                    <a:pt x="31456" y="121"/>
                    <a:pt x="31423" y="21"/>
                  </a:cubicBezTo>
                  <a:cubicBezTo>
                    <a:pt x="31416" y="7"/>
                    <a:pt x="31391" y="0"/>
                    <a:pt x="3134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7277598" y="2286667"/>
              <a:ext cx="1803351" cy="147634"/>
            </a:xfrm>
            <a:custGeom>
              <a:avLst/>
              <a:gdLst/>
              <a:ahLst/>
              <a:cxnLst/>
              <a:rect l="l" t="t" r="r" b="b"/>
              <a:pathLst>
                <a:path w="41163" h="5947" extrusionOk="0">
                  <a:moveTo>
                    <a:pt x="14379" y="1"/>
                  </a:moveTo>
                  <a:cubicBezTo>
                    <a:pt x="13617" y="1"/>
                    <a:pt x="12870" y="28"/>
                    <a:pt x="12142" y="84"/>
                  </a:cubicBezTo>
                  <a:cubicBezTo>
                    <a:pt x="9574" y="284"/>
                    <a:pt x="7239" y="818"/>
                    <a:pt x="5404" y="1518"/>
                  </a:cubicBezTo>
                  <a:cubicBezTo>
                    <a:pt x="5171" y="1585"/>
                    <a:pt x="4970" y="1685"/>
                    <a:pt x="4737" y="1785"/>
                  </a:cubicBezTo>
                  <a:cubicBezTo>
                    <a:pt x="4537" y="1885"/>
                    <a:pt x="4337" y="1985"/>
                    <a:pt x="4137" y="2052"/>
                  </a:cubicBezTo>
                  <a:cubicBezTo>
                    <a:pt x="3736" y="2252"/>
                    <a:pt x="3336" y="2419"/>
                    <a:pt x="3002" y="2619"/>
                  </a:cubicBezTo>
                  <a:cubicBezTo>
                    <a:pt x="2669" y="2819"/>
                    <a:pt x="2369" y="2986"/>
                    <a:pt x="2068" y="3153"/>
                  </a:cubicBezTo>
                  <a:cubicBezTo>
                    <a:pt x="1802" y="3320"/>
                    <a:pt x="1535" y="3486"/>
                    <a:pt x="1335" y="3653"/>
                  </a:cubicBezTo>
                  <a:cubicBezTo>
                    <a:pt x="434" y="4320"/>
                    <a:pt x="0" y="4721"/>
                    <a:pt x="34" y="4787"/>
                  </a:cubicBezTo>
                  <a:cubicBezTo>
                    <a:pt x="42" y="4800"/>
                    <a:pt x="57" y="4805"/>
                    <a:pt x="78" y="4805"/>
                  </a:cubicBezTo>
                  <a:cubicBezTo>
                    <a:pt x="410" y="4805"/>
                    <a:pt x="2322" y="3417"/>
                    <a:pt x="5704" y="2352"/>
                  </a:cubicBezTo>
                  <a:cubicBezTo>
                    <a:pt x="7506" y="1752"/>
                    <a:pt x="9741" y="1352"/>
                    <a:pt x="12209" y="1218"/>
                  </a:cubicBezTo>
                  <a:cubicBezTo>
                    <a:pt x="12678" y="1199"/>
                    <a:pt x="13157" y="1190"/>
                    <a:pt x="13643" y="1190"/>
                  </a:cubicBezTo>
                  <a:cubicBezTo>
                    <a:pt x="15753" y="1190"/>
                    <a:pt x="18017" y="1366"/>
                    <a:pt x="20348" y="1718"/>
                  </a:cubicBezTo>
                  <a:cubicBezTo>
                    <a:pt x="23217" y="2185"/>
                    <a:pt x="25885" y="2819"/>
                    <a:pt x="28354" y="3486"/>
                  </a:cubicBezTo>
                  <a:cubicBezTo>
                    <a:pt x="28954" y="3620"/>
                    <a:pt x="29555" y="3820"/>
                    <a:pt x="30155" y="3953"/>
                  </a:cubicBezTo>
                  <a:cubicBezTo>
                    <a:pt x="30756" y="4053"/>
                    <a:pt x="31323" y="4187"/>
                    <a:pt x="31890" y="4287"/>
                  </a:cubicBezTo>
                  <a:cubicBezTo>
                    <a:pt x="33024" y="4487"/>
                    <a:pt x="34058" y="4654"/>
                    <a:pt x="34992" y="4821"/>
                  </a:cubicBezTo>
                  <a:cubicBezTo>
                    <a:pt x="36893" y="5154"/>
                    <a:pt x="38428" y="5421"/>
                    <a:pt x="39462" y="5688"/>
                  </a:cubicBezTo>
                  <a:cubicBezTo>
                    <a:pt x="40245" y="5865"/>
                    <a:pt x="40779" y="5946"/>
                    <a:pt x="41007" y="5946"/>
                  </a:cubicBezTo>
                  <a:cubicBezTo>
                    <a:pt x="41080" y="5946"/>
                    <a:pt x="41122" y="5938"/>
                    <a:pt x="41130" y="5921"/>
                  </a:cubicBezTo>
                  <a:cubicBezTo>
                    <a:pt x="41163" y="5855"/>
                    <a:pt x="40629" y="5588"/>
                    <a:pt x="39595" y="5221"/>
                  </a:cubicBezTo>
                  <a:cubicBezTo>
                    <a:pt x="38595" y="4821"/>
                    <a:pt x="37060" y="4420"/>
                    <a:pt x="35192" y="3953"/>
                  </a:cubicBezTo>
                  <a:cubicBezTo>
                    <a:pt x="34258" y="3753"/>
                    <a:pt x="33224" y="3520"/>
                    <a:pt x="32123" y="3286"/>
                  </a:cubicBezTo>
                  <a:cubicBezTo>
                    <a:pt x="31590" y="3153"/>
                    <a:pt x="31022" y="3019"/>
                    <a:pt x="30422" y="2886"/>
                  </a:cubicBezTo>
                  <a:cubicBezTo>
                    <a:pt x="29855" y="2753"/>
                    <a:pt x="29255" y="2552"/>
                    <a:pt x="28654" y="2386"/>
                  </a:cubicBezTo>
                  <a:cubicBezTo>
                    <a:pt x="26186" y="1652"/>
                    <a:pt x="23450" y="951"/>
                    <a:pt x="20515" y="518"/>
                  </a:cubicBezTo>
                  <a:cubicBezTo>
                    <a:pt x="18401" y="181"/>
                    <a:pt x="16339" y="1"/>
                    <a:pt x="1437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7265901" y="2191140"/>
              <a:ext cx="1813603" cy="125267"/>
            </a:xfrm>
            <a:custGeom>
              <a:avLst/>
              <a:gdLst/>
              <a:ahLst/>
              <a:cxnLst/>
              <a:rect l="l" t="t" r="r" b="b"/>
              <a:pathLst>
                <a:path w="41397" h="5046" extrusionOk="0">
                  <a:moveTo>
                    <a:pt x="18823" y="1"/>
                  </a:moveTo>
                  <a:cubicBezTo>
                    <a:pt x="16478" y="1"/>
                    <a:pt x="14251" y="166"/>
                    <a:pt x="12176" y="463"/>
                  </a:cubicBezTo>
                  <a:cubicBezTo>
                    <a:pt x="10908" y="696"/>
                    <a:pt x="9707" y="863"/>
                    <a:pt x="8607" y="1163"/>
                  </a:cubicBezTo>
                  <a:cubicBezTo>
                    <a:pt x="8073" y="1330"/>
                    <a:pt x="7506" y="1430"/>
                    <a:pt x="7005" y="1597"/>
                  </a:cubicBezTo>
                  <a:cubicBezTo>
                    <a:pt x="6505" y="1764"/>
                    <a:pt x="6038" y="1931"/>
                    <a:pt x="5571" y="2097"/>
                  </a:cubicBezTo>
                  <a:cubicBezTo>
                    <a:pt x="4637" y="2398"/>
                    <a:pt x="3870" y="2798"/>
                    <a:pt x="3136" y="3098"/>
                  </a:cubicBezTo>
                  <a:cubicBezTo>
                    <a:pt x="2802" y="3265"/>
                    <a:pt x="2469" y="3432"/>
                    <a:pt x="2169" y="3565"/>
                  </a:cubicBezTo>
                  <a:cubicBezTo>
                    <a:pt x="1902" y="3732"/>
                    <a:pt x="1635" y="3899"/>
                    <a:pt x="1401" y="4032"/>
                  </a:cubicBezTo>
                  <a:cubicBezTo>
                    <a:pt x="467" y="4599"/>
                    <a:pt x="0" y="4933"/>
                    <a:pt x="34" y="5033"/>
                  </a:cubicBezTo>
                  <a:cubicBezTo>
                    <a:pt x="38" y="5041"/>
                    <a:pt x="51" y="5045"/>
                    <a:pt x="72" y="5045"/>
                  </a:cubicBezTo>
                  <a:cubicBezTo>
                    <a:pt x="216" y="5045"/>
                    <a:pt x="756" y="4845"/>
                    <a:pt x="1602" y="4466"/>
                  </a:cubicBezTo>
                  <a:cubicBezTo>
                    <a:pt x="1868" y="4366"/>
                    <a:pt x="2135" y="4232"/>
                    <a:pt x="2435" y="4099"/>
                  </a:cubicBezTo>
                  <a:cubicBezTo>
                    <a:pt x="2736" y="3999"/>
                    <a:pt x="3069" y="3865"/>
                    <a:pt x="3403" y="3732"/>
                  </a:cubicBezTo>
                  <a:cubicBezTo>
                    <a:pt x="4137" y="3498"/>
                    <a:pt x="4904" y="3165"/>
                    <a:pt x="5838" y="2931"/>
                  </a:cubicBezTo>
                  <a:cubicBezTo>
                    <a:pt x="6305" y="2798"/>
                    <a:pt x="6772" y="2664"/>
                    <a:pt x="7272" y="2531"/>
                  </a:cubicBezTo>
                  <a:cubicBezTo>
                    <a:pt x="7773" y="2398"/>
                    <a:pt x="8306" y="2297"/>
                    <a:pt x="8840" y="2197"/>
                  </a:cubicBezTo>
                  <a:cubicBezTo>
                    <a:pt x="9907" y="1931"/>
                    <a:pt x="11108" y="1797"/>
                    <a:pt x="12343" y="1597"/>
                  </a:cubicBezTo>
                  <a:cubicBezTo>
                    <a:pt x="14327" y="1356"/>
                    <a:pt x="16505" y="1244"/>
                    <a:pt x="18791" y="1244"/>
                  </a:cubicBezTo>
                  <a:cubicBezTo>
                    <a:pt x="19348" y="1244"/>
                    <a:pt x="19912" y="1250"/>
                    <a:pt x="20482" y="1263"/>
                  </a:cubicBezTo>
                  <a:cubicBezTo>
                    <a:pt x="23350" y="1397"/>
                    <a:pt x="26119" y="1697"/>
                    <a:pt x="28621" y="2031"/>
                  </a:cubicBezTo>
                  <a:cubicBezTo>
                    <a:pt x="29855" y="2197"/>
                    <a:pt x="31056" y="2364"/>
                    <a:pt x="32157" y="2564"/>
                  </a:cubicBezTo>
                  <a:cubicBezTo>
                    <a:pt x="32690" y="2664"/>
                    <a:pt x="33258" y="2731"/>
                    <a:pt x="33758" y="2831"/>
                  </a:cubicBezTo>
                  <a:cubicBezTo>
                    <a:pt x="34258" y="2931"/>
                    <a:pt x="34759" y="2998"/>
                    <a:pt x="35226" y="3098"/>
                  </a:cubicBezTo>
                  <a:cubicBezTo>
                    <a:pt x="38399" y="3688"/>
                    <a:pt x="40556" y="4112"/>
                    <a:pt x="41178" y="4112"/>
                  </a:cubicBezTo>
                  <a:cubicBezTo>
                    <a:pt x="41295" y="4112"/>
                    <a:pt x="41358" y="4097"/>
                    <a:pt x="41363" y="4065"/>
                  </a:cubicBezTo>
                  <a:cubicBezTo>
                    <a:pt x="41397" y="3932"/>
                    <a:pt x="39162" y="3165"/>
                    <a:pt x="35426" y="2231"/>
                  </a:cubicBezTo>
                  <a:cubicBezTo>
                    <a:pt x="34959" y="2131"/>
                    <a:pt x="34458" y="1997"/>
                    <a:pt x="33958" y="1897"/>
                  </a:cubicBezTo>
                  <a:cubicBezTo>
                    <a:pt x="33424" y="1797"/>
                    <a:pt x="32891" y="1664"/>
                    <a:pt x="32357" y="1564"/>
                  </a:cubicBezTo>
                  <a:cubicBezTo>
                    <a:pt x="31256" y="1297"/>
                    <a:pt x="30055" y="1097"/>
                    <a:pt x="28788" y="896"/>
                  </a:cubicBezTo>
                  <a:cubicBezTo>
                    <a:pt x="26253" y="496"/>
                    <a:pt x="23484" y="163"/>
                    <a:pt x="20515" y="29"/>
                  </a:cubicBezTo>
                  <a:cubicBezTo>
                    <a:pt x="19945" y="10"/>
                    <a:pt x="19381" y="1"/>
                    <a:pt x="1882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7265901" y="2104302"/>
              <a:ext cx="1815048" cy="115262"/>
            </a:xfrm>
            <a:custGeom>
              <a:avLst/>
              <a:gdLst/>
              <a:ahLst/>
              <a:cxnLst/>
              <a:rect l="l" t="t" r="r" b="b"/>
              <a:pathLst>
                <a:path w="41430" h="4643" extrusionOk="0">
                  <a:moveTo>
                    <a:pt x="18009" y="0"/>
                  </a:moveTo>
                  <a:cubicBezTo>
                    <a:pt x="15984" y="0"/>
                    <a:pt x="14038" y="112"/>
                    <a:pt x="12242" y="325"/>
                  </a:cubicBezTo>
                  <a:cubicBezTo>
                    <a:pt x="10975" y="525"/>
                    <a:pt x="9774" y="692"/>
                    <a:pt x="8673" y="992"/>
                  </a:cubicBezTo>
                  <a:cubicBezTo>
                    <a:pt x="8106" y="1125"/>
                    <a:pt x="7572" y="1226"/>
                    <a:pt x="7072" y="1359"/>
                  </a:cubicBezTo>
                  <a:cubicBezTo>
                    <a:pt x="6572" y="1526"/>
                    <a:pt x="6071" y="1693"/>
                    <a:pt x="5604" y="1826"/>
                  </a:cubicBezTo>
                  <a:cubicBezTo>
                    <a:pt x="4670" y="2126"/>
                    <a:pt x="3903" y="2493"/>
                    <a:pt x="3169" y="2793"/>
                  </a:cubicBezTo>
                  <a:cubicBezTo>
                    <a:pt x="2836" y="2960"/>
                    <a:pt x="2502" y="3094"/>
                    <a:pt x="2202" y="3227"/>
                  </a:cubicBezTo>
                  <a:cubicBezTo>
                    <a:pt x="1935" y="3394"/>
                    <a:pt x="1668" y="3561"/>
                    <a:pt x="1435" y="3661"/>
                  </a:cubicBezTo>
                  <a:cubicBezTo>
                    <a:pt x="501" y="4228"/>
                    <a:pt x="0" y="4561"/>
                    <a:pt x="34" y="4628"/>
                  </a:cubicBezTo>
                  <a:cubicBezTo>
                    <a:pt x="39" y="4638"/>
                    <a:pt x="54" y="4642"/>
                    <a:pt x="80" y="4642"/>
                  </a:cubicBezTo>
                  <a:cubicBezTo>
                    <a:pt x="238" y="4642"/>
                    <a:pt x="777" y="4471"/>
                    <a:pt x="1635" y="4128"/>
                  </a:cubicBezTo>
                  <a:cubicBezTo>
                    <a:pt x="1868" y="4028"/>
                    <a:pt x="2135" y="3894"/>
                    <a:pt x="2435" y="3794"/>
                  </a:cubicBezTo>
                  <a:cubicBezTo>
                    <a:pt x="2736" y="3661"/>
                    <a:pt x="3069" y="3561"/>
                    <a:pt x="3436" y="3427"/>
                  </a:cubicBezTo>
                  <a:cubicBezTo>
                    <a:pt x="4137" y="3194"/>
                    <a:pt x="4937" y="2893"/>
                    <a:pt x="5871" y="2693"/>
                  </a:cubicBezTo>
                  <a:cubicBezTo>
                    <a:pt x="6305" y="2560"/>
                    <a:pt x="6805" y="2426"/>
                    <a:pt x="7306" y="2293"/>
                  </a:cubicBezTo>
                  <a:cubicBezTo>
                    <a:pt x="7806" y="2193"/>
                    <a:pt x="8306" y="2093"/>
                    <a:pt x="8873" y="1993"/>
                  </a:cubicBezTo>
                  <a:cubicBezTo>
                    <a:pt x="9941" y="1759"/>
                    <a:pt x="11142" y="1659"/>
                    <a:pt x="12376" y="1459"/>
                  </a:cubicBezTo>
                  <a:cubicBezTo>
                    <a:pt x="14070" y="1322"/>
                    <a:pt x="15889" y="1231"/>
                    <a:pt x="17802" y="1231"/>
                  </a:cubicBezTo>
                  <a:cubicBezTo>
                    <a:pt x="18676" y="1231"/>
                    <a:pt x="19571" y="1250"/>
                    <a:pt x="20482" y="1292"/>
                  </a:cubicBezTo>
                  <a:cubicBezTo>
                    <a:pt x="26253" y="1592"/>
                    <a:pt x="31456" y="2460"/>
                    <a:pt x="35226" y="3027"/>
                  </a:cubicBezTo>
                  <a:cubicBezTo>
                    <a:pt x="38252" y="3509"/>
                    <a:pt x="40375" y="3819"/>
                    <a:pt x="41112" y="3819"/>
                  </a:cubicBezTo>
                  <a:cubicBezTo>
                    <a:pt x="41293" y="3819"/>
                    <a:pt x="41390" y="3800"/>
                    <a:pt x="41397" y="3761"/>
                  </a:cubicBezTo>
                  <a:cubicBezTo>
                    <a:pt x="41430" y="3594"/>
                    <a:pt x="39128" y="2993"/>
                    <a:pt x="35392" y="2160"/>
                  </a:cubicBezTo>
                  <a:cubicBezTo>
                    <a:pt x="31656" y="1359"/>
                    <a:pt x="26419" y="358"/>
                    <a:pt x="20548" y="58"/>
                  </a:cubicBezTo>
                  <a:cubicBezTo>
                    <a:pt x="19692" y="19"/>
                    <a:pt x="18844" y="0"/>
                    <a:pt x="1800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7558158" y="2019599"/>
              <a:ext cx="1524281" cy="91704"/>
            </a:xfrm>
            <a:custGeom>
              <a:avLst/>
              <a:gdLst/>
              <a:ahLst/>
              <a:cxnLst/>
              <a:rect l="l" t="t" r="r" b="b"/>
              <a:pathLst>
                <a:path w="34793" h="3694" extrusionOk="0">
                  <a:moveTo>
                    <a:pt x="14668" y="0"/>
                  </a:moveTo>
                  <a:cubicBezTo>
                    <a:pt x="10908" y="0"/>
                    <a:pt x="7554" y="353"/>
                    <a:pt x="5038" y="835"/>
                  </a:cubicBezTo>
                  <a:cubicBezTo>
                    <a:pt x="4237" y="902"/>
                    <a:pt x="3537" y="1135"/>
                    <a:pt x="2903" y="1268"/>
                  </a:cubicBezTo>
                  <a:cubicBezTo>
                    <a:pt x="2302" y="1435"/>
                    <a:pt x="1769" y="1569"/>
                    <a:pt x="1335" y="1702"/>
                  </a:cubicBezTo>
                  <a:cubicBezTo>
                    <a:pt x="468" y="1936"/>
                    <a:pt x="1" y="2102"/>
                    <a:pt x="34" y="2202"/>
                  </a:cubicBezTo>
                  <a:cubicBezTo>
                    <a:pt x="49" y="2232"/>
                    <a:pt x="159" y="2249"/>
                    <a:pt x="353" y="2249"/>
                  </a:cubicBezTo>
                  <a:cubicBezTo>
                    <a:pt x="592" y="2249"/>
                    <a:pt x="958" y="2224"/>
                    <a:pt x="1435" y="2169"/>
                  </a:cubicBezTo>
                  <a:cubicBezTo>
                    <a:pt x="1902" y="2102"/>
                    <a:pt x="2436" y="2036"/>
                    <a:pt x="3036" y="1969"/>
                  </a:cubicBezTo>
                  <a:cubicBezTo>
                    <a:pt x="3670" y="1869"/>
                    <a:pt x="4371" y="1735"/>
                    <a:pt x="5171" y="1702"/>
                  </a:cubicBezTo>
                  <a:cubicBezTo>
                    <a:pt x="7490" y="1431"/>
                    <a:pt x="10466" y="1214"/>
                    <a:pt x="13801" y="1214"/>
                  </a:cubicBezTo>
                  <a:cubicBezTo>
                    <a:pt x="14976" y="1214"/>
                    <a:pt x="16195" y="1241"/>
                    <a:pt x="17447" y="1302"/>
                  </a:cubicBezTo>
                  <a:cubicBezTo>
                    <a:pt x="18648" y="1402"/>
                    <a:pt x="19815" y="1469"/>
                    <a:pt x="20949" y="1569"/>
                  </a:cubicBezTo>
                  <a:cubicBezTo>
                    <a:pt x="21249" y="1602"/>
                    <a:pt x="21516" y="1602"/>
                    <a:pt x="21783" y="1635"/>
                  </a:cubicBezTo>
                  <a:cubicBezTo>
                    <a:pt x="22083" y="1669"/>
                    <a:pt x="22350" y="1702"/>
                    <a:pt x="22617" y="1735"/>
                  </a:cubicBezTo>
                  <a:cubicBezTo>
                    <a:pt x="23151" y="1836"/>
                    <a:pt x="23684" y="1902"/>
                    <a:pt x="24218" y="1969"/>
                  </a:cubicBezTo>
                  <a:cubicBezTo>
                    <a:pt x="25219" y="2102"/>
                    <a:pt x="26220" y="2202"/>
                    <a:pt x="27120" y="2403"/>
                  </a:cubicBezTo>
                  <a:cubicBezTo>
                    <a:pt x="28054" y="2536"/>
                    <a:pt x="28888" y="2703"/>
                    <a:pt x="29689" y="2836"/>
                  </a:cubicBezTo>
                  <a:cubicBezTo>
                    <a:pt x="30456" y="2936"/>
                    <a:pt x="31156" y="3136"/>
                    <a:pt x="31790" y="3237"/>
                  </a:cubicBezTo>
                  <a:cubicBezTo>
                    <a:pt x="32391" y="3370"/>
                    <a:pt x="32924" y="3470"/>
                    <a:pt x="33358" y="3537"/>
                  </a:cubicBezTo>
                  <a:cubicBezTo>
                    <a:pt x="33921" y="3641"/>
                    <a:pt x="34314" y="3693"/>
                    <a:pt x="34539" y="3693"/>
                  </a:cubicBezTo>
                  <a:cubicBezTo>
                    <a:pt x="34673" y="3693"/>
                    <a:pt x="34746" y="3674"/>
                    <a:pt x="34759" y="3637"/>
                  </a:cubicBezTo>
                  <a:cubicBezTo>
                    <a:pt x="34792" y="3570"/>
                    <a:pt x="34325" y="3370"/>
                    <a:pt x="33491" y="3070"/>
                  </a:cubicBezTo>
                  <a:cubicBezTo>
                    <a:pt x="33058" y="2936"/>
                    <a:pt x="32557" y="2770"/>
                    <a:pt x="31957" y="2569"/>
                  </a:cubicBezTo>
                  <a:cubicBezTo>
                    <a:pt x="31323" y="2369"/>
                    <a:pt x="30656" y="2136"/>
                    <a:pt x="29856" y="1969"/>
                  </a:cubicBezTo>
                  <a:cubicBezTo>
                    <a:pt x="29088" y="1802"/>
                    <a:pt x="28221" y="1602"/>
                    <a:pt x="27320" y="1369"/>
                  </a:cubicBezTo>
                  <a:cubicBezTo>
                    <a:pt x="26420" y="1135"/>
                    <a:pt x="25419" y="1002"/>
                    <a:pt x="24352" y="835"/>
                  </a:cubicBezTo>
                  <a:cubicBezTo>
                    <a:pt x="23851" y="735"/>
                    <a:pt x="23318" y="668"/>
                    <a:pt x="22750" y="568"/>
                  </a:cubicBezTo>
                  <a:cubicBezTo>
                    <a:pt x="22484" y="535"/>
                    <a:pt x="22217" y="468"/>
                    <a:pt x="21917" y="435"/>
                  </a:cubicBezTo>
                  <a:cubicBezTo>
                    <a:pt x="21650" y="401"/>
                    <a:pt x="21349" y="401"/>
                    <a:pt x="21083" y="368"/>
                  </a:cubicBezTo>
                  <a:cubicBezTo>
                    <a:pt x="19915" y="268"/>
                    <a:pt x="18748" y="168"/>
                    <a:pt x="17513" y="68"/>
                  </a:cubicBezTo>
                  <a:cubicBezTo>
                    <a:pt x="16545" y="21"/>
                    <a:pt x="15594" y="0"/>
                    <a:pt x="1466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6912223" y="2361514"/>
              <a:ext cx="1512584" cy="203540"/>
            </a:xfrm>
            <a:custGeom>
              <a:avLst/>
              <a:gdLst/>
              <a:ahLst/>
              <a:cxnLst/>
              <a:rect l="l" t="t" r="r" b="b"/>
              <a:pathLst>
                <a:path w="34526" h="8199" extrusionOk="0">
                  <a:moveTo>
                    <a:pt x="22366" y="1"/>
                  </a:moveTo>
                  <a:cubicBezTo>
                    <a:pt x="22269" y="1"/>
                    <a:pt x="22175" y="2"/>
                    <a:pt x="22083" y="4"/>
                  </a:cubicBezTo>
                  <a:cubicBezTo>
                    <a:pt x="21750" y="38"/>
                    <a:pt x="21450" y="38"/>
                    <a:pt x="21216" y="71"/>
                  </a:cubicBezTo>
                  <a:cubicBezTo>
                    <a:pt x="20949" y="104"/>
                    <a:pt x="20749" y="171"/>
                    <a:pt x="20582" y="205"/>
                  </a:cubicBezTo>
                  <a:cubicBezTo>
                    <a:pt x="20215" y="271"/>
                    <a:pt x="20049" y="338"/>
                    <a:pt x="20082" y="371"/>
                  </a:cubicBezTo>
                  <a:cubicBezTo>
                    <a:pt x="20082" y="438"/>
                    <a:pt x="20249" y="438"/>
                    <a:pt x="20616" y="438"/>
                  </a:cubicBezTo>
                  <a:lnTo>
                    <a:pt x="21216" y="438"/>
                  </a:lnTo>
                  <a:cubicBezTo>
                    <a:pt x="21450" y="438"/>
                    <a:pt x="21750" y="471"/>
                    <a:pt x="22083" y="505"/>
                  </a:cubicBezTo>
                  <a:cubicBezTo>
                    <a:pt x="23351" y="605"/>
                    <a:pt x="25186" y="905"/>
                    <a:pt x="27354" y="1606"/>
                  </a:cubicBezTo>
                  <a:cubicBezTo>
                    <a:pt x="27888" y="1772"/>
                    <a:pt x="28455" y="1972"/>
                    <a:pt x="29055" y="2173"/>
                  </a:cubicBezTo>
                  <a:cubicBezTo>
                    <a:pt x="29355" y="2306"/>
                    <a:pt x="29656" y="2406"/>
                    <a:pt x="29956" y="2540"/>
                  </a:cubicBezTo>
                  <a:cubicBezTo>
                    <a:pt x="30256" y="2640"/>
                    <a:pt x="30556" y="2773"/>
                    <a:pt x="30856" y="2906"/>
                  </a:cubicBezTo>
                  <a:cubicBezTo>
                    <a:pt x="31457" y="3173"/>
                    <a:pt x="32024" y="3507"/>
                    <a:pt x="32524" y="3907"/>
                  </a:cubicBezTo>
                  <a:cubicBezTo>
                    <a:pt x="33025" y="4307"/>
                    <a:pt x="33392" y="4875"/>
                    <a:pt x="33291" y="5241"/>
                  </a:cubicBezTo>
                  <a:cubicBezTo>
                    <a:pt x="33225" y="5442"/>
                    <a:pt x="33058" y="5675"/>
                    <a:pt x="32824" y="5875"/>
                  </a:cubicBezTo>
                  <a:cubicBezTo>
                    <a:pt x="32558" y="6109"/>
                    <a:pt x="32257" y="6276"/>
                    <a:pt x="31924" y="6442"/>
                  </a:cubicBezTo>
                  <a:cubicBezTo>
                    <a:pt x="31757" y="6542"/>
                    <a:pt x="31590" y="6576"/>
                    <a:pt x="31423" y="6643"/>
                  </a:cubicBezTo>
                  <a:cubicBezTo>
                    <a:pt x="31257" y="6709"/>
                    <a:pt x="31090" y="6776"/>
                    <a:pt x="30923" y="6809"/>
                  </a:cubicBezTo>
                  <a:cubicBezTo>
                    <a:pt x="30556" y="6876"/>
                    <a:pt x="30189" y="6943"/>
                    <a:pt x="29789" y="6976"/>
                  </a:cubicBezTo>
                  <a:cubicBezTo>
                    <a:pt x="29625" y="6983"/>
                    <a:pt x="29460" y="6986"/>
                    <a:pt x="29294" y="6986"/>
                  </a:cubicBezTo>
                  <a:cubicBezTo>
                    <a:pt x="27866" y="6986"/>
                    <a:pt x="26342" y="6741"/>
                    <a:pt x="24819" y="6442"/>
                  </a:cubicBezTo>
                  <a:cubicBezTo>
                    <a:pt x="21383" y="5742"/>
                    <a:pt x="18181" y="4741"/>
                    <a:pt x="15112" y="4141"/>
                  </a:cubicBezTo>
                  <a:cubicBezTo>
                    <a:pt x="14345" y="4007"/>
                    <a:pt x="13611" y="3874"/>
                    <a:pt x="12843" y="3807"/>
                  </a:cubicBezTo>
                  <a:cubicBezTo>
                    <a:pt x="12477" y="3774"/>
                    <a:pt x="12110" y="3740"/>
                    <a:pt x="11709" y="3740"/>
                  </a:cubicBezTo>
                  <a:lnTo>
                    <a:pt x="11176" y="3740"/>
                  </a:lnTo>
                  <a:cubicBezTo>
                    <a:pt x="10975" y="3774"/>
                    <a:pt x="10809" y="3774"/>
                    <a:pt x="10642" y="3807"/>
                  </a:cubicBezTo>
                  <a:cubicBezTo>
                    <a:pt x="9274" y="3907"/>
                    <a:pt x="8007" y="4107"/>
                    <a:pt x="6839" y="4341"/>
                  </a:cubicBezTo>
                  <a:cubicBezTo>
                    <a:pt x="4504" y="4774"/>
                    <a:pt x="2703" y="5542"/>
                    <a:pt x="1602" y="6276"/>
                  </a:cubicBezTo>
                  <a:cubicBezTo>
                    <a:pt x="468" y="6976"/>
                    <a:pt x="1" y="7543"/>
                    <a:pt x="34" y="7610"/>
                  </a:cubicBezTo>
                  <a:cubicBezTo>
                    <a:pt x="39" y="7614"/>
                    <a:pt x="46" y="7617"/>
                    <a:pt x="56" y="7617"/>
                  </a:cubicBezTo>
                  <a:cubicBezTo>
                    <a:pt x="186" y="7617"/>
                    <a:pt x="779" y="7204"/>
                    <a:pt x="1836" y="6676"/>
                  </a:cubicBezTo>
                  <a:cubicBezTo>
                    <a:pt x="3003" y="6142"/>
                    <a:pt x="4738" y="5508"/>
                    <a:pt x="7006" y="5175"/>
                  </a:cubicBezTo>
                  <a:cubicBezTo>
                    <a:pt x="8140" y="5008"/>
                    <a:pt x="9374" y="4908"/>
                    <a:pt x="10742" y="4808"/>
                  </a:cubicBezTo>
                  <a:cubicBezTo>
                    <a:pt x="10945" y="4792"/>
                    <a:pt x="11152" y="4784"/>
                    <a:pt x="11361" y="4784"/>
                  </a:cubicBezTo>
                  <a:cubicBezTo>
                    <a:pt x="12460" y="4784"/>
                    <a:pt x="13646" y="4989"/>
                    <a:pt x="14878" y="5241"/>
                  </a:cubicBezTo>
                  <a:cubicBezTo>
                    <a:pt x="17847" y="5909"/>
                    <a:pt x="21083" y="6943"/>
                    <a:pt x="24585" y="7643"/>
                  </a:cubicBezTo>
                  <a:cubicBezTo>
                    <a:pt x="26099" y="7957"/>
                    <a:pt x="27588" y="8198"/>
                    <a:pt x="29115" y="8198"/>
                  </a:cubicBezTo>
                  <a:cubicBezTo>
                    <a:pt x="29372" y="8198"/>
                    <a:pt x="29630" y="8191"/>
                    <a:pt x="29889" y="8177"/>
                  </a:cubicBezTo>
                  <a:cubicBezTo>
                    <a:pt x="30323" y="8144"/>
                    <a:pt x="30756" y="8077"/>
                    <a:pt x="31190" y="7977"/>
                  </a:cubicBezTo>
                  <a:cubicBezTo>
                    <a:pt x="31423" y="7910"/>
                    <a:pt x="31657" y="7843"/>
                    <a:pt x="31857" y="7777"/>
                  </a:cubicBezTo>
                  <a:cubicBezTo>
                    <a:pt x="32057" y="7677"/>
                    <a:pt x="32291" y="7577"/>
                    <a:pt x="32458" y="7476"/>
                  </a:cubicBezTo>
                  <a:cubicBezTo>
                    <a:pt x="32858" y="7310"/>
                    <a:pt x="33225" y="7076"/>
                    <a:pt x="33592" y="6776"/>
                  </a:cubicBezTo>
                  <a:cubicBezTo>
                    <a:pt x="33925" y="6476"/>
                    <a:pt x="34259" y="6042"/>
                    <a:pt x="34392" y="5508"/>
                  </a:cubicBezTo>
                  <a:cubicBezTo>
                    <a:pt x="34526" y="4941"/>
                    <a:pt x="34359" y="4374"/>
                    <a:pt x="34092" y="4007"/>
                  </a:cubicBezTo>
                  <a:cubicBezTo>
                    <a:pt x="33859" y="3607"/>
                    <a:pt x="33558" y="3307"/>
                    <a:pt x="33225" y="3073"/>
                  </a:cubicBezTo>
                  <a:cubicBezTo>
                    <a:pt x="32591" y="2573"/>
                    <a:pt x="31924" y="2239"/>
                    <a:pt x="31257" y="1939"/>
                  </a:cubicBezTo>
                  <a:cubicBezTo>
                    <a:pt x="30923" y="1806"/>
                    <a:pt x="30590" y="1706"/>
                    <a:pt x="30289" y="1606"/>
                  </a:cubicBezTo>
                  <a:cubicBezTo>
                    <a:pt x="29989" y="1472"/>
                    <a:pt x="29656" y="1372"/>
                    <a:pt x="29355" y="1272"/>
                  </a:cubicBezTo>
                  <a:cubicBezTo>
                    <a:pt x="28755" y="1072"/>
                    <a:pt x="28154" y="905"/>
                    <a:pt x="27587" y="738"/>
                  </a:cubicBezTo>
                  <a:cubicBezTo>
                    <a:pt x="25478" y="211"/>
                    <a:pt x="23657" y="1"/>
                    <a:pt x="2236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7425194" y="2388946"/>
              <a:ext cx="672264" cy="88526"/>
            </a:xfrm>
            <a:custGeom>
              <a:avLst/>
              <a:gdLst/>
              <a:ahLst/>
              <a:cxnLst/>
              <a:rect l="l" t="t" r="r" b="b"/>
              <a:pathLst>
                <a:path w="15345" h="3566" extrusionOk="0">
                  <a:moveTo>
                    <a:pt x="2335" y="0"/>
                  </a:moveTo>
                  <a:cubicBezTo>
                    <a:pt x="868" y="0"/>
                    <a:pt x="0" y="234"/>
                    <a:pt x="0" y="400"/>
                  </a:cubicBezTo>
                  <a:cubicBezTo>
                    <a:pt x="34" y="567"/>
                    <a:pt x="901" y="634"/>
                    <a:pt x="2269" y="867"/>
                  </a:cubicBezTo>
                  <a:cubicBezTo>
                    <a:pt x="3636" y="1068"/>
                    <a:pt x="5504" y="1501"/>
                    <a:pt x="7572" y="2068"/>
                  </a:cubicBezTo>
                  <a:cubicBezTo>
                    <a:pt x="9641" y="2635"/>
                    <a:pt x="11542" y="3136"/>
                    <a:pt x="12943" y="3369"/>
                  </a:cubicBezTo>
                  <a:cubicBezTo>
                    <a:pt x="13688" y="3508"/>
                    <a:pt x="14289" y="3565"/>
                    <a:pt x="14699" y="3565"/>
                  </a:cubicBezTo>
                  <a:cubicBezTo>
                    <a:pt x="15079" y="3565"/>
                    <a:pt x="15295" y="3516"/>
                    <a:pt x="15311" y="3436"/>
                  </a:cubicBezTo>
                  <a:cubicBezTo>
                    <a:pt x="15345" y="3269"/>
                    <a:pt x="14511" y="2969"/>
                    <a:pt x="13176" y="2535"/>
                  </a:cubicBezTo>
                  <a:cubicBezTo>
                    <a:pt x="11842" y="2068"/>
                    <a:pt x="10007" y="1435"/>
                    <a:pt x="7906" y="867"/>
                  </a:cubicBezTo>
                  <a:cubicBezTo>
                    <a:pt x="5804" y="300"/>
                    <a:pt x="3803" y="0"/>
                    <a:pt x="23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8494903" y="2431347"/>
              <a:ext cx="588982" cy="94906"/>
            </a:xfrm>
            <a:custGeom>
              <a:avLst/>
              <a:gdLst/>
              <a:ahLst/>
              <a:cxnLst/>
              <a:rect l="l" t="t" r="r" b="b"/>
              <a:pathLst>
                <a:path w="13444" h="3823" extrusionOk="0">
                  <a:moveTo>
                    <a:pt x="236" y="1"/>
                  </a:moveTo>
                  <a:cubicBezTo>
                    <a:pt x="141" y="1"/>
                    <a:pt x="84" y="20"/>
                    <a:pt x="68" y="60"/>
                  </a:cubicBezTo>
                  <a:cubicBezTo>
                    <a:pt x="1" y="227"/>
                    <a:pt x="635" y="694"/>
                    <a:pt x="1769" y="1261"/>
                  </a:cubicBezTo>
                  <a:cubicBezTo>
                    <a:pt x="2903" y="1861"/>
                    <a:pt x="4571" y="2462"/>
                    <a:pt x="6439" y="2962"/>
                  </a:cubicBezTo>
                  <a:cubicBezTo>
                    <a:pt x="8952" y="3585"/>
                    <a:pt x="11183" y="3822"/>
                    <a:pt x="12411" y="3822"/>
                  </a:cubicBezTo>
                  <a:cubicBezTo>
                    <a:pt x="13025" y="3822"/>
                    <a:pt x="13388" y="3763"/>
                    <a:pt x="13410" y="3663"/>
                  </a:cubicBezTo>
                  <a:cubicBezTo>
                    <a:pt x="13444" y="3296"/>
                    <a:pt x="10408" y="2662"/>
                    <a:pt x="6739" y="1761"/>
                  </a:cubicBezTo>
                  <a:cubicBezTo>
                    <a:pt x="4904" y="1294"/>
                    <a:pt x="3270" y="827"/>
                    <a:pt x="2069" y="460"/>
                  </a:cubicBezTo>
                  <a:cubicBezTo>
                    <a:pt x="1186" y="183"/>
                    <a:pt x="531" y="1"/>
                    <a:pt x="2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6513289" y="3402525"/>
              <a:ext cx="1974341" cy="173254"/>
            </a:xfrm>
            <a:custGeom>
              <a:avLst/>
              <a:gdLst/>
              <a:ahLst/>
              <a:cxnLst/>
              <a:rect l="l" t="t" r="r" b="b"/>
              <a:pathLst>
                <a:path w="45066" h="6979" extrusionOk="0">
                  <a:moveTo>
                    <a:pt x="3003" y="0"/>
                  </a:moveTo>
                  <a:cubicBezTo>
                    <a:pt x="2636" y="0"/>
                    <a:pt x="2269" y="34"/>
                    <a:pt x="1935" y="34"/>
                  </a:cubicBezTo>
                  <a:cubicBezTo>
                    <a:pt x="668" y="101"/>
                    <a:pt x="0" y="201"/>
                    <a:pt x="0" y="267"/>
                  </a:cubicBezTo>
                  <a:cubicBezTo>
                    <a:pt x="0" y="467"/>
                    <a:pt x="2769" y="501"/>
                    <a:pt x="7239" y="1068"/>
                  </a:cubicBezTo>
                  <a:cubicBezTo>
                    <a:pt x="11709" y="1568"/>
                    <a:pt x="17847" y="2536"/>
                    <a:pt x="24518" y="4070"/>
                  </a:cubicBezTo>
                  <a:cubicBezTo>
                    <a:pt x="25352" y="4270"/>
                    <a:pt x="26186" y="4437"/>
                    <a:pt x="26986" y="4637"/>
                  </a:cubicBezTo>
                  <a:cubicBezTo>
                    <a:pt x="27787" y="4871"/>
                    <a:pt x="28588" y="5104"/>
                    <a:pt x="29355" y="5304"/>
                  </a:cubicBezTo>
                  <a:cubicBezTo>
                    <a:pt x="29722" y="5404"/>
                    <a:pt x="30122" y="5504"/>
                    <a:pt x="30489" y="5638"/>
                  </a:cubicBezTo>
                  <a:cubicBezTo>
                    <a:pt x="30889" y="5738"/>
                    <a:pt x="31289" y="5871"/>
                    <a:pt x="31656" y="5971"/>
                  </a:cubicBezTo>
                  <a:cubicBezTo>
                    <a:pt x="32424" y="6172"/>
                    <a:pt x="33191" y="6338"/>
                    <a:pt x="33925" y="6472"/>
                  </a:cubicBezTo>
                  <a:cubicBezTo>
                    <a:pt x="35426" y="6739"/>
                    <a:pt x="36860" y="6939"/>
                    <a:pt x="38228" y="6972"/>
                  </a:cubicBezTo>
                  <a:cubicBezTo>
                    <a:pt x="38387" y="6976"/>
                    <a:pt x="38547" y="6978"/>
                    <a:pt x="38705" y="6978"/>
                  </a:cubicBezTo>
                  <a:cubicBezTo>
                    <a:pt x="39871" y="6978"/>
                    <a:pt x="41003" y="6865"/>
                    <a:pt x="42031" y="6572"/>
                  </a:cubicBezTo>
                  <a:cubicBezTo>
                    <a:pt x="42598" y="6405"/>
                    <a:pt x="43131" y="6172"/>
                    <a:pt x="43598" y="5838"/>
                  </a:cubicBezTo>
                  <a:cubicBezTo>
                    <a:pt x="43698" y="5738"/>
                    <a:pt x="43798" y="5638"/>
                    <a:pt x="43932" y="5571"/>
                  </a:cubicBezTo>
                  <a:cubicBezTo>
                    <a:pt x="44032" y="5471"/>
                    <a:pt x="44132" y="5371"/>
                    <a:pt x="44199" y="5238"/>
                  </a:cubicBezTo>
                  <a:cubicBezTo>
                    <a:pt x="44366" y="5037"/>
                    <a:pt x="44499" y="4804"/>
                    <a:pt x="44599" y="4604"/>
                  </a:cubicBezTo>
                  <a:cubicBezTo>
                    <a:pt x="45033" y="3703"/>
                    <a:pt x="45066" y="2802"/>
                    <a:pt x="44899" y="2169"/>
                  </a:cubicBezTo>
                  <a:cubicBezTo>
                    <a:pt x="44699" y="1502"/>
                    <a:pt x="44332" y="1068"/>
                    <a:pt x="44099" y="834"/>
                  </a:cubicBezTo>
                  <a:cubicBezTo>
                    <a:pt x="43874" y="638"/>
                    <a:pt x="43720" y="559"/>
                    <a:pt x="43657" y="559"/>
                  </a:cubicBezTo>
                  <a:cubicBezTo>
                    <a:pt x="43646" y="559"/>
                    <a:pt x="43637" y="562"/>
                    <a:pt x="43632" y="568"/>
                  </a:cubicBezTo>
                  <a:cubicBezTo>
                    <a:pt x="43598" y="601"/>
                    <a:pt x="43732" y="734"/>
                    <a:pt x="43899" y="1001"/>
                  </a:cubicBezTo>
                  <a:cubicBezTo>
                    <a:pt x="44065" y="1268"/>
                    <a:pt x="44332" y="1668"/>
                    <a:pt x="44399" y="2269"/>
                  </a:cubicBezTo>
                  <a:cubicBezTo>
                    <a:pt x="44499" y="2836"/>
                    <a:pt x="44399" y="3570"/>
                    <a:pt x="43999" y="4270"/>
                  </a:cubicBezTo>
                  <a:cubicBezTo>
                    <a:pt x="43899" y="4437"/>
                    <a:pt x="43765" y="4604"/>
                    <a:pt x="43632" y="4771"/>
                  </a:cubicBezTo>
                  <a:cubicBezTo>
                    <a:pt x="43565" y="4837"/>
                    <a:pt x="43498" y="4904"/>
                    <a:pt x="43398" y="4971"/>
                  </a:cubicBezTo>
                  <a:cubicBezTo>
                    <a:pt x="43331" y="5037"/>
                    <a:pt x="43231" y="5104"/>
                    <a:pt x="43131" y="5171"/>
                  </a:cubicBezTo>
                  <a:cubicBezTo>
                    <a:pt x="42764" y="5404"/>
                    <a:pt x="42297" y="5604"/>
                    <a:pt x="41797" y="5705"/>
                  </a:cubicBezTo>
                  <a:cubicBezTo>
                    <a:pt x="41053" y="5896"/>
                    <a:pt x="40223" y="5968"/>
                    <a:pt x="39332" y="5968"/>
                  </a:cubicBezTo>
                  <a:cubicBezTo>
                    <a:pt x="38984" y="5968"/>
                    <a:pt x="38626" y="5957"/>
                    <a:pt x="38261" y="5938"/>
                  </a:cubicBezTo>
                  <a:cubicBezTo>
                    <a:pt x="36960" y="5838"/>
                    <a:pt x="35593" y="5638"/>
                    <a:pt x="34158" y="5338"/>
                  </a:cubicBezTo>
                  <a:cubicBezTo>
                    <a:pt x="33424" y="5204"/>
                    <a:pt x="32690" y="5004"/>
                    <a:pt x="31957" y="4804"/>
                  </a:cubicBezTo>
                  <a:cubicBezTo>
                    <a:pt x="31590" y="4704"/>
                    <a:pt x="31223" y="4604"/>
                    <a:pt x="30856" y="4470"/>
                  </a:cubicBezTo>
                  <a:cubicBezTo>
                    <a:pt x="30489" y="4370"/>
                    <a:pt x="30089" y="4270"/>
                    <a:pt x="29688" y="4137"/>
                  </a:cubicBezTo>
                  <a:cubicBezTo>
                    <a:pt x="28921" y="3903"/>
                    <a:pt x="28121" y="3670"/>
                    <a:pt x="27287" y="3436"/>
                  </a:cubicBezTo>
                  <a:cubicBezTo>
                    <a:pt x="26486" y="3236"/>
                    <a:pt x="25652" y="3036"/>
                    <a:pt x="24818" y="2836"/>
                  </a:cubicBezTo>
                  <a:cubicBezTo>
                    <a:pt x="18047" y="1301"/>
                    <a:pt x="11842" y="467"/>
                    <a:pt x="7306" y="167"/>
                  </a:cubicBezTo>
                  <a:cubicBezTo>
                    <a:pt x="7039" y="134"/>
                    <a:pt x="6772" y="134"/>
                    <a:pt x="6505" y="101"/>
                  </a:cubicBezTo>
                  <a:cubicBezTo>
                    <a:pt x="6238" y="101"/>
                    <a:pt x="5971" y="67"/>
                    <a:pt x="5705" y="67"/>
                  </a:cubicBezTo>
                  <a:cubicBezTo>
                    <a:pt x="5204" y="67"/>
                    <a:pt x="4704" y="34"/>
                    <a:pt x="4270" y="34"/>
                  </a:cubicBezTo>
                  <a:cubicBezTo>
                    <a:pt x="3803" y="34"/>
                    <a:pt x="3403" y="0"/>
                    <a:pt x="300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7998054" y="3437256"/>
              <a:ext cx="944106" cy="299216"/>
            </a:xfrm>
            <a:custGeom>
              <a:avLst/>
              <a:gdLst/>
              <a:ahLst/>
              <a:cxnLst/>
              <a:rect l="l" t="t" r="r" b="b"/>
              <a:pathLst>
                <a:path w="21550" h="12053" extrusionOk="0">
                  <a:moveTo>
                    <a:pt x="20860" y="1"/>
                  </a:moveTo>
                  <a:cubicBezTo>
                    <a:pt x="20856" y="1"/>
                    <a:pt x="20852" y="1"/>
                    <a:pt x="20849" y="2"/>
                  </a:cubicBezTo>
                  <a:cubicBezTo>
                    <a:pt x="20782" y="2"/>
                    <a:pt x="20749" y="403"/>
                    <a:pt x="20782" y="1137"/>
                  </a:cubicBezTo>
                  <a:cubicBezTo>
                    <a:pt x="20749" y="1837"/>
                    <a:pt x="20782" y="2871"/>
                    <a:pt x="20515" y="4072"/>
                  </a:cubicBezTo>
                  <a:cubicBezTo>
                    <a:pt x="20448" y="4372"/>
                    <a:pt x="20382" y="4672"/>
                    <a:pt x="20282" y="5006"/>
                  </a:cubicBezTo>
                  <a:cubicBezTo>
                    <a:pt x="20148" y="5306"/>
                    <a:pt x="20048" y="5640"/>
                    <a:pt x="19881" y="5940"/>
                  </a:cubicBezTo>
                  <a:cubicBezTo>
                    <a:pt x="19581" y="6574"/>
                    <a:pt x="19114" y="7174"/>
                    <a:pt x="18580" y="7741"/>
                  </a:cubicBezTo>
                  <a:cubicBezTo>
                    <a:pt x="17446" y="8842"/>
                    <a:pt x="15812" y="9643"/>
                    <a:pt x="14010" y="10143"/>
                  </a:cubicBezTo>
                  <a:cubicBezTo>
                    <a:pt x="13076" y="10377"/>
                    <a:pt x="12176" y="10543"/>
                    <a:pt x="11275" y="10677"/>
                  </a:cubicBezTo>
                  <a:cubicBezTo>
                    <a:pt x="10374" y="10810"/>
                    <a:pt x="9507" y="10877"/>
                    <a:pt x="8673" y="10910"/>
                  </a:cubicBezTo>
                  <a:cubicBezTo>
                    <a:pt x="7005" y="11010"/>
                    <a:pt x="5471" y="11010"/>
                    <a:pt x="4203" y="11010"/>
                  </a:cubicBezTo>
                  <a:cubicBezTo>
                    <a:pt x="3155" y="10997"/>
                    <a:pt x="2267" y="10983"/>
                    <a:pt x="1582" y="10983"/>
                  </a:cubicBezTo>
                  <a:cubicBezTo>
                    <a:pt x="589" y="10983"/>
                    <a:pt x="20" y="11012"/>
                    <a:pt x="0" y="11110"/>
                  </a:cubicBezTo>
                  <a:cubicBezTo>
                    <a:pt x="0" y="11277"/>
                    <a:pt x="1568" y="11611"/>
                    <a:pt x="4137" y="11878"/>
                  </a:cubicBezTo>
                  <a:cubicBezTo>
                    <a:pt x="5214" y="11988"/>
                    <a:pt x="6452" y="12053"/>
                    <a:pt x="7832" y="12053"/>
                  </a:cubicBezTo>
                  <a:cubicBezTo>
                    <a:pt x="8117" y="12053"/>
                    <a:pt x="8409" y="12050"/>
                    <a:pt x="8707" y="12044"/>
                  </a:cubicBezTo>
                  <a:cubicBezTo>
                    <a:pt x="9574" y="12044"/>
                    <a:pt x="10475" y="11978"/>
                    <a:pt x="11442" y="11878"/>
                  </a:cubicBezTo>
                  <a:cubicBezTo>
                    <a:pt x="12376" y="11744"/>
                    <a:pt x="13343" y="11611"/>
                    <a:pt x="14311" y="11311"/>
                  </a:cubicBezTo>
                  <a:cubicBezTo>
                    <a:pt x="15311" y="11044"/>
                    <a:pt x="16245" y="10710"/>
                    <a:pt x="17113" y="10243"/>
                  </a:cubicBezTo>
                  <a:cubicBezTo>
                    <a:pt x="17980" y="9776"/>
                    <a:pt x="18747" y="9176"/>
                    <a:pt x="19381" y="8509"/>
                  </a:cubicBezTo>
                  <a:cubicBezTo>
                    <a:pt x="20015" y="7841"/>
                    <a:pt x="20482" y="7108"/>
                    <a:pt x="20815" y="6374"/>
                  </a:cubicBezTo>
                  <a:cubicBezTo>
                    <a:pt x="20982" y="6007"/>
                    <a:pt x="21082" y="5606"/>
                    <a:pt x="21182" y="5273"/>
                  </a:cubicBezTo>
                  <a:cubicBezTo>
                    <a:pt x="21282" y="4906"/>
                    <a:pt x="21316" y="4539"/>
                    <a:pt x="21382" y="4205"/>
                  </a:cubicBezTo>
                  <a:cubicBezTo>
                    <a:pt x="21549" y="2871"/>
                    <a:pt x="21382" y="1804"/>
                    <a:pt x="21249" y="1070"/>
                  </a:cubicBezTo>
                  <a:cubicBezTo>
                    <a:pt x="21089" y="396"/>
                    <a:pt x="20959" y="1"/>
                    <a:pt x="2086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5342730" y="3555721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75" y="34"/>
                    <a:pt x="9541" y="34"/>
                    <a:pt x="8273" y="67"/>
                  </a:cubicBezTo>
                  <a:cubicBezTo>
                    <a:pt x="7005" y="134"/>
                    <a:pt x="5838" y="201"/>
                    <a:pt x="4804" y="267"/>
                  </a:cubicBezTo>
                  <a:cubicBezTo>
                    <a:pt x="3803" y="334"/>
                    <a:pt x="2902" y="501"/>
                    <a:pt x="2202" y="601"/>
                  </a:cubicBezTo>
                  <a:cubicBezTo>
                    <a:pt x="768" y="801"/>
                    <a:pt x="0" y="968"/>
                    <a:pt x="34" y="1068"/>
                  </a:cubicBezTo>
                  <a:cubicBezTo>
                    <a:pt x="34" y="1107"/>
                    <a:pt x="308" y="1123"/>
                    <a:pt x="818" y="1123"/>
                  </a:cubicBezTo>
                  <a:cubicBezTo>
                    <a:pt x="1178" y="1123"/>
                    <a:pt x="1655" y="1115"/>
                    <a:pt x="2235" y="1101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7" y="997"/>
                    <a:pt x="4837" y="1001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1"/>
                    <a:pt x="12443" y="1035"/>
                  </a:cubicBezTo>
                  <a:cubicBezTo>
                    <a:pt x="13944" y="1135"/>
                    <a:pt x="15545" y="1201"/>
                    <a:pt x="17213" y="1301"/>
                  </a:cubicBezTo>
                  <a:cubicBezTo>
                    <a:pt x="18914" y="1435"/>
                    <a:pt x="20682" y="1535"/>
                    <a:pt x="22483" y="1702"/>
                  </a:cubicBezTo>
                  <a:cubicBezTo>
                    <a:pt x="24318" y="1902"/>
                    <a:pt x="26219" y="2069"/>
                    <a:pt x="28154" y="2302"/>
                  </a:cubicBezTo>
                  <a:cubicBezTo>
                    <a:pt x="31990" y="2769"/>
                    <a:pt x="35693" y="3336"/>
                    <a:pt x="39028" y="3803"/>
                  </a:cubicBezTo>
                  <a:cubicBezTo>
                    <a:pt x="42364" y="4270"/>
                    <a:pt x="45366" y="4671"/>
                    <a:pt x="47935" y="5004"/>
                  </a:cubicBezTo>
                  <a:cubicBezTo>
                    <a:pt x="52130" y="5528"/>
                    <a:pt x="55000" y="5847"/>
                    <a:pt x="55885" y="5847"/>
                  </a:cubicBezTo>
                  <a:cubicBezTo>
                    <a:pt x="56070" y="5847"/>
                    <a:pt x="56168" y="5833"/>
                    <a:pt x="56174" y="5805"/>
                  </a:cubicBezTo>
                  <a:cubicBezTo>
                    <a:pt x="56207" y="5605"/>
                    <a:pt x="53072" y="5004"/>
                    <a:pt x="48068" y="4137"/>
                  </a:cubicBezTo>
                  <a:cubicBezTo>
                    <a:pt x="45533" y="3703"/>
                    <a:pt x="42531" y="3203"/>
                    <a:pt x="39195" y="2669"/>
                  </a:cubicBezTo>
                  <a:cubicBezTo>
                    <a:pt x="35859" y="2135"/>
                    <a:pt x="32190" y="1535"/>
                    <a:pt x="28287" y="1068"/>
                  </a:cubicBezTo>
                  <a:cubicBezTo>
                    <a:pt x="26353" y="834"/>
                    <a:pt x="24451" y="668"/>
                    <a:pt x="22617" y="501"/>
                  </a:cubicBezTo>
                  <a:cubicBezTo>
                    <a:pt x="20782" y="334"/>
                    <a:pt x="18981" y="234"/>
                    <a:pt x="17279" y="134"/>
                  </a:cubicBezTo>
                  <a:cubicBezTo>
                    <a:pt x="15612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7108054" y="3331526"/>
              <a:ext cx="1099018" cy="116553"/>
            </a:xfrm>
            <a:custGeom>
              <a:avLst/>
              <a:gdLst/>
              <a:ahLst/>
              <a:cxnLst/>
              <a:rect l="l" t="t" r="r" b="b"/>
              <a:pathLst>
                <a:path w="25086" h="4695" extrusionOk="0">
                  <a:moveTo>
                    <a:pt x="608" y="1"/>
                  </a:moveTo>
                  <a:cubicBezTo>
                    <a:pt x="247" y="1"/>
                    <a:pt x="46" y="31"/>
                    <a:pt x="34" y="92"/>
                  </a:cubicBezTo>
                  <a:cubicBezTo>
                    <a:pt x="1" y="259"/>
                    <a:pt x="1368" y="659"/>
                    <a:pt x="3637" y="1159"/>
                  </a:cubicBezTo>
                  <a:cubicBezTo>
                    <a:pt x="4771" y="1393"/>
                    <a:pt x="6139" y="1593"/>
                    <a:pt x="7640" y="1860"/>
                  </a:cubicBezTo>
                  <a:cubicBezTo>
                    <a:pt x="9141" y="2093"/>
                    <a:pt x="10775" y="2360"/>
                    <a:pt x="12510" y="2627"/>
                  </a:cubicBezTo>
                  <a:cubicBezTo>
                    <a:pt x="13377" y="2794"/>
                    <a:pt x="14178" y="2961"/>
                    <a:pt x="15012" y="3127"/>
                  </a:cubicBezTo>
                  <a:cubicBezTo>
                    <a:pt x="15812" y="3294"/>
                    <a:pt x="16579" y="3428"/>
                    <a:pt x="17313" y="3594"/>
                  </a:cubicBezTo>
                  <a:cubicBezTo>
                    <a:pt x="18748" y="3961"/>
                    <a:pt x="20082" y="4362"/>
                    <a:pt x="21249" y="4528"/>
                  </a:cubicBezTo>
                  <a:cubicBezTo>
                    <a:pt x="21933" y="4646"/>
                    <a:pt x="22560" y="4694"/>
                    <a:pt x="23096" y="4694"/>
                  </a:cubicBezTo>
                  <a:cubicBezTo>
                    <a:pt x="23475" y="4694"/>
                    <a:pt x="23808" y="4670"/>
                    <a:pt x="24085" y="4628"/>
                  </a:cubicBezTo>
                  <a:cubicBezTo>
                    <a:pt x="24752" y="4495"/>
                    <a:pt x="25085" y="4328"/>
                    <a:pt x="25052" y="4261"/>
                  </a:cubicBezTo>
                  <a:cubicBezTo>
                    <a:pt x="25019" y="4161"/>
                    <a:pt x="24685" y="4195"/>
                    <a:pt x="24051" y="4128"/>
                  </a:cubicBezTo>
                  <a:cubicBezTo>
                    <a:pt x="23418" y="4095"/>
                    <a:pt x="22517" y="3961"/>
                    <a:pt x="21449" y="3694"/>
                  </a:cubicBezTo>
                  <a:cubicBezTo>
                    <a:pt x="20349" y="3394"/>
                    <a:pt x="19081" y="2927"/>
                    <a:pt x="17613" y="2494"/>
                  </a:cubicBezTo>
                  <a:cubicBezTo>
                    <a:pt x="16846" y="2293"/>
                    <a:pt x="16079" y="2127"/>
                    <a:pt x="15245" y="1960"/>
                  </a:cubicBezTo>
                  <a:cubicBezTo>
                    <a:pt x="14444" y="1760"/>
                    <a:pt x="13577" y="1593"/>
                    <a:pt x="12710" y="1393"/>
                  </a:cubicBezTo>
                  <a:cubicBezTo>
                    <a:pt x="10975" y="1126"/>
                    <a:pt x="9307" y="892"/>
                    <a:pt x="7806" y="726"/>
                  </a:cubicBezTo>
                  <a:cubicBezTo>
                    <a:pt x="6272" y="525"/>
                    <a:pt x="4904" y="392"/>
                    <a:pt x="3770" y="259"/>
                  </a:cubicBezTo>
                  <a:cubicBezTo>
                    <a:pt x="2334" y="90"/>
                    <a:pt x="1232" y="1"/>
                    <a:pt x="60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3819982" y="3586702"/>
              <a:ext cx="1353247" cy="209697"/>
            </a:xfrm>
            <a:custGeom>
              <a:avLst/>
              <a:gdLst/>
              <a:ahLst/>
              <a:cxnLst/>
              <a:rect l="l" t="t" r="r" b="b"/>
              <a:pathLst>
                <a:path w="30889" h="8447" extrusionOk="0">
                  <a:moveTo>
                    <a:pt x="30360" y="0"/>
                  </a:moveTo>
                  <a:cubicBezTo>
                    <a:pt x="30163" y="0"/>
                    <a:pt x="29914" y="8"/>
                    <a:pt x="29621" y="20"/>
                  </a:cubicBezTo>
                  <a:cubicBezTo>
                    <a:pt x="29188" y="53"/>
                    <a:pt x="28687" y="87"/>
                    <a:pt x="28120" y="120"/>
                  </a:cubicBezTo>
                  <a:cubicBezTo>
                    <a:pt x="27820" y="154"/>
                    <a:pt x="27520" y="187"/>
                    <a:pt x="27186" y="220"/>
                  </a:cubicBezTo>
                  <a:cubicBezTo>
                    <a:pt x="26886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7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1"/>
                    <a:pt x="17179" y="2022"/>
                    <a:pt x="15011" y="2555"/>
                  </a:cubicBezTo>
                  <a:cubicBezTo>
                    <a:pt x="13944" y="2855"/>
                    <a:pt x="12876" y="3156"/>
                    <a:pt x="11875" y="3456"/>
                  </a:cubicBezTo>
                  <a:cubicBezTo>
                    <a:pt x="11609" y="3523"/>
                    <a:pt x="11375" y="3589"/>
                    <a:pt x="11142" y="3656"/>
                  </a:cubicBezTo>
                  <a:cubicBezTo>
                    <a:pt x="10875" y="3756"/>
                    <a:pt x="10641" y="3823"/>
                    <a:pt x="10408" y="3923"/>
                  </a:cubicBezTo>
                  <a:cubicBezTo>
                    <a:pt x="9907" y="4056"/>
                    <a:pt x="9440" y="4223"/>
                    <a:pt x="9007" y="4390"/>
                  </a:cubicBezTo>
                  <a:cubicBezTo>
                    <a:pt x="7172" y="4957"/>
                    <a:pt x="5571" y="5657"/>
                    <a:pt x="4203" y="6191"/>
                  </a:cubicBezTo>
                  <a:cubicBezTo>
                    <a:pt x="3870" y="6358"/>
                    <a:pt x="3536" y="6458"/>
                    <a:pt x="3236" y="6625"/>
                  </a:cubicBezTo>
                  <a:cubicBezTo>
                    <a:pt x="2936" y="6758"/>
                    <a:pt x="2669" y="6892"/>
                    <a:pt x="2402" y="7025"/>
                  </a:cubicBezTo>
                  <a:cubicBezTo>
                    <a:pt x="1902" y="7292"/>
                    <a:pt x="1468" y="7525"/>
                    <a:pt x="1101" y="7726"/>
                  </a:cubicBezTo>
                  <a:cubicBezTo>
                    <a:pt x="367" y="8093"/>
                    <a:pt x="0" y="8359"/>
                    <a:pt x="34" y="8426"/>
                  </a:cubicBezTo>
                  <a:cubicBezTo>
                    <a:pt x="40" y="8440"/>
                    <a:pt x="65" y="8446"/>
                    <a:pt x="107" y="8446"/>
                  </a:cubicBezTo>
                  <a:cubicBezTo>
                    <a:pt x="269" y="8446"/>
                    <a:pt x="684" y="8345"/>
                    <a:pt x="1268" y="8159"/>
                  </a:cubicBezTo>
                  <a:cubicBezTo>
                    <a:pt x="1668" y="8026"/>
                    <a:pt x="2135" y="7859"/>
                    <a:pt x="2669" y="7659"/>
                  </a:cubicBezTo>
                  <a:cubicBezTo>
                    <a:pt x="2936" y="7559"/>
                    <a:pt x="3236" y="7459"/>
                    <a:pt x="3536" y="7359"/>
                  </a:cubicBezTo>
                  <a:cubicBezTo>
                    <a:pt x="3836" y="7225"/>
                    <a:pt x="4170" y="7125"/>
                    <a:pt x="4503" y="7025"/>
                  </a:cubicBezTo>
                  <a:cubicBezTo>
                    <a:pt x="5904" y="6591"/>
                    <a:pt x="7506" y="5991"/>
                    <a:pt x="9340" y="5457"/>
                  </a:cubicBezTo>
                  <a:cubicBezTo>
                    <a:pt x="9807" y="5324"/>
                    <a:pt x="10274" y="5190"/>
                    <a:pt x="10741" y="5024"/>
                  </a:cubicBezTo>
                  <a:cubicBezTo>
                    <a:pt x="10975" y="4957"/>
                    <a:pt x="11242" y="4890"/>
                    <a:pt x="11475" y="4824"/>
                  </a:cubicBezTo>
                  <a:cubicBezTo>
                    <a:pt x="11709" y="4757"/>
                    <a:pt x="11975" y="4690"/>
                    <a:pt x="12209" y="4623"/>
                  </a:cubicBezTo>
                  <a:cubicBezTo>
                    <a:pt x="13210" y="4357"/>
                    <a:pt x="14244" y="4056"/>
                    <a:pt x="15311" y="3756"/>
                  </a:cubicBezTo>
                  <a:cubicBezTo>
                    <a:pt x="17446" y="3222"/>
                    <a:pt x="19481" y="2689"/>
                    <a:pt x="21349" y="2288"/>
                  </a:cubicBezTo>
                  <a:cubicBezTo>
                    <a:pt x="22283" y="2088"/>
                    <a:pt x="23150" y="1855"/>
                    <a:pt x="23984" y="1688"/>
                  </a:cubicBezTo>
                  <a:cubicBezTo>
                    <a:pt x="24818" y="1521"/>
                    <a:pt x="25585" y="1354"/>
                    <a:pt x="26319" y="1221"/>
                  </a:cubicBezTo>
                  <a:cubicBezTo>
                    <a:pt x="26653" y="1121"/>
                    <a:pt x="26986" y="1054"/>
                    <a:pt x="27320" y="987"/>
                  </a:cubicBezTo>
                  <a:cubicBezTo>
                    <a:pt x="27653" y="921"/>
                    <a:pt x="27954" y="854"/>
                    <a:pt x="28220" y="821"/>
                  </a:cubicBezTo>
                  <a:cubicBezTo>
                    <a:pt x="28787" y="687"/>
                    <a:pt x="29288" y="587"/>
                    <a:pt x="29655" y="487"/>
                  </a:cubicBezTo>
                  <a:cubicBezTo>
                    <a:pt x="30455" y="320"/>
                    <a:pt x="30889" y="154"/>
                    <a:pt x="30889" y="87"/>
                  </a:cubicBezTo>
                  <a:cubicBezTo>
                    <a:pt x="30889" y="23"/>
                    <a:pt x="30701" y="0"/>
                    <a:pt x="3036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4584291" y="3674955"/>
              <a:ext cx="3159533" cy="173303"/>
            </a:xfrm>
            <a:custGeom>
              <a:avLst/>
              <a:gdLst/>
              <a:ahLst/>
              <a:cxnLst/>
              <a:rect l="l" t="t" r="r" b="b"/>
              <a:pathLst>
                <a:path w="72119" h="6981" extrusionOk="0">
                  <a:moveTo>
                    <a:pt x="23763" y="1"/>
                  </a:moveTo>
                  <a:cubicBezTo>
                    <a:pt x="22798" y="1"/>
                    <a:pt x="21826" y="11"/>
                    <a:pt x="20848" y="34"/>
                  </a:cubicBezTo>
                  <a:cubicBezTo>
                    <a:pt x="19981" y="68"/>
                    <a:pt x="19080" y="101"/>
                    <a:pt x="18213" y="134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77" y="468"/>
                    <a:pt x="12175" y="635"/>
                    <a:pt x="10508" y="768"/>
                  </a:cubicBezTo>
                  <a:cubicBezTo>
                    <a:pt x="8840" y="902"/>
                    <a:pt x="7172" y="1102"/>
                    <a:pt x="5571" y="1402"/>
                  </a:cubicBezTo>
                  <a:cubicBezTo>
                    <a:pt x="4770" y="1569"/>
                    <a:pt x="3970" y="1736"/>
                    <a:pt x="3169" y="2002"/>
                  </a:cubicBezTo>
                  <a:cubicBezTo>
                    <a:pt x="2402" y="2269"/>
                    <a:pt x="1635" y="2569"/>
                    <a:pt x="901" y="3137"/>
                  </a:cubicBezTo>
                  <a:lnTo>
                    <a:pt x="634" y="3370"/>
                  </a:lnTo>
                  <a:cubicBezTo>
                    <a:pt x="567" y="3470"/>
                    <a:pt x="500" y="3570"/>
                    <a:pt x="400" y="3670"/>
                  </a:cubicBezTo>
                  <a:cubicBezTo>
                    <a:pt x="267" y="3904"/>
                    <a:pt x="167" y="4104"/>
                    <a:pt x="100" y="4371"/>
                  </a:cubicBezTo>
                  <a:cubicBezTo>
                    <a:pt x="33" y="4604"/>
                    <a:pt x="0" y="4904"/>
                    <a:pt x="100" y="5238"/>
                  </a:cubicBezTo>
                  <a:cubicBezTo>
                    <a:pt x="167" y="5538"/>
                    <a:pt x="367" y="5772"/>
                    <a:pt x="567" y="5939"/>
                  </a:cubicBezTo>
                  <a:cubicBezTo>
                    <a:pt x="967" y="6305"/>
                    <a:pt x="1401" y="6439"/>
                    <a:pt x="1801" y="6539"/>
                  </a:cubicBezTo>
                  <a:cubicBezTo>
                    <a:pt x="2168" y="6672"/>
                    <a:pt x="2569" y="6706"/>
                    <a:pt x="2935" y="6772"/>
                  </a:cubicBezTo>
                  <a:cubicBezTo>
                    <a:pt x="3703" y="6873"/>
                    <a:pt x="4437" y="6873"/>
                    <a:pt x="5137" y="6906"/>
                  </a:cubicBezTo>
                  <a:cubicBezTo>
                    <a:pt x="5838" y="6906"/>
                    <a:pt x="6538" y="6939"/>
                    <a:pt x="7239" y="6939"/>
                  </a:cubicBezTo>
                  <a:cubicBezTo>
                    <a:pt x="8040" y="6969"/>
                    <a:pt x="8827" y="6981"/>
                    <a:pt x="9597" y="6981"/>
                  </a:cubicBezTo>
                  <a:cubicBezTo>
                    <a:pt x="11458" y="6981"/>
                    <a:pt x="13226" y="6910"/>
                    <a:pt x="14877" y="6839"/>
                  </a:cubicBezTo>
                  <a:cubicBezTo>
                    <a:pt x="19514" y="6572"/>
                    <a:pt x="23283" y="6105"/>
                    <a:pt x="25852" y="5805"/>
                  </a:cubicBezTo>
                  <a:cubicBezTo>
                    <a:pt x="28454" y="5472"/>
                    <a:pt x="29855" y="5238"/>
                    <a:pt x="29855" y="5171"/>
                  </a:cubicBezTo>
                  <a:cubicBezTo>
                    <a:pt x="29855" y="5139"/>
                    <a:pt x="29704" y="5124"/>
                    <a:pt x="29414" y="5124"/>
                  </a:cubicBezTo>
                  <a:cubicBezTo>
                    <a:pt x="28801" y="5124"/>
                    <a:pt x="27564" y="5191"/>
                    <a:pt x="25818" y="5305"/>
                  </a:cubicBezTo>
                  <a:cubicBezTo>
                    <a:pt x="23217" y="5505"/>
                    <a:pt x="19447" y="5805"/>
                    <a:pt x="14844" y="5972"/>
                  </a:cubicBezTo>
                  <a:cubicBezTo>
                    <a:pt x="13567" y="5990"/>
                    <a:pt x="12230" y="6018"/>
                    <a:pt x="10839" y="6018"/>
                  </a:cubicBezTo>
                  <a:cubicBezTo>
                    <a:pt x="9686" y="6018"/>
                    <a:pt x="8496" y="5999"/>
                    <a:pt x="7272" y="5939"/>
                  </a:cubicBezTo>
                  <a:cubicBezTo>
                    <a:pt x="6571" y="5905"/>
                    <a:pt x="5871" y="5872"/>
                    <a:pt x="5170" y="5838"/>
                  </a:cubicBezTo>
                  <a:cubicBezTo>
                    <a:pt x="4470" y="5805"/>
                    <a:pt x="3769" y="5772"/>
                    <a:pt x="3069" y="5672"/>
                  </a:cubicBezTo>
                  <a:cubicBezTo>
                    <a:pt x="2735" y="5638"/>
                    <a:pt x="2402" y="5572"/>
                    <a:pt x="2102" y="5472"/>
                  </a:cubicBezTo>
                  <a:cubicBezTo>
                    <a:pt x="1768" y="5405"/>
                    <a:pt x="1468" y="5271"/>
                    <a:pt x="1301" y="5105"/>
                  </a:cubicBezTo>
                  <a:cubicBezTo>
                    <a:pt x="1234" y="5038"/>
                    <a:pt x="1201" y="4971"/>
                    <a:pt x="1168" y="4904"/>
                  </a:cubicBezTo>
                  <a:cubicBezTo>
                    <a:pt x="1168" y="4871"/>
                    <a:pt x="1168" y="4771"/>
                    <a:pt x="1201" y="4638"/>
                  </a:cubicBezTo>
                  <a:cubicBezTo>
                    <a:pt x="1268" y="4404"/>
                    <a:pt x="1401" y="4204"/>
                    <a:pt x="1635" y="4004"/>
                  </a:cubicBezTo>
                  <a:cubicBezTo>
                    <a:pt x="2135" y="3604"/>
                    <a:pt x="2802" y="3337"/>
                    <a:pt x="3536" y="3103"/>
                  </a:cubicBezTo>
                  <a:cubicBezTo>
                    <a:pt x="4236" y="2903"/>
                    <a:pt x="5004" y="2736"/>
                    <a:pt x="5771" y="2569"/>
                  </a:cubicBezTo>
                  <a:cubicBezTo>
                    <a:pt x="7339" y="2303"/>
                    <a:pt x="8940" y="2136"/>
                    <a:pt x="10608" y="1969"/>
                  </a:cubicBezTo>
                  <a:cubicBezTo>
                    <a:pt x="12275" y="1836"/>
                    <a:pt x="13977" y="1702"/>
                    <a:pt x="15678" y="1569"/>
                  </a:cubicBezTo>
                  <a:cubicBezTo>
                    <a:pt x="16545" y="1502"/>
                    <a:pt x="17412" y="1402"/>
                    <a:pt x="18280" y="1369"/>
                  </a:cubicBezTo>
                  <a:cubicBezTo>
                    <a:pt x="19147" y="1335"/>
                    <a:pt x="20014" y="1302"/>
                    <a:pt x="20882" y="1302"/>
                  </a:cubicBezTo>
                  <a:cubicBezTo>
                    <a:pt x="22038" y="1266"/>
                    <a:pt x="23185" y="1250"/>
                    <a:pt x="24322" y="1250"/>
                  </a:cubicBezTo>
                  <a:cubicBezTo>
                    <a:pt x="37081" y="1250"/>
                    <a:pt x="48495" y="3330"/>
                    <a:pt x="57041" y="4004"/>
                  </a:cubicBezTo>
                  <a:cubicBezTo>
                    <a:pt x="58175" y="4071"/>
                    <a:pt x="59309" y="4137"/>
                    <a:pt x="60343" y="4204"/>
                  </a:cubicBezTo>
                  <a:cubicBezTo>
                    <a:pt x="61411" y="4271"/>
                    <a:pt x="62378" y="4371"/>
                    <a:pt x="63312" y="4371"/>
                  </a:cubicBezTo>
                  <a:cubicBezTo>
                    <a:pt x="64246" y="4371"/>
                    <a:pt x="65113" y="4404"/>
                    <a:pt x="65880" y="4404"/>
                  </a:cubicBezTo>
                  <a:lnTo>
                    <a:pt x="67015" y="4404"/>
                  </a:lnTo>
                  <a:cubicBezTo>
                    <a:pt x="67381" y="4404"/>
                    <a:pt x="67748" y="4371"/>
                    <a:pt x="68049" y="4371"/>
                  </a:cubicBezTo>
                  <a:cubicBezTo>
                    <a:pt x="70684" y="4237"/>
                    <a:pt x="72118" y="4137"/>
                    <a:pt x="72085" y="4037"/>
                  </a:cubicBezTo>
                  <a:cubicBezTo>
                    <a:pt x="72085" y="3970"/>
                    <a:pt x="70650" y="3904"/>
                    <a:pt x="68049" y="3870"/>
                  </a:cubicBezTo>
                  <a:cubicBezTo>
                    <a:pt x="67848" y="3870"/>
                    <a:pt x="67619" y="3885"/>
                    <a:pt x="67389" y="3885"/>
                  </a:cubicBezTo>
                  <a:cubicBezTo>
                    <a:pt x="67274" y="3885"/>
                    <a:pt x="67159" y="3882"/>
                    <a:pt x="67048" y="3870"/>
                  </a:cubicBezTo>
                  <a:cubicBezTo>
                    <a:pt x="66681" y="3837"/>
                    <a:pt x="66314" y="3837"/>
                    <a:pt x="65914" y="3804"/>
                  </a:cubicBezTo>
                  <a:cubicBezTo>
                    <a:pt x="65113" y="3770"/>
                    <a:pt x="64279" y="3704"/>
                    <a:pt x="63345" y="3670"/>
                  </a:cubicBezTo>
                  <a:cubicBezTo>
                    <a:pt x="62445" y="3637"/>
                    <a:pt x="61444" y="3537"/>
                    <a:pt x="60410" y="3437"/>
                  </a:cubicBezTo>
                  <a:cubicBezTo>
                    <a:pt x="59376" y="3337"/>
                    <a:pt x="58275" y="3237"/>
                    <a:pt x="57107" y="3103"/>
                  </a:cubicBezTo>
                  <a:cubicBezTo>
                    <a:pt x="52504" y="2603"/>
                    <a:pt x="47034" y="1802"/>
                    <a:pt x="40896" y="1068"/>
                  </a:cubicBezTo>
                  <a:cubicBezTo>
                    <a:pt x="35628" y="435"/>
                    <a:pt x="29838" y="1"/>
                    <a:pt x="23763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6457738" y="90151"/>
              <a:ext cx="1975831" cy="172757"/>
            </a:xfrm>
            <a:custGeom>
              <a:avLst/>
              <a:gdLst/>
              <a:ahLst/>
              <a:cxnLst/>
              <a:rect l="l" t="t" r="r" b="b"/>
              <a:pathLst>
                <a:path w="45100" h="6959" extrusionOk="0">
                  <a:moveTo>
                    <a:pt x="3036" y="1"/>
                  </a:moveTo>
                  <a:cubicBezTo>
                    <a:pt x="2636" y="1"/>
                    <a:pt x="2269" y="34"/>
                    <a:pt x="1969" y="34"/>
                  </a:cubicBezTo>
                  <a:cubicBezTo>
                    <a:pt x="701" y="101"/>
                    <a:pt x="1" y="201"/>
                    <a:pt x="1" y="267"/>
                  </a:cubicBezTo>
                  <a:cubicBezTo>
                    <a:pt x="34" y="468"/>
                    <a:pt x="2803" y="501"/>
                    <a:pt x="7273" y="1035"/>
                  </a:cubicBezTo>
                  <a:cubicBezTo>
                    <a:pt x="11709" y="1568"/>
                    <a:pt x="17880" y="2502"/>
                    <a:pt x="24552" y="4070"/>
                  </a:cubicBezTo>
                  <a:cubicBezTo>
                    <a:pt x="25386" y="4270"/>
                    <a:pt x="26220" y="4437"/>
                    <a:pt x="27020" y="4637"/>
                  </a:cubicBezTo>
                  <a:cubicBezTo>
                    <a:pt x="27821" y="4871"/>
                    <a:pt x="28588" y="5071"/>
                    <a:pt x="29355" y="5304"/>
                  </a:cubicBezTo>
                  <a:cubicBezTo>
                    <a:pt x="29755" y="5404"/>
                    <a:pt x="30122" y="5505"/>
                    <a:pt x="30523" y="5638"/>
                  </a:cubicBezTo>
                  <a:cubicBezTo>
                    <a:pt x="30923" y="5738"/>
                    <a:pt x="31290" y="5871"/>
                    <a:pt x="31690" y="5972"/>
                  </a:cubicBezTo>
                  <a:cubicBezTo>
                    <a:pt x="32457" y="6172"/>
                    <a:pt x="33225" y="6338"/>
                    <a:pt x="33958" y="6472"/>
                  </a:cubicBezTo>
                  <a:cubicBezTo>
                    <a:pt x="35460" y="6739"/>
                    <a:pt x="36894" y="6906"/>
                    <a:pt x="38228" y="6939"/>
                  </a:cubicBezTo>
                  <a:cubicBezTo>
                    <a:pt x="38492" y="6952"/>
                    <a:pt x="38753" y="6958"/>
                    <a:pt x="39010" y="6958"/>
                  </a:cubicBezTo>
                  <a:cubicBezTo>
                    <a:pt x="40091" y="6958"/>
                    <a:pt x="41115" y="6841"/>
                    <a:pt x="42031" y="6572"/>
                  </a:cubicBezTo>
                  <a:cubicBezTo>
                    <a:pt x="42598" y="6405"/>
                    <a:pt x="43165" y="6138"/>
                    <a:pt x="43599" y="5805"/>
                  </a:cubicBezTo>
                  <a:cubicBezTo>
                    <a:pt x="43732" y="5738"/>
                    <a:pt x="43832" y="5638"/>
                    <a:pt x="43932" y="5538"/>
                  </a:cubicBezTo>
                  <a:cubicBezTo>
                    <a:pt x="44032" y="5438"/>
                    <a:pt x="44132" y="5338"/>
                    <a:pt x="44233" y="5238"/>
                  </a:cubicBezTo>
                  <a:cubicBezTo>
                    <a:pt x="44399" y="5038"/>
                    <a:pt x="44533" y="4804"/>
                    <a:pt x="44633" y="4571"/>
                  </a:cubicBezTo>
                  <a:cubicBezTo>
                    <a:pt x="45066" y="3703"/>
                    <a:pt x="45100" y="2803"/>
                    <a:pt x="44900" y="2135"/>
                  </a:cubicBezTo>
                  <a:cubicBezTo>
                    <a:pt x="44733" y="1468"/>
                    <a:pt x="44366" y="1068"/>
                    <a:pt x="44099" y="835"/>
                  </a:cubicBezTo>
                  <a:cubicBezTo>
                    <a:pt x="43903" y="638"/>
                    <a:pt x="43730" y="560"/>
                    <a:pt x="43680" y="560"/>
                  </a:cubicBezTo>
                  <a:cubicBezTo>
                    <a:pt x="43670" y="560"/>
                    <a:pt x="43665" y="562"/>
                    <a:pt x="43665" y="568"/>
                  </a:cubicBezTo>
                  <a:cubicBezTo>
                    <a:pt x="43632" y="601"/>
                    <a:pt x="43732" y="734"/>
                    <a:pt x="43932" y="1001"/>
                  </a:cubicBezTo>
                  <a:cubicBezTo>
                    <a:pt x="44099" y="1268"/>
                    <a:pt x="44333" y="1668"/>
                    <a:pt x="44433" y="2236"/>
                  </a:cubicBezTo>
                  <a:cubicBezTo>
                    <a:pt x="44533" y="2803"/>
                    <a:pt x="44433" y="3536"/>
                    <a:pt x="43999" y="4270"/>
                  </a:cubicBezTo>
                  <a:cubicBezTo>
                    <a:pt x="43899" y="4437"/>
                    <a:pt x="43799" y="4604"/>
                    <a:pt x="43665" y="4771"/>
                  </a:cubicBezTo>
                  <a:cubicBezTo>
                    <a:pt x="43565" y="4837"/>
                    <a:pt x="43499" y="4904"/>
                    <a:pt x="43432" y="4971"/>
                  </a:cubicBezTo>
                  <a:cubicBezTo>
                    <a:pt x="43332" y="5038"/>
                    <a:pt x="43265" y="5104"/>
                    <a:pt x="43165" y="5171"/>
                  </a:cubicBezTo>
                  <a:cubicBezTo>
                    <a:pt x="42765" y="5404"/>
                    <a:pt x="42298" y="5571"/>
                    <a:pt x="41797" y="5705"/>
                  </a:cubicBezTo>
                  <a:cubicBezTo>
                    <a:pt x="41054" y="5897"/>
                    <a:pt x="40224" y="5968"/>
                    <a:pt x="39332" y="5968"/>
                  </a:cubicBezTo>
                  <a:cubicBezTo>
                    <a:pt x="38984" y="5968"/>
                    <a:pt x="38627" y="5957"/>
                    <a:pt x="38262" y="5938"/>
                  </a:cubicBezTo>
                  <a:cubicBezTo>
                    <a:pt x="36994" y="5838"/>
                    <a:pt x="35593" y="5638"/>
                    <a:pt x="34159" y="5338"/>
                  </a:cubicBezTo>
                  <a:cubicBezTo>
                    <a:pt x="33458" y="5204"/>
                    <a:pt x="32724" y="5004"/>
                    <a:pt x="31990" y="4804"/>
                  </a:cubicBezTo>
                  <a:cubicBezTo>
                    <a:pt x="31623" y="4704"/>
                    <a:pt x="31257" y="4604"/>
                    <a:pt x="30890" y="4470"/>
                  </a:cubicBezTo>
                  <a:cubicBezTo>
                    <a:pt x="30489" y="4370"/>
                    <a:pt x="30089" y="4237"/>
                    <a:pt x="29722" y="4137"/>
                  </a:cubicBezTo>
                  <a:cubicBezTo>
                    <a:pt x="28922" y="3903"/>
                    <a:pt x="28121" y="3670"/>
                    <a:pt x="27320" y="3436"/>
                  </a:cubicBezTo>
                  <a:cubicBezTo>
                    <a:pt x="26486" y="3236"/>
                    <a:pt x="25653" y="3036"/>
                    <a:pt x="24819" y="2836"/>
                  </a:cubicBezTo>
                  <a:cubicBezTo>
                    <a:pt x="18080" y="1268"/>
                    <a:pt x="11843" y="468"/>
                    <a:pt x="7339" y="167"/>
                  </a:cubicBezTo>
                  <a:cubicBezTo>
                    <a:pt x="7039" y="134"/>
                    <a:pt x="6772" y="134"/>
                    <a:pt x="6506" y="101"/>
                  </a:cubicBezTo>
                  <a:cubicBezTo>
                    <a:pt x="6239" y="101"/>
                    <a:pt x="5972" y="67"/>
                    <a:pt x="5738" y="67"/>
                  </a:cubicBezTo>
                  <a:cubicBezTo>
                    <a:pt x="5205" y="67"/>
                    <a:pt x="4738" y="34"/>
                    <a:pt x="4271" y="34"/>
                  </a:cubicBezTo>
                  <a:cubicBezTo>
                    <a:pt x="3837" y="34"/>
                    <a:pt x="3403" y="1"/>
                    <a:pt x="30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7942503" y="124881"/>
              <a:ext cx="945551" cy="299538"/>
            </a:xfrm>
            <a:custGeom>
              <a:avLst/>
              <a:gdLst/>
              <a:ahLst/>
              <a:cxnLst/>
              <a:rect l="l" t="t" r="r" b="b"/>
              <a:pathLst>
                <a:path w="21583" h="12066" extrusionOk="0">
                  <a:moveTo>
                    <a:pt x="20891" y="1"/>
                  </a:moveTo>
                  <a:cubicBezTo>
                    <a:pt x="20888" y="1"/>
                    <a:pt x="20885" y="1"/>
                    <a:pt x="20882" y="3"/>
                  </a:cubicBezTo>
                  <a:cubicBezTo>
                    <a:pt x="20782" y="3"/>
                    <a:pt x="20782" y="403"/>
                    <a:pt x="20782" y="1137"/>
                  </a:cubicBezTo>
                  <a:cubicBezTo>
                    <a:pt x="20749" y="1837"/>
                    <a:pt x="20816" y="2871"/>
                    <a:pt x="20549" y="4072"/>
                  </a:cubicBezTo>
                  <a:cubicBezTo>
                    <a:pt x="20449" y="4372"/>
                    <a:pt x="20382" y="4673"/>
                    <a:pt x="20282" y="5006"/>
                  </a:cubicBezTo>
                  <a:cubicBezTo>
                    <a:pt x="20149" y="5306"/>
                    <a:pt x="20082" y="5640"/>
                    <a:pt x="19882" y="5940"/>
                  </a:cubicBezTo>
                  <a:cubicBezTo>
                    <a:pt x="19581" y="6574"/>
                    <a:pt x="19148" y="7174"/>
                    <a:pt x="18581" y="7741"/>
                  </a:cubicBezTo>
                  <a:cubicBezTo>
                    <a:pt x="17480" y="8842"/>
                    <a:pt x="15845" y="9643"/>
                    <a:pt x="14011" y="10143"/>
                  </a:cubicBezTo>
                  <a:cubicBezTo>
                    <a:pt x="13110" y="10377"/>
                    <a:pt x="12176" y="10543"/>
                    <a:pt x="11276" y="10677"/>
                  </a:cubicBezTo>
                  <a:cubicBezTo>
                    <a:pt x="10408" y="10810"/>
                    <a:pt x="9508" y="10877"/>
                    <a:pt x="8674" y="10910"/>
                  </a:cubicBezTo>
                  <a:cubicBezTo>
                    <a:pt x="7006" y="11010"/>
                    <a:pt x="5505" y="11010"/>
                    <a:pt x="4204" y="11010"/>
                  </a:cubicBezTo>
                  <a:cubicBezTo>
                    <a:pt x="3155" y="10997"/>
                    <a:pt x="2268" y="10983"/>
                    <a:pt x="1585" y="10983"/>
                  </a:cubicBezTo>
                  <a:cubicBezTo>
                    <a:pt x="595" y="10983"/>
                    <a:pt x="34" y="11012"/>
                    <a:pt x="34" y="11111"/>
                  </a:cubicBezTo>
                  <a:cubicBezTo>
                    <a:pt x="1" y="11277"/>
                    <a:pt x="1569" y="11611"/>
                    <a:pt x="4170" y="11878"/>
                  </a:cubicBezTo>
                  <a:cubicBezTo>
                    <a:pt x="5160" y="11982"/>
                    <a:pt x="6333" y="12066"/>
                    <a:pt x="7625" y="12066"/>
                  </a:cubicBezTo>
                  <a:cubicBezTo>
                    <a:pt x="7988" y="12066"/>
                    <a:pt x="8360" y="12059"/>
                    <a:pt x="8740" y="12045"/>
                  </a:cubicBezTo>
                  <a:cubicBezTo>
                    <a:pt x="9608" y="12045"/>
                    <a:pt x="10508" y="11978"/>
                    <a:pt x="11442" y="11878"/>
                  </a:cubicBezTo>
                  <a:cubicBezTo>
                    <a:pt x="12376" y="11744"/>
                    <a:pt x="13344" y="11611"/>
                    <a:pt x="14344" y="11311"/>
                  </a:cubicBezTo>
                  <a:cubicBezTo>
                    <a:pt x="15312" y="11044"/>
                    <a:pt x="16279" y="10677"/>
                    <a:pt x="17113" y="10243"/>
                  </a:cubicBezTo>
                  <a:cubicBezTo>
                    <a:pt x="17980" y="9776"/>
                    <a:pt x="18781" y="9176"/>
                    <a:pt x="19381" y="8509"/>
                  </a:cubicBezTo>
                  <a:cubicBezTo>
                    <a:pt x="20015" y="7842"/>
                    <a:pt x="20515" y="7108"/>
                    <a:pt x="20816" y="6374"/>
                  </a:cubicBezTo>
                  <a:cubicBezTo>
                    <a:pt x="21016" y="6007"/>
                    <a:pt x="21083" y="5607"/>
                    <a:pt x="21216" y="5273"/>
                  </a:cubicBezTo>
                  <a:cubicBezTo>
                    <a:pt x="21283" y="4906"/>
                    <a:pt x="21349" y="4539"/>
                    <a:pt x="21416" y="4206"/>
                  </a:cubicBezTo>
                  <a:cubicBezTo>
                    <a:pt x="21583" y="2871"/>
                    <a:pt x="21383" y="1804"/>
                    <a:pt x="21283" y="1070"/>
                  </a:cubicBezTo>
                  <a:cubicBezTo>
                    <a:pt x="21122" y="397"/>
                    <a:pt x="20962" y="1"/>
                    <a:pt x="208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5288668" y="243346"/>
              <a:ext cx="2460983" cy="145177"/>
            </a:xfrm>
            <a:custGeom>
              <a:avLst/>
              <a:gdLst/>
              <a:ahLst/>
              <a:cxnLst/>
              <a:rect l="l" t="t" r="r" b="b"/>
              <a:pathLst>
                <a:path w="56174" h="5848" extrusionOk="0">
                  <a:moveTo>
                    <a:pt x="12442" y="1"/>
                  </a:moveTo>
                  <a:cubicBezTo>
                    <a:pt x="10941" y="34"/>
                    <a:pt x="9540" y="34"/>
                    <a:pt x="8239" y="67"/>
                  </a:cubicBezTo>
                  <a:cubicBezTo>
                    <a:pt x="6972" y="134"/>
                    <a:pt x="5804" y="234"/>
                    <a:pt x="4804" y="301"/>
                  </a:cubicBezTo>
                  <a:cubicBezTo>
                    <a:pt x="3770" y="334"/>
                    <a:pt x="2902" y="501"/>
                    <a:pt x="2202" y="601"/>
                  </a:cubicBezTo>
                  <a:cubicBezTo>
                    <a:pt x="767" y="801"/>
                    <a:pt x="0" y="968"/>
                    <a:pt x="0" y="1068"/>
                  </a:cubicBezTo>
                  <a:cubicBezTo>
                    <a:pt x="20" y="1107"/>
                    <a:pt x="291" y="1123"/>
                    <a:pt x="801" y="1123"/>
                  </a:cubicBezTo>
                  <a:cubicBezTo>
                    <a:pt x="1161" y="1123"/>
                    <a:pt x="1641" y="1115"/>
                    <a:pt x="2235" y="1101"/>
                  </a:cubicBezTo>
                  <a:cubicBezTo>
                    <a:pt x="2867" y="1073"/>
                    <a:pt x="3572" y="995"/>
                    <a:pt x="4415" y="995"/>
                  </a:cubicBezTo>
                  <a:cubicBezTo>
                    <a:pt x="4552" y="995"/>
                    <a:pt x="4693" y="997"/>
                    <a:pt x="4837" y="1001"/>
                  </a:cubicBezTo>
                  <a:cubicBezTo>
                    <a:pt x="5838" y="968"/>
                    <a:pt x="7005" y="968"/>
                    <a:pt x="8273" y="935"/>
                  </a:cubicBezTo>
                  <a:cubicBezTo>
                    <a:pt x="9540" y="968"/>
                    <a:pt x="10941" y="1001"/>
                    <a:pt x="12442" y="1035"/>
                  </a:cubicBezTo>
                  <a:cubicBezTo>
                    <a:pt x="13910" y="1135"/>
                    <a:pt x="15511" y="1202"/>
                    <a:pt x="17212" y="1302"/>
                  </a:cubicBezTo>
                  <a:cubicBezTo>
                    <a:pt x="18880" y="1435"/>
                    <a:pt x="20648" y="1535"/>
                    <a:pt x="22483" y="1735"/>
                  </a:cubicBezTo>
                  <a:cubicBezTo>
                    <a:pt x="24318" y="1902"/>
                    <a:pt x="26186" y="2069"/>
                    <a:pt x="28120" y="2336"/>
                  </a:cubicBezTo>
                  <a:cubicBezTo>
                    <a:pt x="31990" y="2769"/>
                    <a:pt x="35659" y="3336"/>
                    <a:pt x="38995" y="3803"/>
                  </a:cubicBezTo>
                  <a:cubicBezTo>
                    <a:pt x="42364" y="4270"/>
                    <a:pt x="45366" y="4671"/>
                    <a:pt x="47901" y="5004"/>
                  </a:cubicBezTo>
                  <a:cubicBezTo>
                    <a:pt x="52124" y="5529"/>
                    <a:pt x="54999" y="5847"/>
                    <a:pt x="55885" y="5847"/>
                  </a:cubicBezTo>
                  <a:cubicBezTo>
                    <a:pt x="56070" y="5847"/>
                    <a:pt x="56168" y="5834"/>
                    <a:pt x="56174" y="5805"/>
                  </a:cubicBezTo>
                  <a:cubicBezTo>
                    <a:pt x="56174" y="5605"/>
                    <a:pt x="53071" y="5004"/>
                    <a:pt x="48034" y="4137"/>
                  </a:cubicBezTo>
                  <a:cubicBezTo>
                    <a:pt x="45533" y="3703"/>
                    <a:pt x="42531" y="3203"/>
                    <a:pt x="39161" y="2669"/>
                  </a:cubicBezTo>
                  <a:cubicBezTo>
                    <a:pt x="35826" y="2136"/>
                    <a:pt x="32156" y="1535"/>
                    <a:pt x="28287" y="1068"/>
                  </a:cubicBezTo>
                  <a:cubicBezTo>
                    <a:pt x="26319" y="835"/>
                    <a:pt x="24418" y="668"/>
                    <a:pt x="22583" y="501"/>
                  </a:cubicBezTo>
                  <a:cubicBezTo>
                    <a:pt x="20748" y="334"/>
                    <a:pt x="18980" y="268"/>
                    <a:pt x="17279" y="134"/>
                  </a:cubicBezTo>
                  <a:cubicBezTo>
                    <a:pt x="15578" y="101"/>
                    <a:pt x="13977" y="34"/>
                    <a:pt x="1244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7053992" y="19201"/>
              <a:ext cx="1097528" cy="116553"/>
            </a:xfrm>
            <a:custGeom>
              <a:avLst/>
              <a:gdLst/>
              <a:ahLst/>
              <a:cxnLst/>
              <a:rect l="l" t="t" r="r" b="b"/>
              <a:pathLst>
                <a:path w="25052" h="4695" extrusionOk="0">
                  <a:moveTo>
                    <a:pt x="580" y="1"/>
                  </a:moveTo>
                  <a:cubicBezTo>
                    <a:pt x="237" y="1"/>
                    <a:pt x="46" y="30"/>
                    <a:pt x="34" y="90"/>
                  </a:cubicBezTo>
                  <a:cubicBezTo>
                    <a:pt x="1" y="257"/>
                    <a:pt x="1368" y="657"/>
                    <a:pt x="3637" y="1157"/>
                  </a:cubicBezTo>
                  <a:cubicBezTo>
                    <a:pt x="4771" y="1391"/>
                    <a:pt x="6105" y="1591"/>
                    <a:pt x="7606" y="1858"/>
                  </a:cubicBezTo>
                  <a:cubicBezTo>
                    <a:pt x="9107" y="2091"/>
                    <a:pt x="10775" y="2358"/>
                    <a:pt x="12476" y="2625"/>
                  </a:cubicBezTo>
                  <a:cubicBezTo>
                    <a:pt x="13343" y="2792"/>
                    <a:pt x="14177" y="2959"/>
                    <a:pt x="14978" y="3125"/>
                  </a:cubicBezTo>
                  <a:cubicBezTo>
                    <a:pt x="15779" y="3292"/>
                    <a:pt x="16579" y="3426"/>
                    <a:pt x="17280" y="3592"/>
                  </a:cubicBezTo>
                  <a:cubicBezTo>
                    <a:pt x="18747" y="3959"/>
                    <a:pt x="20082" y="4360"/>
                    <a:pt x="21249" y="4560"/>
                  </a:cubicBezTo>
                  <a:cubicBezTo>
                    <a:pt x="21907" y="4654"/>
                    <a:pt x="22501" y="4695"/>
                    <a:pt x="23014" y="4695"/>
                  </a:cubicBezTo>
                  <a:cubicBezTo>
                    <a:pt x="23412" y="4695"/>
                    <a:pt x="23760" y="4670"/>
                    <a:pt x="24051" y="4627"/>
                  </a:cubicBezTo>
                  <a:cubicBezTo>
                    <a:pt x="24718" y="4526"/>
                    <a:pt x="25052" y="4326"/>
                    <a:pt x="25052" y="4260"/>
                  </a:cubicBezTo>
                  <a:cubicBezTo>
                    <a:pt x="25018" y="4160"/>
                    <a:pt x="24652" y="4193"/>
                    <a:pt x="24018" y="4126"/>
                  </a:cubicBezTo>
                  <a:cubicBezTo>
                    <a:pt x="23417" y="4093"/>
                    <a:pt x="22517" y="3959"/>
                    <a:pt x="21416" y="3693"/>
                  </a:cubicBezTo>
                  <a:cubicBezTo>
                    <a:pt x="20348" y="3392"/>
                    <a:pt x="19081" y="2925"/>
                    <a:pt x="17580" y="2492"/>
                  </a:cubicBezTo>
                  <a:cubicBezTo>
                    <a:pt x="16846" y="2292"/>
                    <a:pt x="16045" y="2125"/>
                    <a:pt x="15245" y="1958"/>
                  </a:cubicBezTo>
                  <a:cubicBezTo>
                    <a:pt x="14411" y="1758"/>
                    <a:pt x="13577" y="1591"/>
                    <a:pt x="12710" y="1391"/>
                  </a:cubicBezTo>
                  <a:cubicBezTo>
                    <a:pt x="10942" y="1124"/>
                    <a:pt x="9274" y="891"/>
                    <a:pt x="7773" y="724"/>
                  </a:cubicBezTo>
                  <a:cubicBezTo>
                    <a:pt x="6272" y="524"/>
                    <a:pt x="4904" y="424"/>
                    <a:pt x="3770" y="290"/>
                  </a:cubicBezTo>
                  <a:cubicBezTo>
                    <a:pt x="2312" y="97"/>
                    <a:pt x="1198" y="1"/>
                    <a:pt x="58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4530186" y="362580"/>
              <a:ext cx="3158088" cy="173303"/>
            </a:xfrm>
            <a:custGeom>
              <a:avLst/>
              <a:gdLst/>
              <a:ahLst/>
              <a:cxnLst/>
              <a:rect l="l" t="t" r="r" b="b"/>
              <a:pathLst>
                <a:path w="72086" h="6981" extrusionOk="0">
                  <a:moveTo>
                    <a:pt x="23762" y="1"/>
                  </a:moveTo>
                  <a:cubicBezTo>
                    <a:pt x="22798" y="1"/>
                    <a:pt x="21827" y="12"/>
                    <a:pt x="20849" y="34"/>
                  </a:cubicBezTo>
                  <a:cubicBezTo>
                    <a:pt x="19948" y="68"/>
                    <a:pt x="19081" y="101"/>
                    <a:pt x="18180" y="135"/>
                  </a:cubicBezTo>
                  <a:cubicBezTo>
                    <a:pt x="17313" y="168"/>
                    <a:pt x="16446" y="268"/>
                    <a:pt x="15579" y="335"/>
                  </a:cubicBezTo>
                  <a:cubicBezTo>
                    <a:pt x="13844" y="468"/>
                    <a:pt x="12143" y="602"/>
                    <a:pt x="10475" y="768"/>
                  </a:cubicBezTo>
                  <a:cubicBezTo>
                    <a:pt x="8807" y="902"/>
                    <a:pt x="7173" y="1102"/>
                    <a:pt x="5538" y="1402"/>
                  </a:cubicBezTo>
                  <a:cubicBezTo>
                    <a:pt x="4738" y="1569"/>
                    <a:pt x="3937" y="1736"/>
                    <a:pt x="3170" y="2003"/>
                  </a:cubicBezTo>
                  <a:cubicBezTo>
                    <a:pt x="2369" y="2269"/>
                    <a:pt x="1602" y="2536"/>
                    <a:pt x="868" y="3137"/>
                  </a:cubicBezTo>
                  <a:lnTo>
                    <a:pt x="635" y="3370"/>
                  </a:lnTo>
                  <a:cubicBezTo>
                    <a:pt x="535" y="3470"/>
                    <a:pt x="468" y="3570"/>
                    <a:pt x="401" y="3670"/>
                  </a:cubicBezTo>
                  <a:cubicBezTo>
                    <a:pt x="234" y="3904"/>
                    <a:pt x="134" y="4104"/>
                    <a:pt x="68" y="4371"/>
                  </a:cubicBezTo>
                  <a:cubicBezTo>
                    <a:pt x="1" y="4604"/>
                    <a:pt x="1" y="4905"/>
                    <a:pt x="68" y="5205"/>
                  </a:cubicBezTo>
                  <a:cubicBezTo>
                    <a:pt x="168" y="5505"/>
                    <a:pt x="334" y="5772"/>
                    <a:pt x="535" y="5939"/>
                  </a:cubicBezTo>
                  <a:cubicBezTo>
                    <a:pt x="968" y="6306"/>
                    <a:pt x="1368" y="6439"/>
                    <a:pt x="1769" y="6539"/>
                  </a:cubicBezTo>
                  <a:cubicBezTo>
                    <a:pt x="2169" y="6639"/>
                    <a:pt x="2536" y="6706"/>
                    <a:pt x="2936" y="6773"/>
                  </a:cubicBezTo>
                  <a:cubicBezTo>
                    <a:pt x="3670" y="6839"/>
                    <a:pt x="4404" y="6873"/>
                    <a:pt x="5138" y="6906"/>
                  </a:cubicBezTo>
                  <a:cubicBezTo>
                    <a:pt x="5838" y="6906"/>
                    <a:pt x="6539" y="6939"/>
                    <a:pt x="7206" y="6939"/>
                  </a:cubicBezTo>
                  <a:cubicBezTo>
                    <a:pt x="8007" y="6969"/>
                    <a:pt x="8794" y="6981"/>
                    <a:pt x="9565" y="6981"/>
                  </a:cubicBezTo>
                  <a:cubicBezTo>
                    <a:pt x="11426" y="6981"/>
                    <a:pt x="13194" y="6910"/>
                    <a:pt x="14845" y="6839"/>
                  </a:cubicBezTo>
                  <a:cubicBezTo>
                    <a:pt x="19515" y="6572"/>
                    <a:pt x="23251" y="6105"/>
                    <a:pt x="25853" y="5805"/>
                  </a:cubicBezTo>
                  <a:cubicBezTo>
                    <a:pt x="28421" y="5472"/>
                    <a:pt x="29822" y="5238"/>
                    <a:pt x="29822" y="5171"/>
                  </a:cubicBezTo>
                  <a:cubicBezTo>
                    <a:pt x="29822" y="5139"/>
                    <a:pt x="29675" y="5124"/>
                    <a:pt x="29389" y="5124"/>
                  </a:cubicBezTo>
                  <a:cubicBezTo>
                    <a:pt x="28783" y="5124"/>
                    <a:pt x="27554" y="5192"/>
                    <a:pt x="25786" y="5305"/>
                  </a:cubicBezTo>
                  <a:cubicBezTo>
                    <a:pt x="23184" y="5505"/>
                    <a:pt x="19448" y="5805"/>
                    <a:pt x="14811" y="5972"/>
                  </a:cubicBezTo>
                  <a:cubicBezTo>
                    <a:pt x="13661" y="5989"/>
                    <a:pt x="12443" y="6014"/>
                    <a:pt x="11175" y="6014"/>
                  </a:cubicBezTo>
                  <a:cubicBezTo>
                    <a:pt x="9908" y="6014"/>
                    <a:pt x="8590" y="5989"/>
                    <a:pt x="7239" y="5905"/>
                  </a:cubicBezTo>
                  <a:cubicBezTo>
                    <a:pt x="6572" y="5905"/>
                    <a:pt x="5872" y="5872"/>
                    <a:pt x="5171" y="5839"/>
                  </a:cubicBezTo>
                  <a:cubicBezTo>
                    <a:pt x="4437" y="5805"/>
                    <a:pt x="3737" y="5772"/>
                    <a:pt x="3070" y="5672"/>
                  </a:cubicBezTo>
                  <a:cubicBezTo>
                    <a:pt x="2736" y="5638"/>
                    <a:pt x="2369" y="5572"/>
                    <a:pt x="2069" y="5472"/>
                  </a:cubicBezTo>
                  <a:cubicBezTo>
                    <a:pt x="1769" y="5405"/>
                    <a:pt x="1469" y="5272"/>
                    <a:pt x="1302" y="5105"/>
                  </a:cubicBezTo>
                  <a:cubicBezTo>
                    <a:pt x="1202" y="5038"/>
                    <a:pt x="1168" y="4971"/>
                    <a:pt x="1168" y="4905"/>
                  </a:cubicBezTo>
                  <a:cubicBezTo>
                    <a:pt x="1135" y="4838"/>
                    <a:pt x="1135" y="4771"/>
                    <a:pt x="1168" y="4638"/>
                  </a:cubicBezTo>
                  <a:cubicBezTo>
                    <a:pt x="1235" y="4404"/>
                    <a:pt x="1368" y="4204"/>
                    <a:pt x="1602" y="4004"/>
                  </a:cubicBezTo>
                  <a:cubicBezTo>
                    <a:pt x="2102" y="3604"/>
                    <a:pt x="2803" y="3337"/>
                    <a:pt x="3503" y="3103"/>
                  </a:cubicBezTo>
                  <a:cubicBezTo>
                    <a:pt x="4237" y="2903"/>
                    <a:pt x="4971" y="2736"/>
                    <a:pt x="5772" y="2570"/>
                  </a:cubicBezTo>
                  <a:cubicBezTo>
                    <a:pt x="7306" y="2303"/>
                    <a:pt x="8941" y="2136"/>
                    <a:pt x="10575" y="1969"/>
                  </a:cubicBezTo>
                  <a:cubicBezTo>
                    <a:pt x="12243" y="1836"/>
                    <a:pt x="13944" y="1702"/>
                    <a:pt x="15679" y="1569"/>
                  </a:cubicBezTo>
                  <a:cubicBezTo>
                    <a:pt x="16513" y="1502"/>
                    <a:pt x="17380" y="1402"/>
                    <a:pt x="18247" y="1369"/>
                  </a:cubicBezTo>
                  <a:cubicBezTo>
                    <a:pt x="19114" y="1335"/>
                    <a:pt x="19982" y="1302"/>
                    <a:pt x="20882" y="1302"/>
                  </a:cubicBezTo>
                  <a:cubicBezTo>
                    <a:pt x="22039" y="1267"/>
                    <a:pt x="23186" y="1250"/>
                    <a:pt x="24322" y="1250"/>
                  </a:cubicBezTo>
                  <a:cubicBezTo>
                    <a:pt x="37077" y="1250"/>
                    <a:pt x="48463" y="3330"/>
                    <a:pt x="57008" y="4004"/>
                  </a:cubicBezTo>
                  <a:cubicBezTo>
                    <a:pt x="58176" y="4071"/>
                    <a:pt x="59276" y="4137"/>
                    <a:pt x="60344" y="4204"/>
                  </a:cubicBezTo>
                  <a:cubicBezTo>
                    <a:pt x="61378" y="4271"/>
                    <a:pt x="62345" y="4371"/>
                    <a:pt x="63279" y="4371"/>
                  </a:cubicBezTo>
                  <a:cubicBezTo>
                    <a:pt x="64213" y="4371"/>
                    <a:pt x="65081" y="4404"/>
                    <a:pt x="65881" y="4404"/>
                  </a:cubicBezTo>
                  <a:lnTo>
                    <a:pt x="67015" y="4404"/>
                  </a:lnTo>
                  <a:cubicBezTo>
                    <a:pt x="67382" y="4404"/>
                    <a:pt x="67716" y="4371"/>
                    <a:pt x="68049" y="4371"/>
                  </a:cubicBezTo>
                  <a:cubicBezTo>
                    <a:pt x="70651" y="4237"/>
                    <a:pt x="72086" y="4137"/>
                    <a:pt x="72086" y="4037"/>
                  </a:cubicBezTo>
                  <a:cubicBezTo>
                    <a:pt x="72086" y="3971"/>
                    <a:pt x="70651" y="3904"/>
                    <a:pt x="68049" y="3871"/>
                  </a:cubicBezTo>
                  <a:lnTo>
                    <a:pt x="67015" y="3871"/>
                  </a:lnTo>
                  <a:cubicBezTo>
                    <a:pt x="66648" y="3837"/>
                    <a:pt x="66281" y="3837"/>
                    <a:pt x="65881" y="3804"/>
                  </a:cubicBezTo>
                  <a:cubicBezTo>
                    <a:pt x="65114" y="3770"/>
                    <a:pt x="64247" y="3704"/>
                    <a:pt x="63313" y="3670"/>
                  </a:cubicBezTo>
                  <a:cubicBezTo>
                    <a:pt x="62412" y="3637"/>
                    <a:pt x="61411" y="3504"/>
                    <a:pt x="60377" y="3437"/>
                  </a:cubicBezTo>
                  <a:cubicBezTo>
                    <a:pt x="59343" y="3337"/>
                    <a:pt x="58242" y="3203"/>
                    <a:pt x="57108" y="3103"/>
                  </a:cubicBezTo>
                  <a:cubicBezTo>
                    <a:pt x="52472" y="2603"/>
                    <a:pt x="47001" y="1802"/>
                    <a:pt x="40897" y="1069"/>
                  </a:cubicBezTo>
                  <a:cubicBezTo>
                    <a:pt x="35600" y="435"/>
                    <a:pt x="29831" y="1"/>
                    <a:pt x="237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860900" y="2944926"/>
              <a:ext cx="1354737" cy="210019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5754850" y="2709213"/>
              <a:ext cx="3016318" cy="412021"/>
            </a:xfrm>
            <a:custGeom>
              <a:avLst/>
              <a:gdLst/>
              <a:ahLst/>
              <a:cxnLst/>
              <a:rect l="l" t="t" r="r" b="b"/>
              <a:pathLst>
                <a:path w="68850" h="16597" extrusionOk="0">
                  <a:moveTo>
                    <a:pt x="7082" y="0"/>
                  </a:moveTo>
                  <a:cubicBezTo>
                    <a:pt x="7002" y="0"/>
                    <a:pt x="6718" y="74"/>
                    <a:pt x="6271" y="242"/>
                  </a:cubicBezTo>
                  <a:cubicBezTo>
                    <a:pt x="5738" y="509"/>
                    <a:pt x="4970" y="842"/>
                    <a:pt x="4103" y="1543"/>
                  </a:cubicBezTo>
                  <a:cubicBezTo>
                    <a:pt x="3236" y="2210"/>
                    <a:pt x="2202" y="3144"/>
                    <a:pt x="1368" y="4478"/>
                  </a:cubicBezTo>
                  <a:cubicBezTo>
                    <a:pt x="967" y="5145"/>
                    <a:pt x="601" y="5946"/>
                    <a:pt x="334" y="6813"/>
                  </a:cubicBezTo>
                  <a:cubicBezTo>
                    <a:pt x="100" y="7714"/>
                    <a:pt x="0" y="8681"/>
                    <a:pt x="134" y="9715"/>
                  </a:cubicBezTo>
                  <a:cubicBezTo>
                    <a:pt x="200" y="9949"/>
                    <a:pt x="234" y="10216"/>
                    <a:pt x="300" y="10483"/>
                  </a:cubicBezTo>
                  <a:cubicBezTo>
                    <a:pt x="367" y="10716"/>
                    <a:pt x="467" y="10983"/>
                    <a:pt x="534" y="11250"/>
                  </a:cubicBezTo>
                  <a:cubicBezTo>
                    <a:pt x="734" y="11717"/>
                    <a:pt x="1001" y="12217"/>
                    <a:pt x="1301" y="12684"/>
                  </a:cubicBezTo>
                  <a:cubicBezTo>
                    <a:pt x="1935" y="13618"/>
                    <a:pt x="2869" y="14419"/>
                    <a:pt x="3936" y="14986"/>
                  </a:cubicBezTo>
                  <a:cubicBezTo>
                    <a:pt x="6038" y="16153"/>
                    <a:pt x="8606" y="16520"/>
                    <a:pt x="11175" y="16587"/>
                  </a:cubicBezTo>
                  <a:cubicBezTo>
                    <a:pt x="11424" y="16593"/>
                    <a:pt x="11675" y="16596"/>
                    <a:pt x="11926" y="16596"/>
                  </a:cubicBezTo>
                  <a:cubicBezTo>
                    <a:pt x="14295" y="16596"/>
                    <a:pt x="16741" y="16328"/>
                    <a:pt x="19214" y="16087"/>
                  </a:cubicBezTo>
                  <a:cubicBezTo>
                    <a:pt x="22016" y="15820"/>
                    <a:pt x="24851" y="15219"/>
                    <a:pt x="27753" y="14552"/>
                  </a:cubicBezTo>
                  <a:cubicBezTo>
                    <a:pt x="33491" y="13218"/>
                    <a:pt x="38861" y="11683"/>
                    <a:pt x="43831" y="10649"/>
                  </a:cubicBezTo>
                  <a:cubicBezTo>
                    <a:pt x="48109" y="9760"/>
                    <a:pt x="52064" y="9240"/>
                    <a:pt x="55508" y="9240"/>
                  </a:cubicBezTo>
                  <a:cubicBezTo>
                    <a:pt x="56066" y="9240"/>
                    <a:pt x="56611" y="9254"/>
                    <a:pt x="57141" y="9282"/>
                  </a:cubicBezTo>
                  <a:cubicBezTo>
                    <a:pt x="59042" y="9348"/>
                    <a:pt x="60744" y="9615"/>
                    <a:pt x="62211" y="9982"/>
                  </a:cubicBezTo>
                  <a:cubicBezTo>
                    <a:pt x="62578" y="10082"/>
                    <a:pt x="62945" y="10149"/>
                    <a:pt x="63279" y="10249"/>
                  </a:cubicBezTo>
                  <a:cubicBezTo>
                    <a:pt x="63612" y="10349"/>
                    <a:pt x="63912" y="10483"/>
                    <a:pt x="64246" y="10583"/>
                  </a:cubicBezTo>
                  <a:cubicBezTo>
                    <a:pt x="64846" y="10783"/>
                    <a:pt x="65380" y="11016"/>
                    <a:pt x="65881" y="11250"/>
                  </a:cubicBezTo>
                  <a:cubicBezTo>
                    <a:pt x="66815" y="11683"/>
                    <a:pt x="67548" y="12084"/>
                    <a:pt x="68049" y="12384"/>
                  </a:cubicBezTo>
                  <a:cubicBezTo>
                    <a:pt x="68469" y="12654"/>
                    <a:pt x="68727" y="12789"/>
                    <a:pt x="68799" y="12789"/>
                  </a:cubicBezTo>
                  <a:cubicBezTo>
                    <a:pt x="68807" y="12789"/>
                    <a:pt x="68813" y="12788"/>
                    <a:pt x="68816" y="12784"/>
                  </a:cubicBezTo>
                  <a:cubicBezTo>
                    <a:pt x="68849" y="12751"/>
                    <a:pt x="68616" y="12551"/>
                    <a:pt x="68182" y="12184"/>
                  </a:cubicBezTo>
                  <a:cubicBezTo>
                    <a:pt x="67749" y="11817"/>
                    <a:pt x="67048" y="11350"/>
                    <a:pt x="66081" y="10816"/>
                  </a:cubicBezTo>
                  <a:cubicBezTo>
                    <a:pt x="65614" y="10549"/>
                    <a:pt x="65080" y="10249"/>
                    <a:pt x="64446" y="10016"/>
                  </a:cubicBezTo>
                  <a:cubicBezTo>
                    <a:pt x="64146" y="9916"/>
                    <a:pt x="63812" y="9749"/>
                    <a:pt x="63479" y="9649"/>
                  </a:cubicBezTo>
                  <a:cubicBezTo>
                    <a:pt x="63145" y="9549"/>
                    <a:pt x="62778" y="9415"/>
                    <a:pt x="62411" y="9315"/>
                  </a:cubicBezTo>
                  <a:cubicBezTo>
                    <a:pt x="60910" y="8881"/>
                    <a:pt x="59176" y="8548"/>
                    <a:pt x="57208" y="8381"/>
                  </a:cubicBezTo>
                  <a:cubicBezTo>
                    <a:pt x="56420" y="8321"/>
                    <a:pt x="55601" y="8291"/>
                    <a:pt x="54754" y="8291"/>
                  </a:cubicBezTo>
                  <a:cubicBezTo>
                    <a:pt x="51406" y="8291"/>
                    <a:pt x="47625" y="8750"/>
                    <a:pt x="43631" y="9549"/>
                  </a:cubicBezTo>
                  <a:cubicBezTo>
                    <a:pt x="38594" y="10516"/>
                    <a:pt x="33157" y="12017"/>
                    <a:pt x="27453" y="13351"/>
                  </a:cubicBezTo>
                  <a:cubicBezTo>
                    <a:pt x="24618" y="14018"/>
                    <a:pt x="21816" y="14586"/>
                    <a:pt x="19080" y="14886"/>
                  </a:cubicBezTo>
                  <a:cubicBezTo>
                    <a:pt x="18747" y="14919"/>
                    <a:pt x="18413" y="14952"/>
                    <a:pt x="18080" y="14986"/>
                  </a:cubicBezTo>
                  <a:cubicBezTo>
                    <a:pt x="17713" y="15019"/>
                    <a:pt x="17379" y="15053"/>
                    <a:pt x="17046" y="15086"/>
                  </a:cubicBezTo>
                  <a:cubicBezTo>
                    <a:pt x="16378" y="15186"/>
                    <a:pt x="15711" y="15253"/>
                    <a:pt x="15044" y="15286"/>
                  </a:cubicBezTo>
                  <a:cubicBezTo>
                    <a:pt x="13710" y="15386"/>
                    <a:pt x="12442" y="15453"/>
                    <a:pt x="11175" y="15453"/>
                  </a:cubicBezTo>
                  <a:cubicBezTo>
                    <a:pt x="8706" y="15419"/>
                    <a:pt x="6305" y="15086"/>
                    <a:pt x="4403" y="14085"/>
                  </a:cubicBezTo>
                  <a:cubicBezTo>
                    <a:pt x="3436" y="13585"/>
                    <a:pt x="2635" y="12951"/>
                    <a:pt x="2102" y="12150"/>
                  </a:cubicBezTo>
                  <a:cubicBezTo>
                    <a:pt x="1801" y="11750"/>
                    <a:pt x="1568" y="11317"/>
                    <a:pt x="1401" y="10883"/>
                  </a:cubicBezTo>
                  <a:cubicBezTo>
                    <a:pt x="1301" y="10649"/>
                    <a:pt x="1234" y="10449"/>
                    <a:pt x="1134" y="10216"/>
                  </a:cubicBezTo>
                  <a:cubicBezTo>
                    <a:pt x="1068" y="10016"/>
                    <a:pt x="1034" y="9782"/>
                    <a:pt x="1001" y="9582"/>
                  </a:cubicBezTo>
                  <a:cubicBezTo>
                    <a:pt x="834" y="8681"/>
                    <a:pt x="901" y="7814"/>
                    <a:pt x="1068" y="7013"/>
                  </a:cubicBezTo>
                  <a:cubicBezTo>
                    <a:pt x="1301" y="6213"/>
                    <a:pt x="1601" y="5479"/>
                    <a:pt x="1968" y="4845"/>
                  </a:cubicBezTo>
                  <a:cubicBezTo>
                    <a:pt x="2702" y="3544"/>
                    <a:pt x="3603" y="2610"/>
                    <a:pt x="4403" y="1910"/>
                  </a:cubicBezTo>
                  <a:cubicBezTo>
                    <a:pt x="6004" y="509"/>
                    <a:pt x="7139" y="109"/>
                    <a:pt x="7105" y="8"/>
                  </a:cubicBezTo>
                  <a:cubicBezTo>
                    <a:pt x="7105" y="3"/>
                    <a:pt x="7097" y="0"/>
                    <a:pt x="708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6133325" y="2715866"/>
              <a:ext cx="2649541" cy="290899"/>
            </a:xfrm>
            <a:custGeom>
              <a:avLst/>
              <a:gdLst/>
              <a:ahLst/>
              <a:cxnLst/>
              <a:rect l="l" t="t" r="r" b="b"/>
              <a:pathLst>
                <a:path w="60478" h="11718" extrusionOk="0">
                  <a:moveTo>
                    <a:pt x="5387" y="1"/>
                  </a:moveTo>
                  <a:cubicBezTo>
                    <a:pt x="5248" y="1"/>
                    <a:pt x="4348" y="459"/>
                    <a:pt x="3069" y="1675"/>
                  </a:cubicBezTo>
                  <a:cubicBezTo>
                    <a:pt x="2402" y="2309"/>
                    <a:pt x="1602" y="3176"/>
                    <a:pt x="935" y="4344"/>
                  </a:cubicBezTo>
                  <a:cubicBezTo>
                    <a:pt x="601" y="4944"/>
                    <a:pt x="301" y="5611"/>
                    <a:pt x="134" y="6412"/>
                  </a:cubicBezTo>
                  <a:cubicBezTo>
                    <a:pt x="1" y="7179"/>
                    <a:pt x="34" y="8113"/>
                    <a:pt x="434" y="8947"/>
                  </a:cubicBezTo>
                  <a:cubicBezTo>
                    <a:pt x="634" y="9381"/>
                    <a:pt x="868" y="9748"/>
                    <a:pt x="1168" y="10115"/>
                  </a:cubicBezTo>
                  <a:cubicBezTo>
                    <a:pt x="1468" y="10481"/>
                    <a:pt x="1869" y="10815"/>
                    <a:pt x="2336" y="11049"/>
                  </a:cubicBezTo>
                  <a:cubicBezTo>
                    <a:pt x="3203" y="11516"/>
                    <a:pt x="4237" y="11682"/>
                    <a:pt x="5238" y="11716"/>
                  </a:cubicBezTo>
                  <a:cubicBezTo>
                    <a:pt x="5299" y="11717"/>
                    <a:pt x="5361" y="11717"/>
                    <a:pt x="5423" y="11717"/>
                  </a:cubicBezTo>
                  <a:cubicBezTo>
                    <a:pt x="7429" y="11717"/>
                    <a:pt x="9436" y="11197"/>
                    <a:pt x="11442" y="10615"/>
                  </a:cubicBezTo>
                  <a:cubicBezTo>
                    <a:pt x="15645" y="9447"/>
                    <a:pt x="20248" y="8247"/>
                    <a:pt x="25119" y="7212"/>
                  </a:cubicBezTo>
                  <a:cubicBezTo>
                    <a:pt x="29989" y="6212"/>
                    <a:pt x="34725" y="5511"/>
                    <a:pt x="39028" y="5278"/>
                  </a:cubicBezTo>
                  <a:cubicBezTo>
                    <a:pt x="40245" y="5202"/>
                    <a:pt x="41426" y="5167"/>
                    <a:pt x="42568" y="5167"/>
                  </a:cubicBezTo>
                  <a:cubicBezTo>
                    <a:pt x="45466" y="5167"/>
                    <a:pt x="48106" y="5395"/>
                    <a:pt x="50403" y="5778"/>
                  </a:cubicBezTo>
                  <a:cubicBezTo>
                    <a:pt x="52004" y="6045"/>
                    <a:pt x="53439" y="6379"/>
                    <a:pt x="54673" y="6745"/>
                  </a:cubicBezTo>
                  <a:cubicBezTo>
                    <a:pt x="55307" y="6946"/>
                    <a:pt x="55874" y="7112"/>
                    <a:pt x="56408" y="7313"/>
                  </a:cubicBezTo>
                  <a:cubicBezTo>
                    <a:pt x="56908" y="7513"/>
                    <a:pt x="57408" y="7646"/>
                    <a:pt x="57809" y="7846"/>
                  </a:cubicBezTo>
                  <a:cubicBezTo>
                    <a:pt x="58242" y="8013"/>
                    <a:pt x="58609" y="8146"/>
                    <a:pt x="58943" y="8280"/>
                  </a:cubicBezTo>
                  <a:cubicBezTo>
                    <a:pt x="59243" y="8447"/>
                    <a:pt x="59543" y="8547"/>
                    <a:pt x="59743" y="8647"/>
                  </a:cubicBezTo>
                  <a:cubicBezTo>
                    <a:pt x="60122" y="8822"/>
                    <a:pt x="60373" y="8920"/>
                    <a:pt x="60431" y="8920"/>
                  </a:cubicBezTo>
                  <a:cubicBezTo>
                    <a:pt x="60439" y="8920"/>
                    <a:pt x="60444" y="8918"/>
                    <a:pt x="60444" y="8914"/>
                  </a:cubicBezTo>
                  <a:cubicBezTo>
                    <a:pt x="60477" y="8880"/>
                    <a:pt x="60277" y="8714"/>
                    <a:pt x="59877" y="8447"/>
                  </a:cubicBezTo>
                  <a:cubicBezTo>
                    <a:pt x="59677" y="8313"/>
                    <a:pt x="59410" y="8146"/>
                    <a:pt x="59110" y="7980"/>
                  </a:cubicBezTo>
                  <a:cubicBezTo>
                    <a:pt x="58776" y="7813"/>
                    <a:pt x="58409" y="7613"/>
                    <a:pt x="58009" y="7379"/>
                  </a:cubicBezTo>
                  <a:cubicBezTo>
                    <a:pt x="57608" y="7179"/>
                    <a:pt x="57108" y="6979"/>
                    <a:pt x="56608" y="6745"/>
                  </a:cubicBezTo>
                  <a:cubicBezTo>
                    <a:pt x="56074" y="6545"/>
                    <a:pt x="55507" y="6312"/>
                    <a:pt x="54873" y="6078"/>
                  </a:cubicBezTo>
                  <a:cubicBezTo>
                    <a:pt x="53639" y="5645"/>
                    <a:pt x="52205" y="5244"/>
                    <a:pt x="50570" y="4911"/>
                  </a:cubicBezTo>
                  <a:cubicBezTo>
                    <a:pt x="47896" y="4365"/>
                    <a:pt x="44754" y="4065"/>
                    <a:pt x="41308" y="4065"/>
                  </a:cubicBezTo>
                  <a:cubicBezTo>
                    <a:pt x="40540" y="4065"/>
                    <a:pt x="39758" y="4080"/>
                    <a:pt x="38962" y="4110"/>
                  </a:cubicBezTo>
                  <a:cubicBezTo>
                    <a:pt x="34559" y="4310"/>
                    <a:pt x="29789" y="4978"/>
                    <a:pt x="24852" y="6012"/>
                  </a:cubicBezTo>
                  <a:cubicBezTo>
                    <a:pt x="19948" y="7012"/>
                    <a:pt x="15312" y="8280"/>
                    <a:pt x="11142" y="9514"/>
                  </a:cubicBezTo>
                  <a:cubicBezTo>
                    <a:pt x="9074" y="10115"/>
                    <a:pt x="7106" y="10648"/>
                    <a:pt x="5238" y="10682"/>
                  </a:cubicBezTo>
                  <a:cubicBezTo>
                    <a:pt x="4337" y="10682"/>
                    <a:pt x="3470" y="10548"/>
                    <a:pt x="2769" y="10181"/>
                  </a:cubicBezTo>
                  <a:cubicBezTo>
                    <a:pt x="2402" y="10014"/>
                    <a:pt x="2102" y="9781"/>
                    <a:pt x="1869" y="9514"/>
                  </a:cubicBezTo>
                  <a:cubicBezTo>
                    <a:pt x="1602" y="9214"/>
                    <a:pt x="1368" y="8880"/>
                    <a:pt x="1235" y="8580"/>
                  </a:cubicBezTo>
                  <a:cubicBezTo>
                    <a:pt x="901" y="7913"/>
                    <a:pt x="835" y="7212"/>
                    <a:pt x="935" y="6512"/>
                  </a:cubicBezTo>
                  <a:cubicBezTo>
                    <a:pt x="1035" y="5845"/>
                    <a:pt x="1268" y="5211"/>
                    <a:pt x="1535" y="4677"/>
                  </a:cubicBezTo>
                  <a:cubicBezTo>
                    <a:pt x="2102" y="3543"/>
                    <a:pt x="2803" y="2676"/>
                    <a:pt x="3403" y="2009"/>
                  </a:cubicBezTo>
                  <a:cubicBezTo>
                    <a:pt x="4637" y="674"/>
                    <a:pt x="5471" y="74"/>
                    <a:pt x="5404" y="7"/>
                  </a:cubicBezTo>
                  <a:cubicBezTo>
                    <a:pt x="5402" y="3"/>
                    <a:pt x="5396" y="1"/>
                    <a:pt x="538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6330601" y="2680093"/>
              <a:ext cx="2453710" cy="207040"/>
            </a:xfrm>
            <a:custGeom>
              <a:avLst/>
              <a:gdLst/>
              <a:ahLst/>
              <a:cxnLst/>
              <a:rect l="l" t="t" r="r" b="b"/>
              <a:pathLst>
                <a:path w="56008" h="8340" extrusionOk="0">
                  <a:moveTo>
                    <a:pt x="8393" y="0"/>
                  </a:moveTo>
                  <a:cubicBezTo>
                    <a:pt x="7970" y="0"/>
                    <a:pt x="7141" y="109"/>
                    <a:pt x="6038" y="581"/>
                  </a:cubicBezTo>
                  <a:cubicBezTo>
                    <a:pt x="5205" y="915"/>
                    <a:pt x="4271" y="1448"/>
                    <a:pt x="3270" y="2182"/>
                  </a:cubicBezTo>
                  <a:cubicBezTo>
                    <a:pt x="2736" y="2549"/>
                    <a:pt x="2236" y="2983"/>
                    <a:pt x="1735" y="3516"/>
                  </a:cubicBezTo>
                  <a:cubicBezTo>
                    <a:pt x="1235" y="4017"/>
                    <a:pt x="701" y="4617"/>
                    <a:pt x="334" y="5384"/>
                  </a:cubicBezTo>
                  <a:cubicBezTo>
                    <a:pt x="168" y="5785"/>
                    <a:pt x="1" y="6252"/>
                    <a:pt x="134" y="6819"/>
                  </a:cubicBezTo>
                  <a:cubicBezTo>
                    <a:pt x="201" y="6952"/>
                    <a:pt x="201" y="7119"/>
                    <a:pt x="301" y="7219"/>
                  </a:cubicBezTo>
                  <a:cubicBezTo>
                    <a:pt x="368" y="7353"/>
                    <a:pt x="468" y="7486"/>
                    <a:pt x="568" y="7586"/>
                  </a:cubicBezTo>
                  <a:lnTo>
                    <a:pt x="735" y="7719"/>
                  </a:lnTo>
                  <a:lnTo>
                    <a:pt x="901" y="7820"/>
                  </a:lnTo>
                  <a:cubicBezTo>
                    <a:pt x="1002" y="7920"/>
                    <a:pt x="1102" y="7953"/>
                    <a:pt x="1235" y="8020"/>
                  </a:cubicBezTo>
                  <a:cubicBezTo>
                    <a:pt x="1899" y="8281"/>
                    <a:pt x="2564" y="8339"/>
                    <a:pt x="3228" y="8339"/>
                  </a:cubicBezTo>
                  <a:cubicBezTo>
                    <a:pt x="3498" y="8339"/>
                    <a:pt x="3767" y="8330"/>
                    <a:pt x="4037" y="8320"/>
                  </a:cubicBezTo>
                  <a:cubicBezTo>
                    <a:pt x="5905" y="8220"/>
                    <a:pt x="7840" y="7853"/>
                    <a:pt x="9841" y="7386"/>
                  </a:cubicBezTo>
                  <a:cubicBezTo>
                    <a:pt x="11843" y="6952"/>
                    <a:pt x="13944" y="6385"/>
                    <a:pt x="16079" y="5818"/>
                  </a:cubicBezTo>
                  <a:cubicBezTo>
                    <a:pt x="18214" y="5284"/>
                    <a:pt x="20449" y="4651"/>
                    <a:pt x="22717" y="4317"/>
                  </a:cubicBezTo>
                  <a:cubicBezTo>
                    <a:pt x="28741" y="3494"/>
                    <a:pt x="34470" y="3036"/>
                    <a:pt x="39409" y="3036"/>
                  </a:cubicBezTo>
                  <a:cubicBezTo>
                    <a:pt x="42073" y="3036"/>
                    <a:pt x="44507" y="3169"/>
                    <a:pt x="46634" y="3450"/>
                  </a:cubicBezTo>
                  <a:cubicBezTo>
                    <a:pt x="49670" y="3850"/>
                    <a:pt x="52038" y="4551"/>
                    <a:pt x="53606" y="5218"/>
                  </a:cubicBezTo>
                  <a:cubicBezTo>
                    <a:pt x="55032" y="5869"/>
                    <a:pt x="55767" y="6462"/>
                    <a:pt x="55917" y="6462"/>
                  </a:cubicBezTo>
                  <a:cubicBezTo>
                    <a:pt x="55928" y="6462"/>
                    <a:pt x="55936" y="6459"/>
                    <a:pt x="55941" y="6452"/>
                  </a:cubicBezTo>
                  <a:cubicBezTo>
                    <a:pt x="56008" y="6419"/>
                    <a:pt x="55340" y="5651"/>
                    <a:pt x="53806" y="4784"/>
                  </a:cubicBezTo>
                  <a:cubicBezTo>
                    <a:pt x="52272" y="3950"/>
                    <a:pt x="49836" y="3083"/>
                    <a:pt x="46734" y="2582"/>
                  </a:cubicBezTo>
                  <a:cubicBezTo>
                    <a:pt x="44177" y="2165"/>
                    <a:pt x="41156" y="1957"/>
                    <a:pt x="37846" y="1957"/>
                  </a:cubicBezTo>
                  <a:cubicBezTo>
                    <a:pt x="37184" y="1957"/>
                    <a:pt x="36510" y="1965"/>
                    <a:pt x="35826" y="1982"/>
                  </a:cubicBezTo>
                  <a:cubicBezTo>
                    <a:pt x="31723" y="2082"/>
                    <a:pt x="27254" y="2449"/>
                    <a:pt x="22517" y="3083"/>
                  </a:cubicBezTo>
                  <a:cubicBezTo>
                    <a:pt x="20149" y="3450"/>
                    <a:pt x="17914" y="4084"/>
                    <a:pt x="15779" y="4651"/>
                  </a:cubicBezTo>
                  <a:cubicBezTo>
                    <a:pt x="13611" y="5251"/>
                    <a:pt x="11576" y="5818"/>
                    <a:pt x="9574" y="6285"/>
                  </a:cubicBezTo>
                  <a:cubicBezTo>
                    <a:pt x="7606" y="6752"/>
                    <a:pt x="5738" y="7152"/>
                    <a:pt x="3970" y="7286"/>
                  </a:cubicBezTo>
                  <a:cubicBezTo>
                    <a:pt x="3632" y="7312"/>
                    <a:pt x="3293" y="7333"/>
                    <a:pt x="2969" y="7333"/>
                  </a:cubicBezTo>
                  <a:cubicBezTo>
                    <a:pt x="2461" y="7333"/>
                    <a:pt x="1988" y="7282"/>
                    <a:pt x="1602" y="7119"/>
                  </a:cubicBezTo>
                  <a:cubicBezTo>
                    <a:pt x="1268" y="7019"/>
                    <a:pt x="1102" y="6819"/>
                    <a:pt x="1035" y="6619"/>
                  </a:cubicBezTo>
                  <a:cubicBezTo>
                    <a:pt x="968" y="6385"/>
                    <a:pt x="1035" y="6052"/>
                    <a:pt x="1168" y="5751"/>
                  </a:cubicBezTo>
                  <a:cubicBezTo>
                    <a:pt x="1402" y="5118"/>
                    <a:pt x="1869" y="4551"/>
                    <a:pt x="2302" y="4050"/>
                  </a:cubicBezTo>
                  <a:cubicBezTo>
                    <a:pt x="2736" y="3550"/>
                    <a:pt x="3203" y="3116"/>
                    <a:pt x="3670" y="2749"/>
                  </a:cubicBezTo>
                  <a:cubicBezTo>
                    <a:pt x="4604" y="1982"/>
                    <a:pt x="5505" y="1415"/>
                    <a:pt x="6239" y="1015"/>
                  </a:cubicBezTo>
                  <a:cubicBezTo>
                    <a:pt x="7740" y="214"/>
                    <a:pt x="8707" y="147"/>
                    <a:pt x="8707" y="47"/>
                  </a:cubicBezTo>
                  <a:cubicBezTo>
                    <a:pt x="8707" y="26"/>
                    <a:pt x="8597" y="0"/>
                    <a:pt x="839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6697423" y="2637940"/>
              <a:ext cx="1793143" cy="140907"/>
            </a:xfrm>
            <a:custGeom>
              <a:avLst/>
              <a:gdLst/>
              <a:ahLst/>
              <a:cxnLst/>
              <a:rect l="l" t="t" r="r" b="b"/>
              <a:pathLst>
                <a:path w="40930" h="5676" extrusionOk="0">
                  <a:moveTo>
                    <a:pt x="25962" y="1"/>
                  </a:moveTo>
                  <a:cubicBezTo>
                    <a:pt x="24126" y="1"/>
                    <a:pt x="22186" y="92"/>
                    <a:pt x="20182" y="311"/>
                  </a:cubicBezTo>
                  <a:cubicBezTo>
                    <a:pt x="17313" y="611"/>
                    <a:pt x="14611" y="1112"/>
                    <a:pt x="12142" y="1645"/>
                  </a:cubicBezTo>
                  <a:cubicBezTo>
                    <a:pt x="9707" y="2246"/>
                    <a:pt x="7539" y="2846"/>
                    <a:pt x="5738" y="3447"/>
                  </a:cubicBezTo>
                  <a:cubicBezTo>
                    <a:pt x="2169" y="4581"/>
                    <a:pt x="0" y="5481"/>
                    <a:pt x="34" y="5648"/>
                  </a:cubicBezTo>
                  <a:cubicBezTo>
                    <a:pt x="41" y="5667"/>
                    <a:pt x="77" y="5676"/>
                    <a:pt x="138" y="5676"/>
                  </a:cubicBezTo>
                  <a:cubicBezTo>
                    <a:pt x="627" y="5676"/>
                    <a:pt x="2777" y="5110"/>
                    <a:pt x="6005" y="4280"/>
                  </a:cubicBezTo>
                  <a:cubicBezTo>
                    <a:pt x="7806" y="3813"/>
                    <a:pt x="9974" y="3280"/>
                    <a:pt x="12409" y="2779"/>
                  </a:cubicBezTo>
                  <a:cubicBezTo>
                    <a:pt x="14811" y="2279"/>
                    <a:pt x="17480" y="1845"/>
                    <a:pt x="20315" y="1545"/>
                  </a:cubicBezTo>
                  <a:cubicBezTo>
                    <a:pt x="22679" y="1281"/>
                    <a:pt x="24956" y="1179"/>
                    <a:pt x="27076" y="1179"/>
                  </a:cubicBezTo>
                  <a:cubicBezTo>
                    <a:pt x="30041" y="1179"/>
                    <a:pt x="32700" y="1378"/>
                    <a:pt x="34859" y="1612"/>
                  </a:cubicBezTo>
                  <a:cubicBezTo>
                    <a:pt x="36727" y="1845"/>
                    <a:pt x="38228" y="2046"/>
                    <a:pt x="39262" y="2212"/>
                  </a:cubicBezTo>
                  <a:cubicBezTo>
                    <a:pt x="39951" y="2301"/>
                    <a:pt x="40448" y="2346"/>
                    <a:pt x="40702" y="2346"/>
                  </a:cubicBezTo>
                  <a:cubicBezTo>
                    <a:pt x="40830" y="2346"/>
                    <a:pt x="40896" y="2335"/>
                    <a:pt x="40896" y="2312"/>
                  </a:cubicBezTo>
                  <a:cubicBezTo>
                    <a:pt x="40930" y="2212"/>
                    <a:pt x="40363" y="2012"/>
                    <a:pt x="39362" y="1712"/>
                  </a:cubicBezTo>
                  <a:cubicBezTo>
                    <a:pt x="38361" y="1412"/>
                    <a:pt x="36860" y="1078"/>
                    <a:pt x="34992" y="745"/>
                  </a:cubicBezTo>
                  <a:cubicBezTo>
                    <a:pt x="32546" y="330"/>
                    <a:pt x="29443" y="1"/>
                    <a:pt x="2596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7625406" y="2982586"/>
              <a:ext cx="1511095" cy="203540"/>
            </a:xfrm>
            <a:custGeom>
              <a:avLst/>
              <a:gdLst/>
              <a:ahLst/>
              <a:cxnLst/>
              <a:rect l="l" t="t" r="r" b="b"/>
              <a:pathLst>
                <a:path w="34492" h="8199" extrusionOk="0">
                  <a:moveTo>
                    <a:pt x="12154" y="1"/>
                  </a:moveTo>
                  <a:cubicBezTo>
                    <a:pt x="10840" y="1"/>
                    <a:pt x="9046" y="211"/>
                    <a:pt x="6905" y="738"/>
                  </a:cubicBezTo>
                  <a:cubicBezTo>
                    <a:pt x="6338" y="905"/>
                    <a:pt x="5738" y="1072"/>
                    <a:pt x="5137" y="1272"/>
                  </a:cubicBezTo>
                  <a:cubicBezTo>
                    <a:pt x="4837" y="1372"/>
                    <a:pt x="4537" y="1505"/>
                    <a:pt x="4237" y="1605"/>
                  </a:cubicBezTo>
                  <a:cubicBezTo>
                    <a:pt x="3936" y="1706"/>
                    <a:pt x="3569" y="1806"/>
                    <a:pt x="3269" y="1939"/>
                  </a:cubicBezTo>
                  <a:cubicBezTo>
                    <a:pt x="2602" y="2239"/>
                    <a:pt x="1935" y="2573"/>
                    <a:pt x="1301" y="3073"/>
                  </a:cubicBezTo>
                  <a:cubicBezTo>
                    <a:pt x="968" y="3307"/>
                    <a:pt x="667" y="3607"/>
                    <a:pt x="401" y="4007"/>
                  </a:cubicBezTo>
                  <a:cubicBezTo>
                    <a:pt x="167" y="4374"/>
                    <a:pt x="0" y="4975"/>
                    <a:pt x="134" y="5508"/>
                  </a:cubicBezTo>
                  <a:cubicBezTo>
                    <a:pt x="234" y="6075"/>
                    <a:pt x="601" y="6476"/>
                    <a:pt x="934" y="6776"/>
                  </a:cubicBezTo>
                  <a:cubicBezTo>
                    <a:pt x="1301" y="7076"/>
                    <a:pt x="1668" y="7310"/>
                    <a:pt x="2068" y="7510"/>
                  </a:cubicBezTo>
                  <a:cubicBezTo>
                    <a:pt x="2235" y="7610"/>
                    <a:pt x="2435" y="7676"/>
                    <a:pt x="2669" y="7777"/>
                  </a:cubicBezTo>
                  <a:cubicBezTo>
                    <a:pt x="2869" y="7843"/>
                    <a:pt x="3102" y="7910"/>
                    <a:pt x="3303" y="7977"/>
                  </a:cubicBezTo>
                  <a:cubicBezTo>
                    <a:pt x="3736" y="8077"/>
                    <a:pt x="4203" y="8143"/>
                    <a:pt x="4637" y="8177"/>
                  </a:cubicBezTo>
                  <a:cubicBezTo>
                    <a:pt x="4893" y="8191"/>
                    <a:pt x="5149" y="8198"/>
                    <a:pt x="5406" y="8198"/>
                  </a:cubicBezTo>
                  <a:cubicBezTo>
                    <a:pt x="6917" y="8198"/>
                    <a:pt x="8429" y="7962"/>
                    <a:pt x="9941" y="7676"/>
                  </a:cubicBezTo>
                  <a:cubicBezTo>
                    <a:pt x="13443" y="6943"/>
                    <a:pt x="16646" y="5909"/>
                    <a:pt x="19614" y="5275"/>
                  </a:cubicBezTo>
                  <a:cubicBezTo>
                    <a:pt x="20877" y="4994"/>
                    <a:pt x="22045" y="4784"/>
                    <a:pt x="23159" y="4784"/>
                  </a:cubicBezTo>
                  <a:cubicBezTo>
                    <a:pt x="23369" y="4784"/>
                    <a:pt x="23577" y="4792"/>
                    <a:pt x="23784" y="4808"/>
                  </a:cubicBezTo>
                  <a:cubicBezTo>
                    <a:pt x="25152" y="4908"/>
                    <a:pt x="26386" y="5008"/>
                    <a:pt x="27520" y="5208"/>
                  </a:cubicBezTo>
                  <a:cubicBezTo>
                    <a:pt x="29788" y="5508"/>
                    <a:pt x="31523" y="6142"/>
                    <a:pt x="32657" y="6709"/>
                  </a:cubicBezTo>
                  <a:cubicBezTo>
                    <a:pt x="33744" y="7206"/>
                    <a:pt x="34311" y="7617"/>
                    <a:pt x="34437" y="7617"/>
                  </a:cubicBezTo>
                  <a:cubicBezTo>
                    <a:pt x="34447" y="7617"/>
                    <a:pt x="34454" y="7614"/>
                    <a:pt x="34458" y="7610"/>
                  </a:cubicBezTo>
                  <a:cubicBezTo>
                    <a:pt x="34492" y="7543"/>
                    <a:pt x="34025" y="6976"/>
                    <a:pt x="32924" y="6275"/>
                  </a:cubicBezTo>
                  <a:cubicBezTo>
                    <a:pt x="31790" y="5575"/>
                    <a:pt x="30022" y="4774"/>
                    <a:pt x="27687" y="4341"/>
                  </a:cubicBezTo>
                  <a:cubicBezTo>
                    <a:pt x="26519" y="4107"/>
                    <a:pt x="25252" y="3940"/>
                    <a:pt x="23884" y="3807"/>
                  </a:cubicBezTo>
                  <a:cubicBezTo>
                    <a:pt x="23717" y="3807"/>
                    <a:pt x="23517" y="3774"/>
                    <a:pt x="23350" y="3774"/>
                  </a:cubicBezTo>
                  <a:cubicBezTo>
                    <a:pt x="23184" y="3740"/>
                    <a:pt x="22983" y="3740"/>
                    <a:pt x="22783" y="3740"/>
                  </a:cubicBezTo>
                  <a:cubicBezTo>
                    <a:pt x="22416" y="3740"/>
                    <a:pt x="22049" y="3774"/>
                    <a:pt x="21682" y="3807"/>
                  </a:cubicBezTo>
                  <a:cubicBezTo>
                    <a:pt x="20915" y="3874"/>
                    <a:pt x="20181" y="4007"/>
                    <a:pt x="19414" y="4141"/>
                  </a:cubicBezTo>
                  <a:cubicBezTo>
                    <a:pt x="16345" y="4741"/>
                    <a:pt x="13110" y="5742"/>
                    <a:pt x="9707" y="6442"/>
                  </a:cubicBezTo>
                  <a:cubicBezTo>
                    <a:pt x="8172" y="6767"/>
                    <a:pt x="6689" y="6987"/>
                    <a:pt x="5281" y="6987"/>
                  </a:cubicBezTo>
                  <a:cubicBezTo>
                    <a:pt x="5098" y="6987"/>
                    <a:pt x="4917" y="6984"/>
                    <a:pt x="4737" y="6976"/>
                  </a:cubicBezTo>
                  <a:cubicBezTo>
                    <a:pt x="4337" y="6943"/>
                    <a:pt x="3970" y="6909"/>
                    <a:pt x="3603" y="6809"/>
                  </a:cubicBezTo>
                  <a:cubicBezTo>
                    <a:pt x="3436" y="6776"/>
                    <a:pt x="3269" y="6709"/>
                    <a:pt x="3102" y="6676"/>
                  </a:cubicBezTo>
                  <a:cubicBezTo>
                    <a:pt x="2936" y="6576"/>
                    <a:pt x="2769" y="6542"/>
                    <a:pt x="2602" y="6442"/>
                  </a:cubicBezTo>
                  <a:cubicBezTo>
                    <a:pt x="2269" y="6275"/>
                    <a:pt x="1935" y="6109"/>
                    <a:pt x="1701" y="5909"/>
                  </a:cubicBezTo>
                  <a:cubicBezTo>
                    <a:pt x="1468" y="5708"/>
                    <a:pt x="1301" y="5475"/>
                    <a:pt x="1234" y="5241"/>
                  </a:cubicBezTo>
                  <a:cubicBezTo>
                    <a:pt x="1101" y="4874"/>
                    <a:pt x="1468" y="4307"/>
                    <a:pt x="1968" y="3907"/>
                  </a:cubicBezTo>
                  <a:cubicBezTo>
                    <a:pt x="2469" y="3507"/>
                    <a:pt x="3069" y="3173"/>
                    <a:pt x="3670" y="2906"/>
                  </a:cubicBezTo>
                  <a:cubicBezTo>
                    <a:pt x="3970" y="2773"/>
                    <a:pt x="4237" y="2640"/>
                    <a:pt x="4570" y="2539"/>
                  </a:cubicBezTo>
                  <a:cubicBezTo>
                    <a:pt x="4870" y="2406"/>
                    <a:pt x="5171" y="2306"/>
                    <a:pt x="5471" y="2173"/>
                  </a:cubicBezTo>
                  <a:cubicBezTo>
                    <a:pt x="6038" y="1972"/>
                    <a:pt x="6605" y="1772"/>
                    <a:pt x="7172" y="1605"/>
                  </a:cubicBezTo>
                  <a:cubicBezTo>
                    <a:pt x="9340" y="905"/>
                    <a:pt x="11175" y="605"/>
                    <a:pt x="12442" y="505"/>
                  </a:cubicBezTo>
                  <a:cubicBezTo>
                    <a:pt x="12776" y="471"/>
                    <a:pt x="13043" y="471"/>
                    <a:pt x="13276" y="438"/>
                  </a:cubicBezTo>
                  <a:lnTo>
                    <a:pt x="13910" y="438"/>
                  </a:lnTo>
                  <a:cubicBezTo>
                    <a:pt x="14244" y="438"/>
                    <a:pt x="14444" y="438"/>
                    <a:pt x="14444" y="371"/>
                  </a:cubicBezTo>
                  <a:cubicBezTo>
                    <a:pt x="14444" y="338"/>
                    <a:pt x="14277" y="271"/>
                    <a:pt x="13944" y="204"/>
                  </a:cubicBezTo>
                  <a:cubicBezTo>
                    <a:pt x="13777" y="171"/>
                    <a:pt x="13577" y="104"/>
                    <a:pt x="13310" y="71"/>
                  </a:cubicBezTo>
                  <a:cubicBezTo>
                    <a:pt x="13043" y="38"/>
                    <a:pt x="12776" y="38"/>
                    <a:pt x="12442" y="4"/>
                  </a:cubicBezTo>
                  <a:cubicBezTo>
                    <a:pt x="12349" y="2"/>
                    <a:pt x="12253" y="1"/>
                    <a:pt x="121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7952754" y="3010017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12976" y="0"/>
                  </a:moveTo>
                  <a:cubicBezTo>
                    <a:pt x="11542" y="0"/>
                    <a:pt x="9540" y="300"/>
                    <a:pt x="7439" y="867"/>
                  </a:cubicBezTo>
                  <a:cubicBezTo>
                    <a:pt x="5337" y="1434"/>
                    <a:pt x="3469" y="2068"/>
                    <a:pt x="2135" y="2535"/>
                  </a:cubicBezTo>
                  <a:cubicBezTo>
                    <a:pt x="834" y="2969"/>
                    <a:pt x="0" y="3269"/>
                    <a:pt x="34" y="3436"/>
                  </a:cubicBezTo>
                  <a:cubicBezTo>
                    <a:pt x="34" y="3516"/>
                    <a:pt x="242" y="3565"/>
                    <a:pt x="617" y="3565"/>
                  </a:cubicBezTo>
                  <a:cubicBezTo>
                    <a:pt x="1023" y="3565"/>
                    <a:pt x="1624" y="3508"/>
                    <a:pt x="2369" y="3369"/>
                  </a:cubicBezTo>
                  <a:cubicBezTo>
                    <a:pt x="3770" y="3136"/>
                    <a:pt x="5671" y="2635"/>
                    <a:pt x="7739" y="2068"/>
                  </a:cubicBezTo>
                  <a:cubicBezTo>
                    <a:pt x="9807" y="1501"/>
                    <a:pt x="11675" y="1101"/>
                    <a:pt x="13043" y="867"/>
                  </a:cubicBezTo>
                  <a:cubicBezTo>
                    <a:pt x="14444" y="634"/>
                    <a:pt x="15311" y="567"/>
                    <a:pt x="15311" y="400"/>
                  </a:cubicBezTo>
                  <a:cubicBezTo>
                    <a:pt x="15311" y="234"/>
                    <a:pt x="14444" y="0"/>
                    <a:pt x="12976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6175689" y="3053387"/>
              <a:ext cx="1378131" cy="124646"/>
            </a:xfrm>
            <a:custGeom>
              <a:avLst/>
              <a:gdLst/>
              <a:ahLst/>
              <a:cxnLst/>
              <a:rect l="l" t="t" r="r" b="b"/>
              <a:pathLst>
                <a:path w="31457" h="5021" extrusionOk="0">
                  <a:moveTo>
                    <a:pt x="31350" y="1"/>
                  </a:moveTo>
                  <a:cubicBezTo>
                    <a:pt x="31187" y="1"/>
                    <a:pt x="30766" y="102"/>
                    <a:pt x="30156" y="288"/>
                  </a:cubicBezTo>
                  <a:cubicBezTo>
                    <a:pt x="29789" y="421"/>
                    <a:pt x="29322" y="555"/>
                    <a:pt x="28788" y="755"/>
                  </a:cubicBezTo>
                  <a:cubicBezTo>
                    <a:pt x="28221" y="888"/>
                    <a:pt x="27587" y="1055"/>
                    <a:pt x="26887" y="1255"/>
                  </a:cubicBezTo>
                  <a:cubicBezTo>
                    <a:pt x="24118" y="1956"/>
                    <a:pt x="20249" y="2790"/>
                    <a:pt x="15879" y="3257"/>
                  </a:cubicBezTo>
                  <a:cubicBezTo>
                    <a:pt x="7173" y="4357"/>
                    <a:pt x="1" y="4057"/>
                    <a:pt x="1" y="4491"/>
                  </a:cubicBezTo>
                  <a:cubicBezTo>
                    <a:pt x="1" y="4658"/>
                    <a:pt x="1769" y="4824"/>
                    <a:pt x="4671" y="4991"/>
                  </a:cubicBezTo>
                  <a:cubicBezTo>
                    <a:pt x="5160" y="5014"/>
                    <a:pt x="5679" y="5021"/>
                    <a:pt x="6225" y="5021"/>
                  </a:cubicBezTo>
                  <a:cubicBezTo>
                    <a:pt x="7317" y="5021"/>
                    <a:pt x="8518" y="4991"/>
                    <a:pt x="9808" y="4991"/>
                  </a:cubicBezTo>
                  <a:cubicBezTo>
                    <a:pt x="10742" y="4958"/>
                    <a:pt x="11776" y="4858"/>
                    <a:pt x="12810" y="4791"/>
                  </a:cubicBezTo>
                  <a:cubicBezTo>
                    <a:pt x="13344" y="4758"/>
                    <a:pt x="13844" y="4724"/>
                    <a:pt x="14411" y="4691"/>
                  </a:cubicBezTo>
                  <a:cubicBezTo>
                    <a:pt x="14945" y="4658"/>
                    <a:pt x="15479" y="4558"/>
                    <a:pt x="16046" y="4491"/>
                  </a:cubicBezTo>
                  <a:cubicBezTo>
                    <a:pt x="20449" y="4024"/>
                    <a:pt x="24385" y="3023"/>
                    <a:pt x="27154" y="2089"/>
                  </a:cubicBezTo>
                  <a:cubicBezTo>
                    <a:pt x="27854" y="1822"/>
                    <a:pt x="28455" y="1589"/>
                    <a:pt x="29022" y="1389"/>
                  </a:cubicBezTo>
                  <a:cubicBezTo>
                    <a:pt x="29522" y="1155"/>
                    <a:pt x="29989" y="922"/>
                    <a:pt x="30356" y="722"/>
                  </a:cubicBezTo>
                  <a:cubicBezTo>
                    <a:pt x="31056" y="355"/>
                    <a:pt x="31457" y="121"/>
                    <a:pt x="31423" y="21"/>
                  </a:cubicBezTo>
                  <a:cubicBezTo>
                    <a:pt x="31417" y="7"/>
                    <a:pt x="31392" y="1"/>
                    <a:pt x="313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4945242" y="1528561"/>
              <a:ext cx="4110868" cy="252718"/>
            </a:xfrm>
            <a:custGeom>
              <a:avLst/>
              <a:gdLst/>
              <a:ahLst/>
              <a:cxnLst/>
              <a:rect l="l" t="t" r="r" b="b"/>
              <a:pathLst>
                <a:path w="93834" h="10180" extrusionOk="0">
                  <a:moveTo>
                    <a:pt x="46433" y="0"/>
                  </a:moveTo>
                  <a:cubicBezTo>
                    <a:pt x="44766" y="33"/>
                    <a:pt x="43131" y="133"/>
                    <a:pt x="41530" y="200"/>
                  </a:cubicBezTo>
                  <a:cubicBezTo>
                    <a:pt x="40729" y="234"/>
                    <a:pt x="39929" y="267"/>
                    <a:pt x="39128" y="300"/>
                  </a:cubicBezTo>
                  <a:cubicBezTo>
                    <a:pt x="38328" y="367"/>
                    <a:pt x="37527" y="434"/>
                    <a:pt x="36760" y="500"/>
                  </a:cubicBezTo>
                  <a:cubicBezTo>
                    <a:pt x="35192" y="600"/>
                    <a:pt x="33658" y="734"/>
                    <a:pt x="32157" y="901"/>
                  </a:cubicBezTo>
                  <a:cubicBezTo>
                    <a:pt x="31423" y="1001"/>
                    <a:pt x="30689" y="1067"/>
                    <a:pt x="29955" y="1168"/>
                  </a:cubicBezTo>
                  <a:cubicBezTo>
                    <a:pt x="29221" y="1234"/>
                    <a:pt x="28487" y="1301"/>
                    <a:pt x="27787" y="1434"/>
                  </a:cubicBezTo>
                  <a:cubicBezTo>
                    <a:pt x="26352" y="1635"/>
                    <a:pt x="24951" y="1835"/>
                    <a:pt x="23617" y="2001"/>
                  </a:cubicBezTo>
                  <a:cubicBezTo>
                    <a:pt x="22283" y="2235"/>
                    <a:pt x="20982" y="2468"/>
                    <a:pt x="19714" y="2702"/>
                  </a:cubicBezTo>
                  <a:cubicBezTo>
                    <a:pt x="18447" y="2902"/>
                    <a:pt x="17246" y="3169"/>
                    <a:pt x="16078" y="3402"/>
                  </a:cubicBezTo>
                  <a:cubicBezTo>
                    <a:pt x="15478" y="3536"/>
                    <a:pt x="14911" y="3669"/>
                    <a:pt x="14377" y="3803"/>
                  </a:cubicBezTo>
                  <a:cubicBezTo>
                    <a:pt x="13810" y="3936"/>
                    <a:pt x="13276" y="4103"/>
                    <a:pt x="12743" y="4236"/>
                  </a:cubicBezTo>
                  <a:cubicBezTo>
                    <a:pt x="8540" y="5437"/>
                    <a:pt x="5304" y="6905"/>
                    <a:pt x="3169" y="8106"/>
                  </a:cubicBezTo>
                  <a:cubicBezTo>
                    <a:pt x="2635" y="8406"/>
                    <a:pt x="2168" y="8640"/>
                    <a:pt x="1768" y="8906"/>
                  </a:cubicBezTo>
                  <a:cubicBezTo>
                    <a:pt x="1368" y="9173"/>
                    <a:pt x="1068" y="9373"/>
                    <a:pt x="801" y="9574"/>
                  </a:cubicBezTo>
                  <a:cubicBezTo>
                    <a:pt x="267" y="9941"/>
                    <a:pt x="0" y="10141"/>
                    <a:pt x="0" y="10174"/>
                  </a:cubicBezTo>
                  <a:cubicBezTo>
                    <a:pt x="4" y="10177"/>
                    <a:pt x="10" y="10179"/>
                    <a:pt x="18" y="10179"/>
                  </a:cubicBezTo>
                  <a:cubicBezTo>
                    <a:pt x="97" y="10179"/>
                    <a:pt x="394" y="10044"/>
                    <a:pt x="934" y="9774"/>
                  </a:cubicBezTo>
                  <a:cubicBezTo>
                    <a:pt x="1201" y="9640"/>
                    <a:pt x="1535" y="9440"/>
                    <a:pt x="1968" y="9240"/>
                  </a:cubicBezTo>
                  <a:cubicBezTo>
                    <a:pt x="2369" y="9007"/>
                    <a:pt x="2869" y="8806"/>
                    <a:pt x="3403" y="8540"/>
                  </a:cubicBezTo>
                  <a:cubicBezTo>
                    <a:pt x="5571" y="7505"/>
                    <a:pt x="8807" y="6171"/>
                    <a:pt x="12976" y="5104"/>
                  </a:cubicBezTo>
                  <a:cubicBezTo>
                    <a:pt x="13510" y="4970"/>
                    <a:pt x="14044" y="4837"/>
                    <a:pt x="14611" y="4703"/>
                  </a:cubicBezTo>
                  <a:cubicBezTo>
                    <a:pt x="15144" y="4603"/>
                    <a:pt x="15711" y="4470"/>
                    <a:pt x="16279" y="4336"/>
                  </a:cubicBezTo>
                  <a:cubicBezTo>
                    <a:pt x="17446" y="4136"/>
                    <a:pt x="18647" y="3903"/>
                    <a:pt x="19881" y="3703"/>
                  </a:cubicBezTo>
                  <a:cubicBezTo>
                    <a:pt x="21149" y="3503"/>
                    <a:pt x="22450" y="3302"/>
                    <a:pt x="23784" y="3102"/>
                  </a:cubicBezTo>
                  <a:cubicBezTo>
                    <a:pt x="25118" y="2935"/>
                    <a:pt x="26519" y="2735"/>
                    <a:pt x="27920" y="2569"/>
                  </a:cubicBezTo>
                  <a:cubicBezTo>
                    <a:pt x="28621" y="2468"/>
                    <a:pt x="29355" y="2402"/>
                    <a:pt x="30088" y="2302"/>
                  </a:cubicBezTo>
                  <a:cubicBezTo>
                    <a:pt x="30822" y="2235"/>
                    <a:pt x="31556" y="2168"/>
                    <a:pt x="32290" y="2102"/>
                  </a:cubicBezTo>
                  <a:cubicBezTo>
                    <a:pt x="33791" y="1935"/>
                    <a:pt x="35292" y="1835"/>
                    <a:pt x="36860" y="1701"/>
                  </a:cubicBezTo>
                  <a:cubicBezTo>
                    <a:pt x="37627" y="1635"/>
                    <a:pt x="38394" y="1601"/>
                    <a:pt x="39195" y="1534"/>
                  </a:cubicBezTo>
                  <a:cubicBezTo>
                    <a:pt x="39995" y="1501"/>
                    <a:pt x="40796" y="1468"/>
                    <a:pt x="41597" y="1434"/>
                  </a:cubicBezTo>
                  <a:cubicBezTo>
                    <a:pt x="43198" y="1368"/>
                    <a:pt x="44832" y="1301"/>
                    <a:pt x="46467" y="1234"/>
                  </a:cubicBezTo>
                  <a:cubicBezTo>
                    <a:pt x="47043" y="1240"/>
                    <a:pt x="47616" y="1242"/>
                    <a:pt x="48186" y="1242"/>
                  </a:cubicBezTo>
                  <a:cubicBezTo>
                    <a:pt x="49057" y="1242"/>
                    <a:pt x="49920" y="1238"/>
                    <a:pt x="50777" y="1238"/>
                  </a:cubicBezTo>
                  <a:cubicBezTo>
                    <a:pt x="52574" y="1238"/>
                    <a:pt x="54339" y="1256"/>
                    <a:pt x="56074" y="1368"/>
                  </a:cubicBezTo>
                  <a:cubicBezTo>
                    <a:pt x="56841" y="1401"/>
                    <a:pt x="57608" y="1401"/>
                    <a:pt x="58375" y="1434"/>
                  </a:cubicBezTo>
                  <a:cubicBezTo>
                    <a:pt x="59142" y="1468"/>
                    <a:pt x="59910" y="1501"/>
                    <a:pt x="60644" y="1568"/>
                  </a:cubicBezTo>
                  <a:cubicBezTo>
                    <a:pt x="62145" y="1668"/>
                    <a:pt x="63579" y="1801"/>
                    <a:pt x="65013" y="1901"/>
                  </a:cubicBezTo>
                  <a:cubicBezTo>
                    <a:pt x="70684" y="2368"/>
                    <a:pt x="75754" y="3302"/>
                    <a:pt x="80024" y="4103"/>
                  </a:cubicBezTo>
                  <a:cubicBezTo>
                    <a:pt x="84260" y="4937"/>
                    <a:pt x="87696" y="5637"/>
                    <a:pt x="90098" y="6071"/>
                  </a:cubicBezTo>
                  <a:cubicBezTo>
                    <a:pt x="92064" y="6431"/>
                    <a:pt x="93317" y="6630"/>
                    <a:pt x="93706" y="6630"/>
                  </a:cubicBezTo>
                  <a:cubicBezTo>
                    <a:pt x="93785" y="6630"/>
                    <a:pt x="93828" y="6622"/>
                    <a:pt x="93834" y="6605"/>
                  </a:cubicBezTo>
                  <a:cubicBezTo>
                    <a:pt x="93834" y="6538"/>
                    <a:pt x="92533" y="6171"/>
                    <a:pt x="90198" y="5604"/>
                  </a:cubicBezTo>
                  <a:cubicBezTo>
                    <a:pt x="87830" y="5004"/>
                    <a:pt x="84427" y="4170"/>
                    <a:pt x="80191" y="3236"/>
                  </a:cubicBezTo>
                  <a:cubicBezTo>
                    <a:pt x="75955" y="2302"/>
                    <a:pt x="70851" y="1301"/>
                    <a:pt x="65113" y="767"/>
                  </a:cubicBezTo>
                  <a:cubicBezTo>
                    <a:pt x="63679" y="634"/>
                    <a:pt x="62211" y="500"/>
                    <a:pt x="60710" y="367"/>
                  </a:cubicBezTo>
                  <a:cubicBezTo>
                    <a:pt x="59976" y="300"/>
                    <a:pt x="59209" y="267"/>
                    <a:pt x="58442" y="234"/>
                  </a:cubicBezTo>
                  <a:cubicBezTo>
                    <a:pt x="57675" y="200"/>
                    <a:pt x="56908" y="167"/>
                    <a:pt x="56107" y="133"/>
                  </a:cubicBezTo>
                  <a:cubicBezTo>
                    <a:pt x="54373" y="22"/>
                    <a:pt x="52597" y="4"/>
                    <a:pt x="50785" y="4"/>
                  </a:cubicBezTo>
                  <a:cubicBezTo>
                    <a:pt x="49921" y="4"/>
                    <a:pt x="49049" y="8"/>
                    <a:pt x="48170" y="8"/>
                  </a:cubicBezTo>
                  <a:cubicBezTo>
                    <a:pt x="47594" y="8"/>
                    <a:pt x="47015" y="6"/>
                    <a:pt x="4643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7764240" y="1474368"/>
              <a:ext cx="1296250" cy="120699"/>
            </a:xfrm>
            <a:custGeom>
              <a:avLst/>
              <a:gdLst/>
              <a:ahLst/>
              <a:cxnLst/>
              <a:rect l="l" t="t" r="r" b="b"/>
              <a:pathLst>
                <a:path w="29588" h="4862" extrusionOk="0">
                  <a:moveTo>
                    <a:pt x="3761" y="0"/>
                  </a:moveTo>
                  <a:cubicBezTo>
                    <a:pt x="3655" y="0"/>
                    <a:pt x="3547" y="4"/>
                    <a:pt x="3436" y="15"/>
                  </a:cubicBezTo>
                  <a:cubicBezTo>
                    <a:pt x="3136" y="15"/>
                    <a:pt x="2836" y="15"/>
                    <a:pt x="2569" y="48"/>
                  </a:cubicBezTo>
                  <a:cubicBezTo>
                    <a:pt x="2035" y="82"/>
                    <a:pt x="1568" y="115"/>
                    <a:pt x="1201" y="148"/>
                  </a:cubicBezTo>
                  <a:cubicBezTo>
                    <a:pt x="434" y="215"/>
                    <a:pt x="0" y="315"/>
                    <a:pt x="34" y="382"/>
                  </a:cubicBezTo>
                  <a:cubicBezTo>
                    <a:pt x="34" y="482"/>
                    <a:pt x="434" y="549"/>
                    <a:pt x="1201" y="615"/>
                  </a:cubicBezTo>
                  <a:cubicBezTo>
                    <a:pt x="1568" y="682"/>
                    <a:pt x="2035" y="715"/>
                    <a:pt x="2569" y="749"/>
                  </a:cubicBezTo>
                  <a:cubicBezTo>
                    <a:pt x="2836" y="749"/>
                    <a:pt x="3136" y="782"/>
                    <a:pt x="3436" y="782"/>
                  </a:cubicBezTo>
                  <a:cubicBezTo>
                    <a:pt x="3736" y="815"/>
                    <a:pt x="4036" y="849"/>
                    <a:pt x="4370" y="882"/>
                  </a:cubicBezTo>
                  <a:cubicBezTo>
                    <a:pt x="5037" y="949"/>
                    <a:pt x="5771" y="1049"/>
                    <a:pt x="6572" y="1116"/>
                  </a:cubicBezTo>
                  <a:cubicBezTo>
                    <a:pt x="7339" y="1182"/>
                    <a:pt x="8206" y="1349"/>
                    <a:pt x="9073" y="1449"/>
                  </a:cubicBezTo>
                  <a:cubicBezTo>
                    <a:pt x="9507" y="1516"/>
                    <a:pt x="9974" y="1549"/>
                    <a:pt x="10441" y="1616"/>
                  </a:cubicBezTo>
                  <a:cubicBezTo>
                    <a:pt x="10908" y="1683"/>
                    <a:pt x="11375" y="1749"/>
                    <a:pt x="11842" y="1849"/>
                  </a:cubicBezTo>
                  <a:cubicBezTo>
                    <a:pt x="12809" y="1983"/>
                    <a:pt x="13810" y="2116"/>
                    <a:pt x="14811" y="2283"/>
                  </a:cubicBezTo>
                  <a:cubicBezTo>
                    <a:pt x="18880" y="2884"/>
                    <a:pt x="22550" y="3617"/>
                    <a:pt x="25185" y="4118"/>
                  </a:cubicBezTo>
                  <a:cubicBezTo>
                    <a:pt x="27356" y="4558"/>
                    <a:pt x="28871" y="4861"/>
                    <a:pt x="29356" y="4861"/>
                  </a:cubicBezTo>
                  <a:cubicBezTo>
                    <a:pt x="29459" y="4861"/>
                    <a:pt x="29515" y="4848"/>
                    <a:pt x="29521" y="4818"/>
                  </a:cubicBezTo>
                  <a:cubicBezTo>
                    <a:pt x="29588" y="4651"/>
                    <a:pt x="28020" y="4051"/>
                    <a:pt x="25385" y="3250"/>
                  </a:cubicBezTo>
                  <a:cubicBezTo>
                    <a:pt x="22783" y="2550"/>
                    <a:pt x="19114" y="1649"/>
                    <a:pt x="15011" y="1049"/>
                  </a:cubicBezTo>
                  <a:cubicBezTo>
                    <a:pt x="13977" y="882"/>
                    <a:pt x="12976" y="749"/>
                    <a:pt x="12009" y="615"/>
                  </a:cubicBezTo>
                  <a:cubicBezTo>
                    <a:pt x="11508" y="549"/>
                    <a:pt x="11041" y="515"/>
                    <a:pt x="10574" y="448"/>
                  </a:cubicBezTo>
                  <a:cubicBezTo>
                    <a:pt x="10107" y="382"/>
                    <a:pt x="9640" y="348"/>
                    <a:pt x="9207" y="315"/>
                  </a:cubicBezTo>
                  <a:cubicBezTo>
                    <a:pt x="8306" y="215"/>
                    <a:pt x="7472" y="115"/>
                    <a:pt x="6638" y="82"/>
                  </a:cubicBezTo>
                  <a:cubicBezTo>
                    <a:pt x="5838" y="48"/>
                    <a:pt x="5104" y="48"/>
                    <a:pt x="4403" y="15"/>
                  </a:cubicBezTo>
                  <a:cubicBezTo>
                    <a:pt x="4181" y="15"/>
                    <a:pt x="3973" y="0"/>
                    <a:pt x="376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6595126" y="1630393"/>
              <a:ext cx="2462472" cy="145177"/>
            </a:xfrm>
            <a:custGeom>
              <a:avLst/>
              <a:gdLst/>
              <a:ahLst/>
              <a:cxnLst/>
              <a:rect l="l" t="t" r="r" b="b"/>
              <a:pathLst>
                <a:path w="56208" h="5848" extrusionOk="0">
                  <a:moveTo>
                    <a:pt x="12476" y="1"/>
                  </a:moveTo>
                  <a:cubicBezTo>
                    <a:pt x="10942" y="34"/>
                    <a:pt x="9541" y="34"/>
                    <a:pt x="8273" y="68"/>
                  </a:cubicBezTo>
                  <a:cubicBezTo>
                    <a:pt x="6972" y="134"/>
                    <a:pt x="5838" y="234"/>
                    <a:pt x="4804" y="268"/>
                  </a:cubicBezTo>
                  <a:cubicBezTo>
                    <a:pt x="3770" y="335"/>
                    <a:pt x="2903" y="501"/>
                    <a:pt x="2202" y="601"/>
                  </a:cubicBezTo>
                  <a:cubicBezTo>
                    <a:pt x="768" y="802"/>
                    <a:pt x="0" y="968"/>
                    <a:pt x="34" y="1068"/>
                  </a:cubicBezTo>
                  <a:cubicBezTo>
                    <a:pt x="34" y="1108"/>
                    <a:pt x="309" y="1124"/>
                    <a:pt x="818" y="1124"/>
                  </a:cubicBezTo>
                  <a:cubicBezTo>
                    <a:pt x="1178" y="1124"/>
                    <a:pt x="1655" y="1116"/>
                    <a:pt x="2235" y="1102"/>
                  </a:cubicBezTo>
                  <a:cubicBezTo>
                    <a:pt x="2867" y="1073"/>
                    <a:pt x="3597" y="995"/>
                    <a:pt x="4426" y="995"/>
                  </a:cubicBezTo>
                  <a:cubicBezTo>
                    <a:pt x="4560" y="995"/>
                    <a:pt x="4698" y="997"/>
                    <a:pt x="4837" y="1002"/>
                  </a:cubicBezTo>
                  <a:cubicBezTo>
                    <a:pt x="5871" y="968"/>
                    <a:pt x="7005" y="968"/>
                    <a:pt x="8273" y="935"/>
                  </a:cubicBezTo>
                  <a:cubicBezTo>
                    <a:pt x="9541" y="968"/>
                    <a:pt x="10942" y="1002"/>
                    <a:pt x="12443" y="1035"/>
                  </a:cubicBezTo>
                  <a:cubicBezTo>
                    <a:pt x="13944" y="1135"/>
                    <a:pt x="15545" y="1202"/>
                    <a:pt x="17213" y="1302"/>
                  </a:cubicBezTo>
                  <a:cubicBezTo>
                    <a:pt x="18914" y="1435"/>
                    <a:pt x="20682" y="1535"/>
                    <a:pt x="22483" y="1736"/>
                  </a:cubicBezTo>
                  <a:cubicBezTo>
                    <a:pt x="24318" y="1902"/>
                    <a:pt x="26219" y="2069"/>
                    <a:pt x="28154" y="2336"/>
                  </a:cubicBezTo>
                  <a:cubicBezTo>
                    <a:pt x="31990" y="2770"/>
                    <a:pt x="35693" y="3337"/>
                    <a:pt x="39028" y="3804"/>
                  </a:cubicBezTo>
                  <a:cubicBezTo>
                    <a:pt x="42364" y="4271"/>
                    <a:pt x="45366" y="4671"/>
                    <a:pt x="47935" y="5005"/>
                  </a:cubicBezTo>
                  <a:cubicBezTo>
                    <a:pt x="52130" y="5529"/>
                    <a:pt x="55000" y="5848"/>
                    <a:pt x="55885" y="5848"/>
                  </a:cubicBezTo>
                  <a:cubicBezTo>
                    <a:pt x="56070" y="5848"/>
                    <a:pt x="56168" y="5834"/>
                    <a:pt x="56174" y="5805"/>
                  </a:cubicBezTo>
                  <a:cubicBezTo>
                    <a:pt x="56207" y="5638"/>
                    <a:pt x="53072" y="5005"/>
                    <a:pt x="48035" y="4137"/>
                  </a:cubicBezTo>
                  <a:cubicBezTo>
                    <a:pt x="45533" y="3704"/>
                    <a:pt x="42531" y="3203"/>
                    <a:pt x="39195" y="2670"/>
                  </a:cubicBezTo>
                  <a:cubicBezTo>
                    <a:pt x="35826" y="2136"/>
                    <a:pt x="32190" y="1535"/>
                    <a:pt x="28287" y="1068"/>
                  </a:cubicBezTo>
                  <a:cubicBezTo>
                    <a:pt x="26353" y="835"/>
                    <a:pt x="24451" y="668"/>
                    <a:pt x="22617" y="501"/>
                  </a:cubicBezTo>
                  <a:cubicBezTo>
                    <a:pt x="20749" y="335"/>
                    <a:pt x="18981" y="234"/>
                    <a:pt x="17279" y="134"/>
                  </a:cubicBezTo>
                  <a:cubicBezTo>
                    <a:pt x="15578" y="101"/>
                    <a:pt x="13977" y="34"/>
                    <a:pt x="1247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8359004" y="1404982"/>
              <a:ext cx="700040" cy="70007"/>
            </a:xfrm>
            <a:custGeom>
              <a:avLst/>
              <a:gdLst/>
              <a:ahLst/>
              <a:cxnLst/>
              <a:rect l="l" t="t" r="r" b="b"/>
              <a:pathLst>
                <a:path w="15979" h="2820" extrusionOk="0">
                  <a:moveTo>
                    <a:pt x="813" y="0"/>
                  </a:moveTo>
                  <a:cubicBezTo>
                    <a:pt x="350" y="0"/>
                    <a:pt x="85" y="43"/>
                    <a:pt x="67" y="141"/>
                  </a:cubicBezTo>
                  <a:cubicBezTo>
                    <a:pt x="1" y="441"/>
                    <a:pt x="3503" y="1409"/>
                    <a:pt x="7906" y="1976"/>
                  </a:cubicBezTo>
                  <a:cubicBezTo>
                    <a:pt x="10074" y="2309"/>
                    <a:pt x="12076" y="2510"/>
                    <a:pt x="13510" y="2676"/>
                  </a:cubicBezTo>
                  <a:cubicBezTo>
                    <a:pt x="14298" y="2768"/>
                    <a:pt x="14925" y="2819"/>
                    <a:pt x="15336" y="2819"/>
                  </a:cubicBezTo>
                  <a:cubicBezTo>
                    <a:pt x="15673" y="2819"/>
                    <a:pt x="15864" y="2785"/>
                    <a:pt x="15879" y="2710"/>
                  </a:cubicBezTo>
                  <a:cubicBezTo>
                    <a:pt x="15979" y="2410"/>
                    <a:pt x="12476" y="1309"/>
                    <a:pt x="8073" y="742"/>
                  </a:cubicBezTo>
                  <a:cubicBezTo>
                    <a:pt x="4846" y="326"/>
                    <a:pt x="2084" y="0"/>
                    <a:pt x="813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5072378" y="1661374"/>
              <a:ext cx="1353291" cy="209697"/>
            </a:xfrm>
            <a:custGeom>
              <a:avLst/>
              <a:gdLst/>
              <a:ahLst/>
              <a:cxnLst/>
              <a:rect l="l" t="t" r="r" b="b"/>
              <a:pathLst>
                <a:path w="30890" h="8447" extrusionOk="0">
                  <a:moveTo>
                    <a:pt x="30351" y="1"/>
                  </a:moveTo>
                  <a:cubicBezTo>
                    <a:pt x="30149" y="1"/>
                    <a:pt x="29893" y="8"/>
                    <a:pt x="29588" y="21"/>
                  </a:cubicBezTo>
                  <a:cubicBezTo>
                    <a:pt x="29188" y="54"/>
                    <a:pt x="28687" y="87"/>
                    <a:pt x="28120" y="121"/>
                  </a:cubicBezTo>
                  <a:cubicBezTo>
                    <a:pt x="27820" y="154"/>
                    <a:pt x="27520" y="187"/>
                    <a:pt x="27186" y="221"/>
                  </a:cubicBezTo>
                  <a:cubicBezTo>
                    <a:pt x="26853" y="254"/>
                    <a:pt x="26519" y="287"/>
                    <a:pt x="26152" y="354"/>
                  </a:cubicBezTo>
                  <a:cubicBezTo>
                    <a:pt x="25452" y="454"/>
                    <a:pt x="24651" y="554"/>
                    <a:pt x="23817" y="688"/>
                  </a:cubicBezTo>
                  <a:cubicBezTo>
                    <a:pt x="22950" y="821"/>
                    <a:pt x="22049" y="1021"/>
                    <a:pt x="21115" y="1188"/>
                  </a:cubicBezTo>
                  <a:cubicBezTo>
                    <a:pt x="19214" y="1522"/>
                    <a:pt x="17146" y="2022"/>
                    <a:pt x="15011" y="2556"/>
                  </a:cubicBezTo>
                  <a:cubicBezTo>
                    <a:pt x="13944" y="2856"/>
                    <a:pt x="12876" y="3156"/>
                    <a:pt x="11875" y="3456"/>
                  </a:cubicBezTo>
                  <a:cubicBezTo>
                    <a:pt x="11609" y="3523"/>
                    <a:pt x="11375" y="3590"/>
                    <a:pt x="11108" y="3657"/>
                  </a:cubicBezTo>
                  <a:cubicBezTo>
                    <a:pt x="10875" y="3757"/>
                    <a:pt x="10641" y="3823"/>
                    <a:pt x="10408" y="3923"/>
                  </a:cubicBezTo>
                  <a:cubicBezTo>
                    <a:pt x="9907" y="4057"/>
                    <a:pt x="9440" y="4224"/>
                    <a:pt x="9007" y="4390"/>
                  </a:cubicBezTo>
                  <a:cubicBezTo>
                    <a:pt x="7172" y="4957"/>
                    <a:pt x="5538" y="5658"/>
                    <a:pt x="4203" y="6192"/>
                  </a:cubicBezTo>
                  <a:cubicBezTo>
                    <a:pt x="3870" y="6358"/>
                    <a:pt x="3536" y="6459"/>
                    <a:pt x="3236" y="6625"/>
                  </a:cubicBezTo>
                  <a:cubicBezTo>
                    <a:pt x="2936" y="6759"/>
                    <a:pt x="2669" y="6892"/>
                    <a:pt x="2402" y="7026"/>
                  </a:cubicBezTo>
                  <a:cubicBezTo>
                    <a:pt x="1902" y="7292"/>
                    <a:pt x="1435" y="7526"/>
                    <a:pt x="1101" y="7726"/>
                  </a:cubicBezTo>
                  <a:cubicBezTo>
                    <a:pt x="367" y="8093"/>
                    <a:pt x="0" y="8360"/>
                    <a:pt x="34" y="8427"/>
                  </a:cubicBezTo>
                  <a:cubicBezTo>
                    <a:pt x="40" y="8440"/>
                    <a:pt x="63" y="8447"/>
                    <a:pt x="101" y="8447"/>
                  </a:cubicBezTo>
                  <a:cubicBezTo>
                    <a:pt x="254" y="8447"/>
                    <a:pt x="654" y="8340"/>
                    <a:pt x="1268" y="8126"/>
                  </a:cubicBezTo>
                  <a:cubicBezTo>
                    <a:pt x="1668" y="8026"/>
                    <a:pt x="2135" y="7860"/>
                    <a:pt x="2669" y="7659"/>
                  </a:cubicBezTo>
                  <a:cubicBezTo>
                    <a:pt x="2936" y="7559"/>
                    <a:pt x="3236" y="7459"/>
                    <a:pt x="3536" y="7326"/>
                  </a:cubicBezTo>
                  <a:cubicBezTo>
                    <a:pt x="3836" y="7226"/>
                    <a:pt x="4170" y="7126"/>
                    <a:pt x="4504" y="7026"/>
                  </a:cubicBezTo>
                  <a:cubicBezTo>
                    <a:pt x="5871" y="6559"/>
                    <a:pt x="7506" y="5992"/>
                    <a:pt x="9340" y="5458"/>
                  </a:cubicBezTo>
                  <a:cubicBezTo>
                    <a:pt x="9807" y="5324"/>
                    <a:pt x="10274" y="5191"/>
                    <a:pt x="10741" y="5024"/>
                  </a:cubicBezTo>
                  <a:cubicBezTo>
                    <a:pt x="10975" y="4957"/>
                    <a:pt x="11208" y="4891"/>
                    <a:pt x="11475" y="4824"/>
                  </a:cubicBezTo>
                  <a:cubicBezTo>
                    <a:pt x="11709" y="4757"/>
                    <a:pt x="11976" y="4691"/>
                    <a:pt x="12209" y="4624"/>
                  </a:cubicBezTo>
                  <a:cubicBezTo>
                    <a:pt x="13210" y="4357"/>
                    <a:pt x="14244" y="4057"/>
                    <a:pt x="15311" y="3757"/>
                  </a:cubicBezTo>
                  <a:cubicBezTo>
                    <a:pt x="17446" y="3223"/>
                    <a:pt x="19481" y="2689"/>
                    <a:pt x="21349" y="2289"/>
                  </a:cubicBezTo>
                  <a:cubicBezTo>
                    <a:pt x="22283" y="2089"/>
                    <a:pt x="23150" y="1855"/>
                    <a:pt x="23984" y="1688"/>
                  </a:cubicBezTo>
                  <a:cubicBezTo>
                    <a:pt x="24818" y="1522"/>
                    <a:pt x="25585" y="1355"/>
                    <a:pt x="26319" y="1221"/>
                  </a:cubicBezTo>
                  <a:cubicBezTo>
                    <a:pt x="26653" y="1121"/>
                    <a:pt x="26986" y="1055"/>
                    <a:pt x="27320" y="988"/>
                  </a:cubicBezTo>
                  <a:cubicBezTo>
                    <a:pt x="27620" y="921"/>
                    <a:pt x="27920" y="855"/>
                    <a:pt x="28220" y="821"/>
                  </a:cubicBezTo>
                  <a:cubicBezTo>
                    <a:pt x="28788" y="688"/>
                    <a:pt x="29255" y="588"/>
                    <a:pt x="29655" y="488"/>
                  </a:cubicBezTo>
                  <a:cubicBezTo>
                    <a:pt x="30455" y="321"/>
                    <a:pt x="30889" y="154"/>
                    <a:pt x="30889" y="87"/>
                  </a:cubicBezTo>
                  <a:cubicBezTo>
                    <a:pt x="30889" y="24"/>
                    <a:pt x="30701" y="1"/>
                    <a:pt x="3035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5034395" y="1412305"/>
              <a:ext cx="2512109" cy="195894"/>
            </a:xfrm>
            <a:custGeom>
              <a:avLst/>
              <a:gdLst/>
              <a:ahLst/>
              <a:cxnLst/>
              <a:rect l="l" t="t" r="r" b="b"/>
              <a:pathLst>
                <a:path w="57341" h="7891" extrusionOk="0">
                  <a:moveTo>
                    <a:pt x="40554" y="1"/>
                  </a:moveTo>
                  <a:cubicBezTo>
                    <a:pt x="36762" y="1"/>
                    <a:pt x="32531" y="150"/>
                    <a:pt x="28087" y="480"/>
                  </a:cubicBezTo>
                  <a:cubicBezTo>
                    <a:pt x="19981" y="1114"/>
                    <a:pt x="12676" y="2215"/>
                    <a:pt x="7539" y="3749"/>
                  </a:cubicBezTo>
                  <a:cubicBezTo>
                    <a:pt x="4970" y="4516"/>
                    <a:pt x="2969" y="5384"/>
                    <a:pt x="1701" y="6217"/>
                  </a:cubicBezTo>
                  <a:cubicBezTo>
                    <a:pt x="434" y="7051"/>
                    <a:pt x="0" y="7885"/>
                    <a:pt x="67" y="7885"/>
                  </a:cubicBezTo>
                  <a:cubicBezTo>
                    <a:pt x="70" y="7889"/>
                    <a:pt x="74" y="7890"/>
                    <a:pt x="80" y="7890"/>
                  </a:cubicBezTo>
                  <a:cubicBezTo>
                    <a:pt x="187" y="7890"/>
                    <a:pt x="731" y="7286"/>
                    <a:pt x="1968" y="6651"/>
                  </a:cubicBezTo>
                  <a:cubicBezTo>
                    <a:pt x="3236" y="5951"/>
                    <a:pt x="5237" y="5217"/>
                    <a:pt x="7772" y="4616"/>
                  </a:cubicBezTo>
                  <a:cubicBezTo>
                    <a:pt x="12876" y="3315"/>
                    <a:pt x="20148" y="2348"/>
                    <a:pt x="28187" y="1714"/>
                  </a:cubicBezTo>
                  <a:cubicBezTo>
                    <a:pt x="34143" y="1269"/>
                    <a:pt x="39696" y="1081"/>
                    <a:pt x="44317" y="1081"/>
                  </a:cubicBezTo>
                  <a:cubicBezTo>
                    <a:pt x="45934" y="1081"/>
                    <a:pt x="47436" y="1104"/>
                    <a:pt x="48802" y="1147"/>
                  </a:cubicBezTo>
                  <a:cubicBezTo>
                    <a:pt x="51437" y="1214"/>
                    <a:pt x="53572" y="1381"/>
                    <a:pt x="55039" y="1547"/>
                  </a:cubicBezTo>
                  <a:cubicBezTo>
                    <a:pt x="56231" y="1656"/>
                    <a:pt x="56982" y="1808"/>
                    <a:pt x="57241" y="1808"/>
                  </a:cubicBezTo>
                  <a:cubicBezTo>
                    <a:pt x="57301" y="1808"/>
                    <a:pt x="57335" y="1800"/>
                    <a:pt x="57341" y="1781"/>
                  </a:cubicBezTo>
                  <a:cubicBezTo>
                    <a:pt x="57341" y="1714"/>
                    <a:pt x="56574" y="1381"/>
                    <a:pt x="55106" y="1047"/>
                  </a:cubicBezTo>
                  <a:cubicBezTo>
                    <a:pt x="53638" y="747"/>
                    <a:pt x="51503" y="447"/>
                    <a:pt x="48835" y="280"/>
                  </a:cubicBezTo>
                  <a:cubicBezTo>
                    <a:pt x="46451" y="100"/>
                    <a:pt x="43649" y="1"/>
                    <a:pt x="4055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5836687" y="1749627"/>
              <a:ext cx="3158044" cy="173328"/>
            </a:xfrm>
            <a:custGeom>
              <a:avLst/>
              <a:gdLst/>
              <a:ahLst/>
              <a:cxnLst/>
              <a:rect l="l" t="t" r="r" b="b"/>
              <a:pathLst>
                <a:path w="72085" h="6982" extrusionOk="0">
                  <a:moveTo>
                    <a:pt x="23761" y="1"/>
                  </a:moveTo>
                  <a:cubicBezTo>
                    <a:pt x="22798" y="1"/>
                    <a:pt x="21826" y="12"/>
                    <a:pt x="20848" y="35"/>
                  </a:cubicBezTo>
                  <a:cubicBezTo>
                    <a:pt x="19948" y="68"/>
                    <a:pt x="19080" y="102"/>
                    <a:pt x="18180" y="135"/>
                  </a:cubicBezTo>
                  <a:cubicBezTo>
                    <a:pt x="17312" y="168"/>
                    <a:pt x="16445" y="268"/>
                    <a:pt x="15578" y="335"/>
                  </a:cubicBezTo>
                  <a:cubicBezTo>
                    <a:pt x="13843" y="468"/>
                    <a:pt x="12142" y="635"/>
                    <a:pt x="10474" y="769"/>
                  </a:cubicBezTo>
                  <a:cubicBezTo>
                    <a:pt x="8806" y="902"/>
                    <a:pt x="7172" y="1102"/>
                    <a:pt x="5537" y="1402"/>
                  </a:cubicBezTo>
                  <a:cubicBezTo>
                    <a:pt x="4737" y="1569"/>
                    <a:pt x="3936" y="1736"/>
                    <a:pt x="3169" y="2003"/>
                  </a:cubicBezTo>
                  <a:cubicBezTo>
                    <a:pt x="2368" y="2270"/>
                    <a:pt x="1601" y="2537"/>
                    <a:pt x="867" y="3137"/>
                  </a:cubicBezTo>
                  <a:lnTo>
                    <a:pt x="634" y="3371"/>
                  </a:lnTo>
                  <a:cubicBezTo>
                    <a:pt x="534" y="3471"/>
                    <a:pt x="467" y="3571"/>
                    <a:pt x="400" y="3671"/>
                  </a:cubicBezTo>
                  <a:cubicBezTo>
                    <a:pt x="234" y="3904"/>
                    <a:pt x="134" y="4104"/>
                    <a:pt x="67" y="4371"/>
                  </a:cubicBezTo>
                  <a:cubicBezTo>
                    <a:pt x="0" y="4605"/>
                    <a:pt x="0" y="4905"/>
                    <a:pt x="67" y="5205"/>
                  </a:cubicBezTo>
                  <a:cubicBezTo>
                    <a:pt x="167" y="5539"/>
                    <a:pt x="367" y="5772"/>
                    <a:pt x="534" y="5939"/>
                  </a:cubicBezTo>
                  <a:cubicBezTo>
                    <a:pt x="967" y="6306"/>
                    <a:pt x="1368" y="6439"/>
                    <a:pt x="1768" y="6539"/>
                  </a:cubicBezTo>
                  <a:cubicBezTo>
                    <a:pt x="2168" y="6640"/>
                    <a:pt x="2535" y="6706"/>
                    <a:pt x="2936" y="6773"/>
                  </a:cubicBezTo>
                  <a:cubicBezTo>
                    <a:pt x="3669" y="6873"/>
                    <a:pt x="4403" y="6873"/>
                    <a:pt x="5137" y="6906"/>
                  </a:cubicBezTo>
                  <a:cubicBezTo>
                    <a:pt x="5838" y="6906"/>
                    <a:pt x="6538" y="6940"/>
                    <a:pt x="7205" y="6940"/>
                  </a:cubicBezTo>
                  <a:cubicBezTo>
                    <a:pt x="8016" y="6969"/>
                    <a:pt x="8807" y="6981"/>
                    <a:pt x="9579" y="6981"/>
                  </a:cubicBezTo>
                  <a:cubicBezTo>
                    <a:pt x="11442" y="6981"/>
                    <a:pt x="13193" y="6910"/>
                    <a:pt x="14844" y="6840"/>
                  </a:cubicBezTo>
                  <a:cubicBezTo>
                    <a:pt x="19514" y="6573"/>
                    <a:pt x="23250" y="6106"/>
                    <a:pt x="25852" y="5806"/>
                  </a:cubicBezTo>
                  <a:cubicBezTo>
                    <a:pt x="28420" y="5472"/>
                    <a:pt x="29855" y="5239"/>
                    <a:pt x="29821" y="5172"/>
                  </a:cubicBezTo>
                  <a:cubicBezTo>
                    <a:pt x="29821" y="5140"/>
                    <a:pt x="29674" y="5125"/>
                    <a:pt x="29388" y="5125"/>
                  </a:cubicBezTo>
                  <a:cubicBezTo>
                    <a:pt x="28782" y="5125"/>
                    <a:pt x="27553" y="5192"/>
                    <a:pt x="25785" y="5305"/>
                  </a:cubicBezTo>
                  <a:cubicBezTo>
                    <a:pt x="23183" y="5505"/>
                    <a:pt x="19447" y="5806"/>
                    <a:pt x="14811" y="5972"/>
                  </a:cubicBezTo>
                  <a:cubicBezTo>
                    <a:pt x="13552" y="5991"/>
                    <a:pt x="12223" y="6019"/>
                    <a:pt x="10830" y="6019"/>
                  </a:cubicBezTo>
                  <a:cubicBezTo>
                    <a:pt x="9676" y="6019"/>
                    <a:pt x="8478" y="5999"/>
                    <a:pt x="7239" y="5939"/>
                  </a:cubicBezTo>
                  <a:cubicBezTo>
                    <a:pt x="6571" y="5906"/>
                    <a:pt x="5871" y="5872"/>
                    <a:pt x="5170" y="5839"/>
                  </a:cubicBezTo>
                  <a:cubicBezTo>
                    <a:pt x="4470" y="5806"/>
                    <a:pt x="3769" y="5772"/>
                    <a:pt x="3069" y="5672"/>
                  </a:cubicBezTo>
                  <a:cubicBezTo>
                    <a:pt x="2735" y="5639"/>
                    <a:pt x="2402" y="5572"/>
                    <a:pt x="2068" y="5472"/>
                  </a:cubicBezTo>
                  <a:cubicBezTo>
                    <a:pt x="1768" y="5405"/>
                    <a:pt x="1468" y="5272"/>
                    <a:pt x="1301" y="5105"/>
                  </a:cubicBezTo>
                  <a:cubicBezTo>
                    <a:pt x="1201" y="5038"/>
                    <a:pt x="1168" y="4972"/>
                    <a:pt x="1168" y="4905"/>
                  </a:cubicBezTo>
                  <a:cubicBezTo>
                    <a:pt x="1134" y="4872"/>
                    <a:pt x="1134" y="4772"/>
                    <a:pt x="1168" y="4638"/>
                  </a:cubicBezTo>
                  <a:cubicBezTo>
                    <a:pt x="1268" y="4405"/>
                    <a:pt x="1368" y="4204"/>
                    <a:pt x="1635" y="4004"/>
                  </a:cubicBezTo>
                  <a:cubicBezTo>
                    <a:pt x="2102" y="3637"/>
                    <a:pt x="2802" y="3337"/>
                    <a:pt x="3503" y="3104"/>
                  </a:cubicBezTo>
                  <a:cubicBezTo>
                    <a:pt x="4236" y="2904"/>
                    <a:pt x="5004" y="2737"/>
                    <a:pt x="5771" y="2570"/>
                  </a:cubicBezTo>
                  <a:cubicBezTo>
                    <a:pt x="7305" y="2303"/>
                    <a:pt x="8940" y="2136"/>
                    <a:pt x="10608" y="1970"/>
                  </a:cubicBezTo>
                  <a:cubicBezTo>
                    <a:pt x="12242" y="1836"/>
                    <a:pt x="13943" y="1703"/>
                    <a:pt x="15678" y="1569"/>
                  </a:cubicBezTo>
                  <a:cubicBezTo>
                    <a:pt x="16545" y="1503"/>
                    <a:pt x="17379" y="1402"/>
                    <a:pt x="18246" y="1369"/>
                  </a:cubicBezTo>
                  <a:cubicBezTo>
                    <a:pt x="19114" y="1336"/>
                    <a:pt x="20014" y="1302"/>
                    <a:pt x="20882" y="1302"/>
                  </a:cubicBezTo>
                  <a:cubicBezTo>
                    <a:pt x="22038" y="1267"/>
                    <a:pt x="23185" y="1250"/>
                    <a:pt x="24322" y="1250"/>
                  </a:cubicBezTo>
                  <a:cubicBezTo>
                    <a:pt x="37081" y="1250"/>
                    <a:pt x="48493" y="3330"/>
                    <a:pt x="57008" y="4004"/>
                  </a:cubicBezTo>
                  <a:cubicBezTo>
                    <a:pt x="58175" y="4071"/>
                    <a:pt x="59276" y="4138"/>
                    <a:pt x="60343" y="4204"/>
                  </a:cubicBezTo>
                  <a:cubicBezTo>
                    <a:pt x="61377" y="4271"/>
                    <a:pt x="62378" y="4371"/>
                    <a:pt x="63312" y="4371"/>
                  </a:cubicBezTo>
                  <a:cubicBezTo>
                    <a:pt x="64213" y="4371"/>
                    <a:pt x="65080" y="4371"/>
                    <a:pt x="65881" y="4405"/>
                  </a:cubicBezTo>
                  <a:lnTo>
                    <a:pt x="67015" y="4405"/>
                  </a:lnTo>
                  <a:cubicBezTo>
                    <a:pt x="67382" y="4405"/>
                    <a:pt x="67715" y="4371"/>
                    <a:pt x="68049" y="4371"/>
                  </a:cubicBezTo>
                  <a:cubicBezTo>
                    <a:pt x="70651" y="4238"/>
                    <a:pt x="72085" y="4138"/>
                    <a:pt x="72085" y="4038"/>
                  </a:cubicBezTo>
                  <a:cubicBezTo>
                    <a:pt x="72085" y="3971"/>
                    <a:pt x="70651" y="3904"/>
                    <a:pt x="68049" y="3871"/>
                  </a:cubicBezTo>
                  <a:cubicBezTo>
                    <a:pt x="67826" y="3871"/>
                    <a:pt x="67604" y="3886"/>
                    <a:pt x="67372" y="3886"/>
                  </a:cubicBezTo>
                  <a:cubicBezTo>
                    <a:pt x="67256" y="3886"/>
                    <a:pt x="67137" y="3882"/>
                    <a:pt x="67015" y="3871"/>
                  </a:cubicBezTo>
                  <a:cubicBezTo>
                    <a:pt x="66648" y="3838"/>
                    <a:pt x="66281" y="3838"/>
                    <a:pt x="65881" y="3804"/>
                  </a:cubicBezTo>
                  <a:cubicBezTo>
                    <a:pt x="65113" y="3771"/>
                    <a:pt x="64246" y="3704"/>
                    <a:pt x="63312" y="3671"/>
                  </a:cubicBezTo>
                  <a:cubicBezTo>
                    <a:pt x="62411" y="3637"/>
                    <a:pt x="61411" y="3537"/>
                    <a:pt x="60377" y="3437"/>
                  </a:cubicBezTo>
                  <a:cubicBezTo>
                    <a:pt x="59343" y="3337"/>
                    <a:pt x="58242" y="3237"/>
                    <a:pt x="57108" y="3104"/>
                  </a:cubicBezTo>
                  <a:cubicBezTo>
                    <a:pt x="52471" y="2603"/>
                    <a:pt x="47000" y="1803"/>
                    <a:pt x="40896" y="1069"/>
                  </a:cubicBezTo>
                  <a:cubicBezTo>
                    <a:pt x="35599" y="436"/>
                    <a:pt x="29830" y="1"/>
                    <a:pt x="2376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7" name="Google Shape;217;p3"/>
          <p:cNvSpPr/>
          <p:nvPr/>
        </p:nvSpPr>
        <p:spPr>
          <a:xfrm flipH="1">
            <a:off x="5515923" y="4001498"/>
            <a:ext cx="1441" cy="4428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"/>
          <p:cNvSpPr/>
          <p:nvPr/>
        </p:nvSpPr>
        <p:spPr>
          <a:xfrm flipH="1">
            <a:off x="-239" y="4478401"/>
            <a:ext cx="9144064" cy="665081"/>
          </a:xfrm>
          <a:custGeom>
            <a:avLst/>
            <a:gdLst/>
            <a:ahLst/>
            <a:cxnLst/>
            <a:rect l="l" t="t" r="r" b="b"/>
            <a:pathLst>
              <a:path w="208483" h="26319" extrusionOk="0">
                <a:moveTo>
                  <a:pt x="0" y="0"/>
                </a:moveTo>
                <a:lnTo>
                  <a:pt x="0" y="26319"/>
                </a:lnTo>
                <a:lnTo>
                  <a:pt x="208482" y="26319"/>
                </a:lnTo>
                <a:lnTo>
                  <a:pt x="20848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"/>
          <p:cNvSpPr/>
          <p:nvPr/>
        </p:nvSpPr>
        <p:spPr>
          <a:xfrm flipH="1">
            <a:off x="-6951" y="3799700"/>
            <a:ext cx="9144401" cy="690744"/>
          </a:xfrm>
          <a:custGeom>
            <a:avLst/>
            <a:gdLst/>
            <a:ahLst/>
            <a:cxnLst/>
            <a:rect l="l" t="t" r="r" b="b"/>
            <a:pathLst>
              <a:path w="366656" h="27088" extrusionOk="0">
                <a:moveTo>
                  <a:pt x="0" y="1290"/>
                </a:moveTo>
                <a:lnTo>
                  <a:pt x="0" y="27088"/>
                </a:lnTo>
                <a:lnTo>
                  <a:pt x="366656" y="27088"/>
                </a:lnTo>
                <a:lnTo>
                  <a:pt x="366656" y="0"/>
                </a:lnTo>
                <a:lnTo>
                  <a:pt x="142535" y="0"/>
                </a:lnTo>
                <a:lnTo>
                  <a:pt x="141245" y="6772"/>
                </a:lnTo>
                <a:lnTo>
                  <a:pt x="95776" y="10642"/>
                </a:lnTo>
                <a:lnTo>
                  <a:pt x="39988" y="5159"/>
                </a:lnTo>
                <a:lnTo>
                  <a:pt x="40633" y="1290"/>
                </a:lnTo>
                <a:lnTo>
                  <a:pt x="35795" y="9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20" name="Google Shape;220;p3"/>
          <p:cNvSpPr/>
          <p:nvPr/>
        </p:nvSpPr>
        <p:spPr>
          <a:xfrm flipH="1">
            <a:off x="1623824" y="4990681"/>
            <a:ext cx="3695855" cy="87806"/>
          </a:xfrm>
          <a:custGeom>
            <a:avLst/>
            <a:gdLst/>
            <a:ahLst/>
            <a:cxnLst/>
            <a:rect l="l" t="t" r="r" b="b"/>
            <a:pathLst>
              <a:path w="84361" h="3537" extrusionOk="0">
                <a:moveTo>
                  <a:pt x="33458" y="1"/>
                </a:moveTo>
                <a:cubicBezTo>
                  <a:pt x="30723" y="1"/>
                  <a:pt x="28054" y="34"/>
                  <a:pt x="25519" y="34"/>
                </a:cubicBezTo>
                <a:cubicBezTo>
                  <a:pt x="20415" y="134"/>
                  <a:pt x="15879" y="401"/>
                  <a:pt x="12043" y="701"/>
                </a:cubicBezTo>
                <a:cubicBezTo>
                  <a:pt x="8207" y="1035"/>
                  <a:pt x="5104" y="1435"/>
                  <a:pt x="3003" y="2002"/>
                </a:cubicBezTo>
                <a:cubicBezTo>
                  <a:pt x="1935" y="2269"/>
                  <a:pt x="1168" y="2603"/>
                  <a:pt x="668" y="2903"/>
                </a:cubicBezTo>
                <a:cubicBezTo>
                  <a:pt x="167" y="3203"/>
                  <a:pt x="1" y="3503"/>
                  <a:pt x="34" y="3537"/>
                </a:cubicBezTo>
                <a:cubicBezTo>
                  <a:pt x="67" y="3537"/>
                  <a:pt x="268" y="3337"/>
                  <a:pt x="768" y="3103"/>
                </a:cubicBezTo>
                <a:cubicBezTo>
                  <a:pt x="1268" y="2870"/>
                  <a:pt x="2069" y="2636"/>
                  <a:pt x="3103" y="2469"/>
                </a:cubicBezTo>
                <a:cubicBezTo>
                  <a:pt x="5171" y="2036"/>
                  <a:pt x="8273" y="1769"/>
                  <a:pt x="12076" y="1535"/>
                </a:cubicBezTo>
                <a:cubicBezTo>
                  <a:pt x="15912" y="1335"/>
                  <a:pt x="20482" y="1168"/>
                  <a:pt x="25519" y="1135"/>
                </a:cubicBezTo>
                <a:cubicBezTo>
                  <a:pt x="28054" y="1135"/>
                  <a:pt x="30689" y="1168"/>
                  <a:pt x="33458" y="1168"/>
                </a:cubicBezTo>
                <a:cubicBezTo>
                  <a:pt x="36193" y="1235"/>
                  <a:pt x="39062" y="1268"/>
                  <a:pt x="41964" y="1302"/>
                </a:cubicBezTo>
                <a:cubicBezTo>
                  <a:pt x="53672" y="1569"/>
                  <a:pt x="64280" y="1769"/>
                  <a:pt x="71952" y="1936"/>
                </a:cubicBezTo>
                <a:cubicBezTo>
                  <a:pt x="75788" y="2002"/>
                  <a:pt x="78890" y="2036"/>
                  <a:pt x="81025" y="2036"/>
                </a:cubicBezTo>
                <a:cubicBezTo>
                  <a:pt x="83160" y="2036"/>
                  <a:pt x="84361" y="2002"/>
                  <a:pt x="84361" y="1936"/>
                </a:cubicBezTo>
                <a:cubicBezTo>
                  <a:pt x="84361" y="1835"/>
                  <a:pt x="83160" y="1735"/>
                  <a:pt x="81025" y="1569"/>
                </a:cubicBezTo>
                <a:cubicBezTo>
                  <a:pt x="78890" y="1435"/>
                  <a:pt x="75788" y="1268"/>
                  <a:pt x="71952" y="1102"/>
                </a:cubicBezTo>
                <a:cubicBezTo>
                  <a:pt x="64313" y="735"/>
                  <a:pt x="53706" y="368"/>
                  <a:pt x="41997" y="134"/>
                </a:cubicBezTo>
                <a:cubicBezTo>
                  <a:pt x="39062" y="101"/>
                  <a:pt x="36227" y="68"/>
                  <a:pt x="3345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3"/>
          <p:cNvSpPr/>
          <p:nvPr/>
        </p:nvSpPr>
        <p:spPr>
          <a:xfrm flipH="1">
            <a:off x="6982663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"/>
          <p:cNvSpPr/>
          <p:nvPr/>
        </p:nvSpPr>
        <p:spPr>
          <a:xfrm flipH="1">
            <a:off x="7359692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"/>
          <p:cNvSpPr/>
          <p:nvPr/>
        </p:nvSpPr>
        <p:spPr>
          <a:xfrm flipH="1">
            <a:off x="7589125" y="4647351"/>
            <a:ext cx="1471666" cy="212899"/>
          </a:xfrm>
          <a:custGeom>
            <a:avLst/>
            <a:gdLst/>
            <a:ahLst/>
            <a:cxnLst/>
            <a:rect l="l" t="t" r="r" b="b"/>
            <a:pathLst>
              <a:path w="33592" h="8576" extrusionOk="0">
                <a:moveTo>
                  <a:pt x="25615" y="1"/>
                </a:moveTo>
                <a:cubicBezTo>
                  <a:pt x="25536" y="1"/>
                  <a:pt x="25492" y="8"/>
                  <a:pt x="25485" y="21"/>
                </a:cubicBezTo>
                <a:cubicBezTo>
                  <a:pt x="25452" y="154"/>
                  <a:pt x="26519" y="455"/>
                  <a:pt x="28221" y="1255"/>
                </a:cubicBezTo>
                <a:cubicBezTo>
                  <a:pt x="29054" y="1689"/>
                  <a:pt x="30055" y="2223"/>
                  <a:pt x="30989" y="3090"/>
                </a:cubicBezTo>
                <a:cubicBezTo>
                  <a:pt x="31423" y="3523"/>
                  <a:pt x="31856" y="4024"/>
                  <a:pt x="32123" y="4624"/>
                </a:cubicBezTo>
                <a:cubicBezTo>
                  <a:pt x="32424" y="5225"/>
                  <a:pt x="32557" y="5925"/>
                  <a:pt x="32457" y="6626"/>
                </a:cubicBezTo>
                <a:lnTo>
                  <a:pt x="32457" y="6692"/>
                </a:lnTo>
                <a:cubicBezTo>
                  <a:pt x="32457" y="6759"/>
                  <a:pt x="32457" y="6859"/>
                  <a:pt x="32424" y="6893"/>
                </a:cubicBezTo>
                <a:cubicBezTo>
                  <a:pt x="32424" y="6959"/>
                  <a:pt x="32390" y="7026"/>
                  <a:pt x="32357" y="7059"/>
                </a:cubicBezTo>
                <a:cubicBezTo>
                  <a:pt x="32323" y="7159"/>
                  <a:pt x="32257" y="7193"/>
                  <a:pt x="32123" y="7259"/>
                </a:cubicBezTo>
                <a:cubicBezTo>
                  <a:pt x="31890" y="7393"/>
                  <a:pt x="31490" y="7426"/>
                  <a:pt x="31056" y="7426"/>
                </a:cubicBezTo>
                <a:cubicBezTo>
                  <a:pt x="30622" y="7426"/>
                  <a:pt x="30155" y="7393"/>
                  <a:pt x="29688" y="7360"/>
                </a:cubicBezTo>
                <a:lnTo>
                  <a:pt x="29255" y="7360"/>
                </a:lnTo>
                <a:lnTo>
                  <a:pt x="29088" y="7293"/>
                </a:lnTo>
                <a:cubicBezTo>
                  <a:pt x="28854" y="7259"/>
                  <a:pt x="28621" y="7193"/>
                  <a:pt x="28354" y="7126"/>
                </a:cubicBezTo>
                <a:cubicBezTo>
                  <a:pt x="26453" y="6659"/>
                  <a:pt x="24451" y="6192"/>
                  <a:pt x="22383" y="5658"/>
                </a:cubicBezTo>
                <a:cubicBezTo>
                  <a:pt x="20849" y="5291"/>
                  <a:pt x="19381" y="4891"/>
                  <a:pt x="17947" y="4558"/>
                </a:cubicBezTo>
                <a:cubicBezTo>
                  <a:pt x="16512" y="4224"/>
                  <a:pt x="15145" y="3890"/>
                  <a:pt x="13810" y="3590"/>
                </a:cubicBezTo>
                <a:cubicBezTo>
                  <a:pt x="12476" y="3290"/>
                  <a:pt x="11208" y="3090"/>
                  <a:pt x="10008" y="2856"/>
                </a:cubicBezTo>
                <a:cubicBezTo>
                  <a:pt x="9407" y="2723"/>
                  <a:pt x="8840" y="2623"/>
                  <a:pt x="8306" y="2523"/>
                </a:cubicBezTo>
                <a:lnTo>
                  <a:pt x="8073" y="2489"/>
                </a:lnTo>
                <a:lnTo>
                  <a:pt x="6638" y="2489"/>
                </a:lnTo>
                <a:cubicBezTo>
                  <a:pt x="4977" y="2435"/>
                  <a:pt x="3560" y="2380"/>
                  <a:pt x="2461" y="2380"/>
                </a:cubicBezTo>
                <a:cubicBezTo>
                  <a:pt x="2214" y="2380"/>
                  <a:pt x="1983" y="2383"/>
                  <a:pt x="1768" y="2389"/>
                </a:cubicBezTo>
                <a:cubicBezTo>
                  <a:pt x="634" y="2423"/>
                  <a:pt x="0" y="2489"/>
                  <a:pt x="0" y="2589"/>
                </a:cubicBezTo>
                <a:cubicBezTo>
                  <a:pt x="0" y="2690"/>
                  <a:pt x="634" y="2756"/>
                  <a:pt x="1768" y="2856"/>
                </a:cubicBezTo>
                <a:cubicBezTo>
                  <a:pt x="2902" y="2956"/>
                  <a:pt x="4537" y="3190"/>
                  <a:pt x="6605" y="3357"/>
                </a:cubicBezTo>
                <a:cubicBezTo>
                  <a:pt x="6872" y="3357"/>
                  <a:pt x="7139" y="3357"/>
                  <a:pt x="7406" y="3390"/>
                </a:cubicBezTo>
                <a:lnTo>
                  <a:pt x="7806" y="3423"/>
                </a:lnTo>
                <a:lnTo>
                  <a:pt x="7939" y="3423"/>
                </a:lnTo>
                <a:lnTo>
                  <a:pt x="8140" y="3457"/>
                </a:lnTo>
                <a:cubicBezTo>
                  <a:pt x="8673" y="3590"/>
                  <a:pt x="9240" y="3724"/>
                  <a:pt x="9841" y="3857"/>
                </a:cubicBezTo>
                <a:cubicBezTo>
                  <a:pt x="11008" y="4124"/>
                  <a:pt x="12242" y="4391"/>
                  <a:pt x="13577" y="4691"/>
                </a:cubicBezTo>
                <a:cubicBezTo>
                  <a:pt x="16179" y="5358"/>
                  <a:pt x="19081" y="6092"/>
                  <a:pt x="22083" y="6859"/>
                </a:cubicBezTo>
                <a:cubicBezTo>
                  <a:pt x="24151" y="7393"/>
                  <a:pt x="26219" y="7860"/>
                  <a:pt x="28120" y="8294"/>
                </a:cubicBezTo>
                <a:lnTo>
                  <a:pt x="28821" y="8460"/>
                </a:lnTo>
                <a:lnTo>
                  <a:pt x="29021" y="8494"/>
                </a:lnTo>
                <a:lnTo>
                  <a:pt x="29121" y="8527"/>
                </a:lnTo>
                <a:cubicBezTo>
                  <a:pt x="29143" y="8538"/>
                  <a:pt x="29166" y="8542"/>
                  <a:pt x="29188" y="8542"/>
                </a:cubicBezTo>
                <a:cubicBezTo>
                  <a:pt x="29232" y="8542"/>
                  <a:pt x="29277" y="8527"/>
                  <a:pt x="29321" y="8527"/>
                </a:cubicBezTo>
                <a:lnTo>
                  <a:pt x="29655" y="8560"/>
                </a:lnTo>
                <a:cubicBezTo>
                  <a:pt x="29966" y="8560"/>
                  <a:pt x="30278" y="8575"/>
                  <a:pt x="30599" y="8575"/>
                </a:cubicBezTo>
                <a:cubicBezTo>
                  <a:pt x="30759" y="8575"/>
                  <a:pt x="30922" y="8572"/>
                  <a:pt x="31089" y="8560"/>
                </a:cubicBezTo>
                <a:cubicBezTo>
                  <a:pt x="31556" y="8560"/>
                  <a:pt x="32090" y="8527"/>
                  <a:pt x="32657" y="8260"/>
                </a:cubicBezTo>
                <a:cubicBezTo>
                  <a:pt x="32924" y="8127"/>
                  <a:pt x="33191" y="7860"/>
                  <a:pt x="33324" y="7560"/>
                </a:cubicBezTo>
                <a:cubicBezTo>
                  <a:pt x="33424" y="7426"/>
                  <a:pt x="33458" y="7259"/>
                  <a:pt x="33491" y="7126"/>
                </a:cubicBezTo>
                <a:cubicBezTo>
                  <a:pt x="33524" y="6993"/>
                  <a:pt x="33524" y="6859"/>
                  <a:pt x="33524" y="6692"/>
                </a:cubicBezTo>
                <a:cubicBezTo>
                  <a:pt x="33524" y="6726"/>
                  <a:pt x="33524" y="6726"/>
                  <a:pt x="33524" y="6759"/>
                </a:cubicBezTo>
                <a:cubicBezTo>
                  <a:pt x="33591" y="5825"/>
                  <a:pt x="33391" y="4924"/>
                  <a:pt x="33024" y="4191"/>
                </a:cubicBezTo>
                <a:cubicBezTo>
                  <a:pt x="32624" y="3457"/>
                  <a:pt x="32090" y="2890"/>
                  <a:pt x="31556" y="2456"/>
                </a:cubicBezTo>
                <a:cubicBezTo>
                  <a:pt x="30455" y="1555"/>
                  <a:pt x="29355" y="1055"/>
                  <a:pt x="28454" y="688"/>
                </a:cubicBezTo>
                <a:cubicBezTo>
                  <a:pt x="26964" y="146"/>
                  <a:pt x="25959" y="1"/>
                  <a:pt x="2561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"/>
          <p:cNvSpPr/>
          <p:nvPr/>
        </p:nvSpPr>
        <p:spPr>
          <a:xfrm flipH="1">
            <a:off x="7928171" y="4612720"/>
            <a:ext cx="1139936" cy="133285"/>
          </a:xfrm>
          <a:custGeom>
            <a:avLst/>
            <a:gdLst/>
            <a:ahLst/>
            <a:cxnLst/>
            <a:rect l="l" t="t" r="r" b="b"/>
            <a:pathLst>
              <a:path w="26020" h="5369" extrusionOk="0">
                <a:moveTo>
                  <a:pt x="3324" y="0"/>
                </a:moveTo>
                <a:cubicBezTo>
                  <a:pt x="2951" y="0"/>
                  <a:pt x="2602" y="15"/>
                  <a:pt x="2269" y="15"/>
                </a:cubicBezTo>
                <a:cubicBezTo>
                  <a:pt x="1802" y="15"/>
                  <a:pt x="1402" y="48"/>
                  <a:pt x="1068" y="82"/>
                </a:cubicBezTo>
                <a:cubicBezTo>
                  <a:pt x="368" y="115"/>
                  <a:pt x="1" y="182"/>
                  <a:pt x="1" y="282"/>
                </a:cubicBezTo>
                <a:cubicBezTo>
                  <a:pt x="1" y="349"/>
                  <a:pt x="368" y="449"/>
                  <a:pt x="1035" y="549"/>
                </a:cubicBezTo>
                <a:cubicBezTo>
                  <a:pt x="1368" y="615"/>
                  <a:pt x="1769" y="649"/>
                  <a:pt x="2236" y="715"/>
                </a:cubicBezTo>
                <a:cubicBezTo>
                  <a:pt x="2703" y="749"/>
                  <a:pt x="3236" y="782"/>
                  <a:pt x="3837" y="882"/>
                </a:cubicBezTo>
                <a:cubicBezTo>
                  <a:pt x="6205" y="1182"/>
                  <a:pt x="9441" y="1683"/>
                  <a:pt x="13010" y="2417"/>
                </a:cubicBezTo>
                <a:cubicBezTo>
                  <a:pt x="19462" y="3810"/>
                  <a:pt x="24731" y="5368"/>
                  <a:pt x="25745" y="5368"/>
                </a:cubicBezTo>
                <a:cubicBezTo>
                  <a:pt x="25848" y="5368"/>
                  <a:pt x="25907" y="5352"/>
                  <a:pt x="25919" y="5319"/>
                </a:cubicBezTo>
                <a:cubicBezTo>
                  <a:pt x="26019" y="5052"/>
                  <a:pt x="20482" y="2784"/>
                  <a:pt x="13277" y="1182"/>
                </a:cubicBezTo>
                <a:cubicBezTo>
                  <a:pt x="9674" y="449"/>
                  <a:pt x="6338" y="82"/>
                  <a:pt x="3903" y="15"/>
                </a:cubicBezTo>
                <a:cubicBezTo>
                  <a:pt x="3703" y="4"/>
                  <a:pt x="3510" y="0"/>
                  <a:pt x="332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"/>
          <p:cNvSpPr/>
          <p:nvPr/>
        </p:nvSpPr>
        <p:spPr>
          <a:xfrm flipH="1">
            <a:off x="292482" y="4777881"/>
            <a:ext cx="6484187" cy="233653"/>
          </a:xfrm>
          <a:custGeom>
            <a:avLst/>
            <a:gdLst/>
            <a:ahLst/>
            <a:cxnLst/>
            <a:rect l="l" t="t" r="r" b="b"/>
            <a:pathLst>
              <a:path w="148007" h="9412" extrusionOk="0">
                <a:moveTo>
                  <a:pt x="73753" y="33"/>
                </a:moveTo>
                <a:cubicBezTo>
                  <a:pt x="71185" y="67"/>
                  <a:pt x="68650" y="167"/>
                  <a:pt x="66148" y="200"/>
                </a:cubicBezTo>
                <a:cubicBezTo>
                  <a:pt x="64880" y="234"/>
                  <a:pt x="63646" y="267"/>
                  <a:pt x="62412" y="300"/>
                </a:cubicBezTo>
                <a:cubicBezTo>
                  <a:pt x="61144" y="334"/>
                  <a:pt x="59943" y="434"/>
                  <a:pt x="58709" y="500"/>
                </a:cubicBezTo>
                <a:cubicBezTo>
                  <a:pt x="53872" y="767"/>
                  <a:pt x="49202" y="1001"/>
                  <a:pt x="44733" y="1301"/>
                </a:cubicBezTo>
                <a:cubicBezTo>
                  <a:pt x="40296" y="1701"/>
                  <a:pt x="36060" y="2102"/>
                  <a:pt x="32124" y="2435"/>
                </a:cubicBezTo>
                <a:cubicBezTo>
                  <a:pt x="31123" y="2535"/>
                  <a:pt x="30155" y="2635"/>
                  <a:pt x="29188" y="2735"/>
                </a:cubicBezTo>
                <a:cubicBezTo>
                  <a:pt x="28254" y="2835"/>
                  <a:pt x="27320" y="2935"/>
                  <a:pt x="26386" y="3069"/>
                </a:cubicBezTo>
                <a:cubicBezTo>
                  <a:pt x="25485" y="3169"/>
                  <a:pt x="24585" y="3302"/>
                  <a:pt x="23718" y="3402"/>
                </a:cubicBezTo>
                <a:cubicBezTo>
                  <a:pt x="22817" y="3536"/>
                  <a:pt x="21983" y="3669"/>
                  <a:pt x="21149" y="3803"/>
                </a:cubicBezTo>
                <a:cubicBezTo>
                  <a:pt x="14444" y="4870"/>
                  <a:pt x="9140" y="6204"/>
                  <a:pt x="5538" y="7339"/>
                </a:cubicBezTo>
                <a:cubicBezTo>
                  <a:pt x="4637" y="7639"/>
                  <a:pt x="3837" y="7906"/>
                  <a:pt x="3136" y="8139"/>
                </a:cubicBezTo>
                <a:cubicBezTo>
                  <a:pt x="2469" y="8406"/>
                  <a:pt x="1902" y="8606"/>
                  <a:pt x="1435" y="8806"/>
                </a:cubicBezTo>
                <a:cubicBezTo>
                  <a:pt x="501" y="9140"/>
                  <a:pt x="1" y="9373"/>
                  <a:pt x="34" y="9407"/>
                </a:cubicBezTo>
                <a:cubicBezTo>
                  <a:pt x="34" y="9410"/>
                  <a:pt x="39" y="9412"/>
                  <a:pt x="49" y="9412"/>
                </a:cubicBezTo>
                <a:cubicBezTo>
                  <a:pt x="139" y="9412"/>
                  <a:pt x="631" y="9277"/>
                  <a:pt x="1502" y="9006"/>
                </a:cubicBezTo>
                <a:cubicBezTo>
                  <a:pt x="1969" y="8873"/>
                  <a:pt x="2569" y="8673"/>
                  <a:pt x="3270" y="8473"/>
                </a:cubicBezTo>
                <a:cubicBezTo>
                  <a:pt x="3970" y="8273"/>
                  <a:pt x="4771" y="8039"/>
                  <a:pt x="5671" y="7806"/>
                </a:cubicBezTo>
                <a:cubicBezTo>
                  <a:pt x="9307" y="6805"/>
                  <a:pt x="14611" y="5571"/>
                  <a:pt x="21282" y="4637"/>
                </a:cubicBezTo>
                <a:cubicBezTo>
                  <a:pt x="22116" y="4503"/>
                  <a:pt x="22950" y="4403"/>
                  <a:pt x="23818" y="4303"/>
                </a:cubicBezTo>
                <a:cubicBezTo>
                  <a:pt x="24718" y="4170"/>
                  <a:pt x="25586" y="4070"/>
                  <a:pt x="26520" y="3970"/>
                </a:cubicBezTo>
                <a:cubicBezTo>
                  <a:pt x="27420" y="3869"/>
                  <a:pt x="28354" y="3769"/>
                  <a:pt x="29288" y="3669"/>
                </a:cubicBezTo>
                <a:cubicBezTo>
                  <a:pt x="30256" y="3603"/>
                  <a:pt x="31223" y="3503"/>
                  <a:pt x="32224" y="3436"/>
                </a:cubicBezTo>
                <a:cubicBezTo>
                  <a:pt x="36160" y="3102"/>
                  <a:pt x="40363" y="2769"/>
                  <a:pt x="44833" y="2368"/>
                </a:cubicBezTo>
                <a:cubicBezTo>
                  <a:pt x="49269" y="2102"/>
                  <a:pt x="53939" y="1901"/>
                  <a:pt x="58776" y="1668"/>
                </a:cubicBezTo>
                <a:cubicBezTo>
                  <a:pt x="59977" y="1601"/>
                  <a:pt x="61211" y="1501"/>
                  <a:pt x="62445" y="1468"/>
                </a:cubicBezTo>
                <a:cubicBezTo>
                  <a:pt x="63679" y="1434"/>
                  <a:pt x="64914" y="1434"/>
                  <a:pt x="66181" y="1401"/>
                </a:cubicBezTo>
                <a:cubicBezTo>
                  <a:pt x="68683" y="1334"/>
                  <a:pt x="71218" y="1234"/>
                  <a:pt x="73787" y="1234"/>
                </a:cubicBezTo>
                <a:cubicBezTo>
                  <a:pt x="76070" y="1234"/>
                  <a:pt x="78326" y="1221"/>
                  <a:pt x="80554" y="1221"/>
                </a:cubicBezTo>
                <a:cubicBezTo>
                  <a:pt x="83338" y="1221"/>
                  <a:pt x="86077" y="1242"/>
                  <a:pt x="88764" y="1334"/>
                </a:cubicBezTo>
                <a:cubicBezTo>
                  <a:pt x="89998" y="1368"/>
                  <a:pt x="91199" y="1401"/>
                  <a:pt x="92367" y="1401"/>
                </a:cubicBezTo>
                <a:cubicBezTo>
                  <a:pt x="93567" y="1434"/>
                  <a:pt x="94735" y="1468"/>
                  <a:pt x="95902" y="1534"/>
                </a:cubicBezTo>
                <a:cubicBezTo>
                  <a:pt x="98237" y="1635"/>
                  <a:pt x="100506" y="1735"/>
                  <a:pt x="102741" y="1835"/>
                </a:cubicBezTo>
                <a:cubicBezTo>
                  <a:pt x="103841" y="1901"/>
                  <a:pt x="104942" y="1935"/>
                  <a:pt x="106010" y="2001"/>
                </a:cubicBezTo>
                <a:cubicBezTo>
                  <a:pt x="107110" y="2102"/>
                  <a:pt x="108178" y="2168"/>
                  <a:pt x="109212" y="2268"/>
                </a:cubicBezTo>
                <a:cubicBezTo>
                  <a:pt x="111313" y="2402"/>
                  <a:pt x="113348" y="2569"/>
                  <a:pt x="115350" y="2735"/>
                </a:cubicBezTo>
                <a:cubicBezTo>
                  <a:pt x="119286" y="3102"/>
                  <a:pt x="122955" y="3503"/>
                  <a:pt x="126291" y="3836"/>
                </a:cubicBezTo>
                <a:cubicBezTo>
                  <a:pt x="132996" y="4603"/>
                  <a:pt x="138399" y="5237"/>
                  <a:pt x="142169" y="5637"/>
                </a:cubicBezTo>
                <a:cubicBezTo>
                  <a:pt x="144037" y="5838"/>
                  <a:pt x="145505" y="5971"/>
                  <a:pt x="146505" y="6071"/>
                </a:cubicBezTo>
                <a:cubicBezTo>
                  <a:pt x="147213" y="6120"/>
                  <a:pt x="147689" y="6151"/>
                  <a:pt x="147893" y="6151"/>
                </a:cubicBezTo>
                <a:cubicBezTo>
                  <a:pt x="147968" y="6151"/>
                  <a:pt x="148006" y="6147"/>
                  <a:pt x="148006" y="6138"/>
                </a:cubicBezTo>
                <a:cubicBezTo>
                  <a:pt x="148006" y="6104"/>
                  <a:pt x="147506" y="5971"/>
                  <a:pt x="146539" y="5838"/>
                </a:cubicBezTo>
                <a:cubicBezTo>
                  <a:pt x="145538" y="5671"/>
                  <a:pt x="144104" y="5437"/>
                  <a:pt x="142236" y="5170"/>
                </a:cubicBezTo>
                <a:cubicBezTo>
                  <a:pt x="138500" y="4637"/>
                  <a:pt x="133096" y="3903"/>
                  <a:pt x="126391" y="3002"/>
                </a:cubicBezTo>
                <a:cubicBezTo>
                  <a:pt x="123055" y="2635"/>
                  <a:pt x="119386" y="2168"/>
                  <a:pt x="115416" y="1735"/>
                </a:cubicBezTo>
                <a:cubicBezTo>
                  <a:pt x="113448" y="1568"/>
                  <a:pt x="111380" y="1401"/>
                  <a:pt x="109279" y="1201"/>
                </a:cubicBezTo>
                <a:cubicBezTo>
                  <a:pt x="108245" y="1134"/>
                  <a:pt x="107177" y="1034"/>
                  <a:pt x="106076" y="934"/>
                </a:cubicBezTo>
                <a:cubicBezTo>
                  <a:pt x="105009" y="834"/>
                  <a:pt x="103908" y="801"/>
                  <a:pt x="102774" y="734"/>
                </a:cubicBezTo>
                <a:cubicBezTo>
                  <a:pt x="100539" y="634"/>
                  <a:pt x="98271" y="500"/>
                  <a:pt x="95936" y="400"/>
                </a:cubicBezTo>
                <a:cubicBezTo>
                  <a:pt x="94768" y="334"/>
                  <a:pt x="93601" y="300"/>
                  <a:pt x="92400" y="267"/>
                </a:cubicBezTo>
                <a:cubicBezTo>
                  <a:pt x="91199" y="234"/>
                  <a:pt x="89998" y="200"/>
                  <a:pt x="88797" y="167"/>
                </a:cubicBezTo>
                <a:cubicBezTo>
                  <a:pt x="83927" y="0"/>
                  <a:pt x="78924" y="67"/>
                  <a:pt x="73753" y="33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"/>
          <p:cNvSpPr/>
          <p:nvPr/>
        </p:nvSpPr>
        <p:spPr>
          <a:xfrm flipH="1">
            <a:off x="4441333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3"/>
          <p:cNvSpPr/>
          <p:nvPr/>
        </p:nvSpPr>
        <p:spPr>
          <a:xfrm flipH="1">
            <a:off x="2673074" y="4672449"/>
            <a:ext cx="3958934" cy="180800"/>
          </a:xfrm>
          <a:custGeom>
            <a:avLst/>
            <a:gdLst/>
            <a:ahLst/>
            <a:cxnLst/>
            <a:rect l="l" t="t" r="r" b="b"/>
            <a:pathLst>
              <a:path w="90366" h="7283" extrusionOk="0">
                <a:moveTo>
                  <a:pt x="63835" y="0"/>
                </a:moveTo>
                <a:cubicBezTo>
                  <a:pt x="58049" y="0"/>
                  <a:pt x="51610" y="123"/>
                  <a:pt x="44833" y="411"/>
                </a:cubicBezTo>
                <a:cubicBezTo>
                  <a:pt x="32257" y="945"/>
                  <a:pt x="20883" y="1979"/>
                  <a:pt x="12710" y="3313"/>
                </a:cubicBezTo>
                <a:cubicBezTo>
                  <a:pt x="8640" y="3980"/>
                  <a:pt x="5371" y="4781"/>
                  <a:pt x="3170" y="5548"/>
                </a:cubicBezTo>
                <a:cubicBezTo>
                  <a:pt x="2069" y="5948"/>
                  <a:pt x="1269" y="6349"/>
                  <a:pt x="735" y="6682"/>
                </a:cubicBezTo>
                <a:cubicBezTo>
                  <a:pt x="601" y="6749"/>
                  <a:pt x="501" y="6816"/>
                  <a:pt x="401" y="6882"/>
                </a:cubicBezTo>
                <a:cubicBezTo>
                  <a:pt x="301" y="6982"/>
                  <a:pt x="234" y="7049"/>
                  <a:pt x="168" y="7082"/>
                </a:cubicBezTo>
                <a:cubicBezTo>
                  <a:pt x="68" y="7182"/>
                  <a:pt x="1" y="7249"/>
                  <a:pt x="1" y="7283"/>
                </a:cubicBezTo>
                <a:cubicBezTo>
                  <a:pt x="34" y="7283"/>
                  <a:pt x="101" y="7249"/>
                  <a:pt x="234" y="7182"/>
                </a:cubicBezTo>
                <a:cubicBezTo>
                  <a:pt x="301" y="7149"/>
                  <a:pt x="401" y="7116"/>
                  <a:pt x="501" y="7049"/>
                </a:cubicBezTo>
                <a:cubicBezTo>
                  <a:pt x="601" y="7016"/>
                  <a:pt x="701" y="6949"/>
                  <a:pt x="868" y="6882"/>
                </a:cubicBezTo>
                <a:cubicBezTo>
                  <a:pt x="1402" y="6649"/>
                  <a:pt x="2236" y="6315"/>
                  <a:pt x="3337" y="5982"/>
                </a:cubicBezTo>
                <a:cubicBezTo>
                  <a:pt x="5505" y="5348"/>
                  <a:pt x="8774" y="4714"/>
                  <a:pt x="12843" y="4147"/>
                </a:cubicBezTo>
                <a:cubicBezTo>
                  <a:pt x="20983" y="3013"/>
                  <a:pt x="32324" y="2146"/>
                  <a:pt x="44900" y="1612"/>
                </a:cubicBezTo>
                <a:cubicBezTo>
                  <a:pt x="54481" y="1204"/>
                  <a:pt x="63381" y="1030"/>
                  <a:pt x="70708" y="1030"/>
                </a:cubicBezTo>
                <a:cubicBezTo>
                  <a:pt x="72972" y="1030"/>
                  <a:pt x="75085" y="1047"/>
                  <a:pt x="77023" y="1078"/>
                </a:cubicBezTo>
                <a:cubicBezTo>
                  <a:pt x="81159" y="1145"/>
                  <a:pt x="84495" y="1312"/>
                  <a:pt x="86763" y="1445"/>
                </a:cubicBezTo>
                <a:cubicBezTo>
                  <a:pt x="88574" y="1550"/>
                  <a:pt x="89745" y="1676"/>
                  <a:pt x="90162" y="1676"/>
                </a:cubicBezTo>
                <a:cubicBezTo>
                  <a:pt x="90275" y="1676"/>
                  <a:pt x="90332" y="1667"/>
                  <a:pt x="90332" y="1645"/>
                </a:cubicBezTo>
                <a:cubicBezTo>
                  <a:pt x="90365" y="1578"/>
                  <a:pt x="89098" y="1278"/>
                  <a:pt x="86830" y="978"/>
                </a:cubicBezTo>
                <a:cubicBezTo>
                  <a:pt x="84528" y="678"/>
                  <a:pt x="81192" y="411"/>
                  <a:pt x="77056" y="244"/>
                </a:cubicBezTo>
                <a:cubicBezTo>
                  <a:pt x="73257" y="90"/>
                  <a:pt x="68785" y="0"/>
                  <a:pt x="63835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3"/>
          <p:cNvSpPr/>
          <p:nvPr/>
        </p:nvSpPr>
        <p:spPr>
          <a:xfrm>
            <a:off x="-4027" y="4104627"/>
            <a:ext cx="3716315" cy="252743"/>
          </a:xfrm>
          <a:custGeom>
            <a:avLst/>
            <a:gdLst/>
            <a:ahLst/>
            <a:cxnLst/>
            <a:rect l="l" t="t" r="r" b="b"/>
            <a:pathLst>
              <a:path w="84828" h="10181" extrusionOk="0">
                <a:moveTo>
                  <a:pt x="34292" y="1"/>
                </a:moveTo>
                <a:cubicBezTo>
                  <a:pt x="32857" y="34"/>
                  <a:pt x="31490" y="67"/>
                  <a:pt x="30122" y="134"/>
                </a:cubicBezTo>
                <a:cubicBezTo>
                  <a:pt x="28754" y="167"/>
                  <a:pt x="27420" y="167"/>
                  <a:pt x="26152" y="301"/>
                </a:cubicBezTo>
                <a:cubicBezTo>
                  <a:pt x="24851" y="401"/>
                  <a:pt x="23584" y="501"/>
                  <a:pt x="22350" y="601"/>
                </a:cubicBezTo>
                <a:cubicBezTo>
                  <a:pt x="21749" y="634"/>
                  <a:pt x="21149" y="668"/>
                  <a:pt x="20548" y="734"/>
                </a:cubicBezTo>
                <a:cubicBezTo>
                  <a:pt x="19948" y="801"/>
                  <a:pt x="19348" y="868"/>
                  <a:pt x="18780" y="935"/>
                </a:cubicBezTo>
                <a:cubicBezTo>
                  <a:pt x="17646" y="1068"/>
                  <a:pt x="16546" y="1201"/>
                  <a:pt x="15478" y="1335"/>
                </a:cubicBezTo>
                <a:cubicBezTo>
                  <a:pt x="14411" y="1468"/>
                  <a:pt x="13377" y="1602"/>
                  <a:pt x="12409" y="1769"/>
                </a:cubicBezTo>
                <a:cubicBezTo>
                  <a:pt x="10475" y="2135"/>
                  <a:pt x="8740" y="2436"/>
                  <a:pt x="7206" y="2703"/>
                </a:cubicBezTo>
                <a:cubicBezTo>
                  <a:pt x="5671" y="3003"/>
                  <a:pt x="4370" y="3336"/>
                  <a:pt x="3303" y="3603"/>
                </a:cubicBezTo>
                <a:cubicBezTo>
                  <a:pt x="1168" y="4104"/>
                  <a:pt x="0" y="4437"/>
                  <a:pt x="0" y="4537"/>
                </a:cubicBezTo>
                <a:cubicBezTo>
                  <a:pt x="5" y="4547"/>
                  <a:pt x="34" y="4552"/>
                  <a:pt x="87" y="4552"/>
                </a:cubicBezTo>
                <a:cubicBezTo>
                  <a:pt x="401" y="4552"/>
                  <a:pt x="1548" y="4384"/>
                  <a:pt x="3403" y="4070"/>
                </a:cubicBezTo>
                <a:cubicBezTo>
                  <a:pt x="4470" y="3903"/>
                  <a:pt x="5771" y="3637"/>
                  <a:pt x="7306" y="3370"/>
                </a:cubicBezTo>
                <a:cubicBezTo>
                  <a:pt x="8840" y="3170"/>
                  <a:pt x="10608" y="2936"/>
                  <a:pt x="12543" y="2636"/>
                </a:cubicBezTo>
                <a:cubicBezTo>
                  <a:pt x="13510" y="2502"/>
                  <a:pt x="14511" y="2402"/>
                  <a:pt x="15578" y="2302"/>
                </a:cubicBezTo>
                <a:cubicBezTo>
                  <a:pt x="16646" y="2169"/>
                  <a:pt x="17746" y="2069"/>
                  <a:pt x="18881" y="1969"/>
                </a:cubicBezTo>
                <a:cubicBezTo>
                  <a:pt x="19448" y="1902"/>
                  <a:pt x="20048" y="1835"/>
                  <a:pt x="20615" y="1769"/>
                </a:cubicBezTo>
                <a:cubicBezTo>
                  <a:pt x="21216" y="1735"/>
                  <a:pt x="21816" y="1702"/>
                  <a:pt x="22450" y="1668"/>
                </a:cubicBezTo>
                <a:cubicBezTo>
                  <a:pt x="23651" y="1602"/>
                  <a:pt x="24918" y="1502"/>
                  <a:pt x="26186" y="1435"/>
                </a:cubicBezTo>
                <a:cubicBezTo>
                  <a:pt x="27487" y="1335"/>
                  <a:pt x="28821" y="1335"/>
                  <a:pt x="30155" y="1302"/>
                </a:cubicBezTo>
                <a:cubicBezTo>
                  <a:pt x="31523" y="1268"/>
                  <a:pt x="32891" y="1235"/>
                  <a:pt x="34292" y="1201"/>
                </a:cubicBezTo>
                <a:cubicBezTo>
                  <a:pt x="35693" y="1235"/>
                  <a:pt x="37127" y="1268"/>
                  <a:pt x="38561" y="1302"/>
                </a:cubicBezTo>
                <a:cubicBezTo>
                  <a:pt x="39295" y="1302"/>
                  <a:pt x="40029" y="1302"/>
                  <a:pt x="40763" y="1335"/>
                </a:cubicBezTo>
                <a:cubicBezTo>
                  <a:pt x="41497" y="1335"/>
                  <a:pt x="42231" y="1402"/>
                  <a:pt x="42964" y="1435"/>
                </a:cubicBezTo>
                <a:cubicBezTo>
                  <a:pt x="44465" y="1502"/>
                  <a:pt x="45933" y="1602"/>
                  <a:pt x="47401" y="1668"/>
                </a:cubicBezTo>
                <a:cubicBezTo>
                  <a:pt x="48101" y="1702"/>
                  <a:pt x="48835" y="1802"/>
                  <a:pt x="49536" y="1835"/>
                </a:cubicBezTo>
                <a:cubicBezTo>
                  <a:pt x="50236" y="1902"/>
                  <a:pt x="50937" y="1969"/>
                  <a:pt x="51637" y="2035"/>
                </a:cubicBezTo>
                <a:cubicBezTo>
                  <a:pt x="53038" y="2169"/>
                  <a:pt x="54439" y="2269"/>
                  <a:pt x="55774" y="2436"/>
                </a:cubicBezTo>
                <a:cubicBezTo>
                  <a:pt x="57108" y="2602"/>
                  <a:pt x="58442" y="2736"/>
                  <a:pt x="59710" y="2903"/>
                </a:cubicBezTo>
                <a:cubicBezTo>
                  <a:pt x="64813" y="3570"/>
                  <a:pt x="69417" y="4404"/>
                  <a:pt x="73153" y="5471"/>
                </a:cubicBezTo>
                <a:cubicBezTo>
                  <a:pt x="76889" y="6505"/>
                  <a:pt x="79791" y="7773"/>
                  <a:pt x="81759" y="8707"/>
                </a:cubicBezTo>
                <a:cubicBezTo>
                  <a:pt x="82259" y="8940"/>
                  <a:pt x="82693" y="9141"/>
                  <a:pt x="83060" y="9341"/>
                </a:cubicBezTo>
                <a:cubicBezTo>
                  <a:pt x="83427" y="9541"/>
                  <a:pt x="83727" y="9708"/>
                  <a:pt x="83994" y="9841"/>
                </a:cubicBezTo>
                <a:cubicBezTo>
                  <a:pt x="84432" y="10075"/>
                  <a:pt x="84717" y="10181"/>
                  <a:pt x="84803" y="10181"/>
                </a:cubicBezTo>
                <a:cubicBezTo>
                  <a:pt x="84815" y="10181"/>
                  <a:pt x="84824" y="10179"/>
                  <a:pt x="84828" y="10175"/>
                </a:cubicBezTo>
                <a:cubicBezTo>
                  <a:pt x="84828" y="10141"/>
                  <a:pt x="84594" y="9941"/>
                  <a:pt x="84127" y="9641"/>
                </a:cubicBezTo>
                <a:cubicBezTo>
                  <a:pt x="83894" y="9474"/>
                  <a:pt x="83593" y="9274"/>
                  <a:pt x="83226" y="9040"/>
                </a:cubicBezTo>
                <a:cubicBezTo>
                  <a:pt x="82860" y="8807"/>
                  <a:pt x="82459" y="8573"/>
                  <a:pt x="81992" y="8273"/>
                </a:cubicBezTo>
                <a:cubicBezTo>
                  <a:pt x="80058" y="7206"/>
                  <a:pt x="77155" y="5805"/>
                  <a:pt x="73386" y="4637"/>
                </a:cubicBezTo>
                <a:cubicBezTo>
                  <a:pt x="69617" y="3436"/>
                  <a:pt x="65013" y="2502"/>
                  <a:pt x="59876" y="1802"/>
                </a:cubicBezTo>
                <a:cubicBezTo>
                  <a:pt x="58576" y="1602"/>
                  <a:pt x="57241" y="1435"/>
                  <a:pt x="55907" y="1268"/>
                </a:cubicBezTo>
                <a:cubicBezTo>
                  <a:pt x="54573" y="1101"/>
                  <a:pt x="53172" y="1001"/>
                  <a:pt x="51771" y="835"/>
                </a:cubicBezTo>
                <a:cubicBezTo>
                  <a:pt x="51070" y="768"/>
                  <a:pt x="50370" y="701"/>
                  <a:pt x="49636" y="634"/>
                </a:cubicBezTo>
                <a:cubicBezTo>
                  <a:pt x="48935" y="568"/>
                  <a:pt x="48201" y="468"/>
                  <a:pt x="47468" y="468"/>
                </a:cubicBezTo>
                <a:cubicBezTo>
                  <a:pt x="46000" y="368"/>
                  <a:pt x="44532" y="301"/>
                  <a:pt x="43031" y="201"/>
                </a:cubicBezTo>
                <a:cubicBezTo>
                  <a:pt x="42297" y="167"/>
                  <a:pt x="41530" y="101"/>
                  <a:pt x="40796" y="101"/>
                </a:cubicBezTo>
                <a:cubicBezTo>
                  <a:pt x="40062" y="67"/>
                  <a:pt x="39328" y="67"/>
                  <a:pt x="38595" y="67"/>
                </a:cubicBezTo>
                <a:cubicBezTo>
                  <a:pt x="37127" y="34"/>
                  <a:pt x="35693" y="34"/>
                  <a:pt x="3429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"/>
          <p:cNvSpPr/>
          <p:nvPr/>
        </p:nvSpPr>
        <p:spPr>
          <a:xfrm>
            <a:off x="-4027" y="4048672"/>
            <a:ext cx="897316" cy="70007"/>
          </a:xfrm>
          <a:custGeom>
            <a:avLst/>
            <a:gdLst/>
            <a:ahLst/>
            <a:cxnLst/>
            <a:rect l="l" t="t" r="r" b="b"/>
            <a:pathLst>
              <a:path w="20482" h="2820" extrusionOk="0">
                <a:moveTo>
                  <a:pt x="16289" y="0"/>
                </a:moveTo>
                <a:cubicBezTo>
                  <a:pt x="14567" y="0"/>
                  <a:pt x="12430" y="117"/>
                  <a:pt x="10141" y="387"/>
                </a:cubicBezTo>
                <a:cubicBezTo>
                  <a:pt x="4470" y="1154"/>
                  <a:pt x="0" y="2388"/>
                  <a:pt x="67" y="2722"/>
                </a:cubicBezTo>
                <a:cubicBezTo>
                  <a:pt x="79" y="2789"/>
                  <a:pt x="243" y="2819"/>
                  <a:pt x="537" y="2819"/>
                </a:cubicBezTo>
                <a:cubicBezTo>
                  <a:pt x="1845" y="2819"/>
                  <a:pt x="5726" y="2220"/>
                  <a:pt x="10274" y="1621"/>
                </a:cubicBezTo>
                <a:cubicBezTo>
                  <a:pt x="13076" y="1287"/>
                  <a:pt x="15612" y="1054"/>
                  <a:pt x="17446" y="920"/>
                </a:cubicBezTo>
                <a:cubicBezTo>
                  <a:pt x="19314" y="787"/>
                  <a:pt x="20448" y="653"/>
                  <a:pt x="20448" y="487"/>
                </a:cubicBezTo>
                <a:cubicBezTo>
                  <a:pt x="20482" y="320"/>
                  <a:pt x="19314" y="120"/>
                  <a:pt x="17446" y="20"/>
                </a:cubicBezTo>
                <a:cubicBezTo>
                  <a:pt x="17086" y="7"/>
                  <a:pt x="16699" y="0"/>
                  <a:pt x="16289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3"/>
          <p:cNvSpPr/>
          <p:nvPr/>
        </p:nvSpPr>
        <p:spPr>
          <a:xfrm>
            <a:off x="-6962" y="4207899"/>
            <a:ext cx="2069365" cy="111017"/>
          </a:xfrm>
          <a:custGeom>
            <a:avLst/>
            <a:gdLst/>
            <a:ahLst/>
            <a:cxnLst/>
            <a:rect l="l" t="t" r="r" b="b"/>
            <a:pathLst>
              <a:path w="47235" h="4472" extrusionOk="0">
                <a:moveTo>
                  <a:pt x="35991" y="1"/>
                </a:moveTo>
                <a:cubicBezTo>
                  <a:pt x="34955" y="1"/>
                  <a:pt x="33872" y="44"/>
                  <a:pt x="32724" y="44"/>
                </a:cubicBezTo>
                <a:cubicBezTo>
                  <a:pt x="29889" y="144"/>
                  <a:pt x="26753" y="344"/>
                  <a:pt x="23484" y="677"/>
                </a:cubicBezTo>
                <a:cubicBezTo>
                  <a:pt x="16946" y="1345"/>
                  <a:pt x="11075" y="2279"/>
                  <a:pt x="6839" y="3012"/>
                </a:cubicBezTo>
                <a:cubicBezTo>
                  <a:pt x="2636" y="3746"/>
                  <a:pt x="1" y="4247"/>
                  <a:pt x="34" y="4413"/>
                </a:cubicBezTo>
                <a:cubicBezTo>
                  <a:pt x="42" y="4452"/>
                  <a:pt x="190" y="4471"/>
                  <a:pt x="466" y="4471"/>
                </a:cubicBezTo>
                <a:cubicBezTo>
                  <a:pt x="1379" y="4471"/>
                  <a:pt x="3694" y="4264"/>
                  <a:pt x="6972" y="3880"/>
                </a:cubicBezTo>
                <a:cubicBezTo>
                  <a:pt x="11242" y="3379"/>
                  <a:pt x="17113" y="2579"/>
                  <a:pt x="23618" y="1912"/>
                </a:cubicBezTo>
                <a:cubicBezTo>
                  <a:pt x="26853" y="1578"/>
                  <a:pt x="29955" y="1345"/>
                  <a:pt x="32757" y="1211"/>
                </a:cubicBezTo>
                <a:cubicBezTo>
                  <a:pt x="34192" y="1144"/>
                  <a:pt x="35526" y="1044"/>
                  <a:pt x="36794" y="1044"/>
                </a:cubicBezTo>
                <a:cubicBezTo>
                  <a:pt x="37394" y="1044"/>
                  <a:pt x="38028" y="1011"/>
                  <a:pt x="38595" y="1011"/>
                </a:cubicBezTo>
                <a:lnTo>
                  <a:pt x="40263" y="1011"/>
                </a:lnTo>
                <a:cubicBezTo>
                  <a:pt x="43109" y="1011"/>
                  <a:pt x="45244" y="1100"/>
                  <a:pt x="46351" y="1100"/>
                </a:cubicBezTo>
                <a:cubicBezTo>
                  <a:pt x="46905" y="1100"/>
                  <a:pt x="47201" y="1078"/>
                  <a:pt x="47201" y="1011"/>
                </a:cubicBezTo>
                <a:cubicBezTo>
                  <a:pt x="47234" y="878"/>
                  <a:pt x="44599" y="377"/>
                  <a:pt x="40296" y="144"/>
                </a:cubicBezTo>
                <a:cubicBezTo>
                  <a:pt x="39762" y="110"/>
                  <a:pt x="39195" y="77"/>
                  <a:pt x="38595" y="44"/>
                </a:cubicBezTo>
                <a:cubicBezTo>
                  <a:pt x="38028" y="44"/>
                  <a:pt x="37394" y="44"/>
                  <a:pt x="36760" y="10"/>
                </a:cubicBezTo>
                <a:cubicBezTo>
                  <a:pt x="36507" y="4"/>
                  <a:pt x="36251" y="1"/>
                  <a:pt x="35991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3"/>
          <p:cNvSpPr/>
          <p:nvPr/>
        </p:nvSpPr>
        <p:spPr>
          <a:xfrm>
            <a:off x="-4027" y="3978342"/>
            <a:ext cx="302552" cy="40390"/>
          </a:xfrm>
          <a:custGeom>
            <a:avLst/>
            <a:gdLst/>
            <a:ahLst/>
            <a:cxnLst/>
            <a:rect l="l" t="t" r="r" b="b"/>
            <a:pathLst>
              <a:path w="6906" h="1627" extrusionOk="0">
                <a:moveTo>
                  <a:pt x="5767" y="1"/>
                </a:moveTo>
                <a:cubicBezTo>
                  <a:pt x="5137" y="1"/>
                  <a:pt x="4287" y="84"/>
                  <a:pt x="3369" y="251"/>
                </a:cubicBezTo>
                <a:cubicBezTo>
                  <a:pt x="1501" y="518"/>
                  <a:pt x="0" y="985"/>
                  <a:pt x="67" y="1318"/>
                </a:cubicBezTo>
                <a:cubicBezTo>
                  <a:pt x="86" y="1526"/>
                  <a:pt x="596" y="1627"/>
                  <a:pt x="1375" y="1627"/>
                </a:cubicBezTo>
                <a:cubicBezTo>
                  <a:pt x="1971" y="1627"/>
                  <a:pt x="2726" y="1568"/>
                  <a:pt x="3536" y="1452"/>
                </a:cubicBezTo>
                <a:cubicBezTo>
                  <a:pt x="5438" y="1151"/>
                  <a:pt x="6905" y="584"/>
                  <a:pt x="6839" y="251"/>
                </a:cubicBezTo>
                <a:cubicBezTo>
                  <a:pt x="6805" y="84"/>
                  <a:pt x="6397" y="1"/>
                  <a:pt x="5767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3"/>
          <p:cNvSpPr/>
          <p:nvPr/>
        </p:nvSpPr>
        <p:spPr>
          <a:xfrm>
            <a:off x="2231860" y="4237888"/>
            <a:ext cx="1353291" cy="210094"/>
          </a:xfrm>
          <a:custGeom>
            <a:avLst/>
            <a:gdLst/>
            <a:ahLst/>
            <a:cxnLst/>
            <a:rect l="l" t="t" r="r" b="b"/>
            <a:pathLst>
              <a:path w="30890" h="8463" extrusionOk="0">
                <a:moveTo>
                  <a:pt x="504" y="0"/>
                </a:moveTo>
                <a:cubicBezTo>
                  <a:pt x="179" y="0"/>
                  <a:pt x="1" y="29"/>
                  <a:pt x="1" y="70"/>
                </a:cubicBezTo>
                <a:cubicBezTo>
                  <a:pt x="1" y="170"/>
                  <a:pt x="434" y="303"/>
                  <a:pt x="1235" y="504"/>
                </a:cubicBezTo>
                <a:cubicBezTo>
                  <a:pt x="1602" y="604"/>
                  <a:pt x="2102" y="704"/>
                  <a:pt x="2669" y="804"/>
                </a:cubicBezTo>
                <a:cubicBezTo>
                  <a:pt x="2936" y="870"/>
                  <a:pt x="3236" y="937"/>
                  <a:pt x="3570" y="971"/>
                </a:cubicBezTo>
                <a:cubicBezTo>
                  <a:pt x="3870" y="1071"/>
                  <a:pt x="4237" y="1137"/>
                  <a:pt x="4571" y="1204"/>
                </a:cubicBezTo>
                <a:cubicBezTo>
                  <a:pt x="5305" y="1371"/>
                  <a:pt x="6072" y="1504"/>
                  <a:pt x="6906" y="1704"/>
                </a:cubicBezTo>
                <a:cubicBezTo>
                  <a:pt x="7740" y="1871"/>
                  <a:pt x="8607" y="2105"/>
                  <a:pt x="9541" y="2305"/>
                </a:cubicBezTo>
                <a:cubicBezTo>
                  <a:pt x="11409" y="2705"/>
                  <a:pt x="13444" y="3239"/>
                  <a:pt x="15579" y="3773"/>
                </a:cubicBezTo>
                <a:cubicBezTo>
                  <a:pt x="16646" y="4039"/>
                  <a:pt x="17680" y="4340"/>
                  <a:pt x="18681" y="4606"/>
                </a:cubicBezTo>
                <a:cubicBezTo>
                  <a:pt x="18914" y="4673"/>
                  <a:pt x="19181" y="4740"/>
                  <a:pt x="19415" y="4807"/>
                </a:cubicBezTo>
                <a:cubicBezTo>
                  <a:pt x="19648" y="4907"/>
                  <a:pt x="19915" y="4973"/>
                  <a:pt x="20149" y="5040"/>
                </a:cubicBezTo>
                <a:cubicBezTo>
                  <a:pt x="20616" y="5174"/>
                  <a:pt x="21083" y="5340"/>
                  <a:pt x="21550" y="5474"/>
                </a:cubicBezTo>
                <a:cubicBezTo>
                  <a:pt x="23384" y="5974"/>
                  <a:pt x="24985" y="6575"/>
                  <a:pt x="26386" y="7008"/>
                </a:cubicBezTo>
                <a:cubicBezTo>
                  <a:pt x="26720" y="7142"/>
                  <a:pt x="27053" y="7242"/>
                  <a:pt x="27354" y="7342"/>
                </a:cubicBezTo>
                <a:cubicBezTo>
                  <a:pt x="27654" y="7442"/>
                  <a:pt x="27954" y="7542"/>
                  <a:pt x="28221" y="7675"/>
                </a:cubicBezTo>
                <a:cubicBezTo>
                  <a:pt x="28755" y="7875"/>
                  <a:pt x="29222" y="8009"/>
                  <a:pt x="29589" y="8142"/>
                </a:cubicBezTo>
                <a:cubicBezTo>
                  <a:pt x="30229" y="8356"/>
                  <a:pt x="30635" y="8463"/>
                  <a:pt x="30788" y="8463"/>
                </a:cubicBezTo>
                <a:cubicBezTo>
                  <a:pt x="30827" y="8463"/>
                  <a:pt x="30850" y="8456"/>
                  <a:pt x="30856" y="8443"/>
                </a:cubicBezTo>
                <a:cubicBezTo>
                  <a:pt x="30890" y="8342"/>
                  <a:pt x="30523" y="8109"/>
                  <a:pt x="29789" y="7709"/>
                </a:cubicBezTo>
                <a:cubicBezTo>
                  <a:pt x="29422" y="7509"/>
                  <a:pt x="28988" y="7275"/>
                  <a:pt x="28488" y="7008"/>
                </a:cubicBezTo>
                <a:cubicBezTo>
                  <a:pt x="28221" y="6875"/>
                  <a:pt x="27921" y="6741"/>
                  <a:pt x="27654" y="6608"/>
                </a:cubicBezTo>
                <a:cubicBezTo>
                  <a:pt x="27354" y="6474"/>
                  <a:pt x="27020" y="6341"/>
                  <a:pt x="26687" y="6208"/>
                </a:cubicBezTo>
                <a:cubicBezTo>
                  <a:pt x="25319" y="5641"/>
                  <a:pt x="23718" y="4973"/>
                  <a:pt x="21883" y="4373"/>
                </a:cubicBezTo>
                <a:cubicBezTo>
                  <a:pt x="21449" y="4206"/>
                  <a:pt x="20982" y="4073"/>
                  <a:pt x="20482" y="3906"/>
                </a:cubicBezTo>
                <a:cubicBezTo>
                  <a:pt x="20249" y="3839"/>
                  <a:pt x="20015" y="3739"/>
                  <a:pt x="19748" y="3672"/>
                </a:cubicBezTo>
                <a:cubicBezTo>
                  <a:pt x="19515" y="3606"/>
                  <a:pt x="19248" y="3506"/>
                  <a:pt x="19014" y="3439"/>
                </a:cubicBezTo>
                <a:cubicBezTo>
                  <a:pt x="18014" y="3172"/>
                  <a:pt x="16946" y="2872"/>
                  <a:pt x="15879" y="2572"/>
                </a:cubicBezTo>
                <a:cubicBezTo>
                  <a:pt x="13711" y="2038"/>
                  <a:pt x="11676" y="1504"/>
                  <a:pt x="9774" y="1171"/>
                </a:cubicBezTo>
                <a:cubicBezTo>
                  <a:pt x="8807" y="1004"/>
                  <a:pt x="7940" y="804"/>
                  <a:pt x="7073" y="670"/>
                </a:cubicBezTo>
                <a:cubicBezTo>
                  <a:pt x="6239" y="570"/>
                  <a:pt x="5438" y="437"/>
                  <a:pt x="4704" y="337"/>
                </a:cubicBezTo>
                <a:cubicBezTo>
                  <a:pt x="4371" y="303"/>
                  <a:pt x="4004" y="237"/>
                  <a:pt x="3703" y="203"/>
                </a:cubicBezTo>
                <a:cubicBezTo>
                  <a:pt x="3370" y="170"/>
                  <a:pt x="3036" y="137"/>
                  <a:pt x="2769" y="137"/>
                </a:cubicBezTo>
                <a:cubicBezTo>
                  <a:pt x="2202" y="70"/>
                  <a:pt x="1702" y="37"/>
                  <a:pt x="1268" y="37"/>
                </a:cubicBezTo>
                <a:cubicBezTo>
                  <a:pt x="963" y="11"/>
                  <a:pt x="705" y="0"/>
                  <a:pt x="50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3"/>
          <p:cNvSpPr/>
          <p:nvPr/>
        </p:nvSpPr>
        <p:spPr>
          <a:xfrm>
            <a:off x="1110981" y="3989092"/>
            <a:ext cx="2512153" cy="195993"/>
          </a:xfrm>
          <a:custGeom>
            <a:avLst/>
            <a:gdLst/>
            <a:ahLst/>
            <a:cxnLst/>
            <a:rect l="l" t="t" r="r" b="b"/>
            <a:pathLst>
              <a:path w="57342" h="7895" extrusionOk="0">
                <a:moveTo>
                  <a:pt x="16567" y="0"/>
                </a:moveTo>
                <a:cubicBezTo>
                  <a:pt x="13559" y="0"/>
                  <a:pt x="10834" y="90"/>
                  <a:pt x="8507" y="251"/>
                </a:cubicBezTo>
                <a:cubicBezTo>
                  <a:pt x="5838" y="452"/>
                  <a:pt x="3704" y="752"/>
                  <a:pt x="2236" y="1052"/>
                </a:cubicBezTo>
                <a:cubicBezTo>
                  <a:pt x="768" y="1352"/>
                  <a:pt x="1" y="1686"/>
                  <a:pt x="1" y="1786"/>
                </a:cubicBezTo>
                <a:cubicBezTo>
                  <a:pt x="6" y="1796"/>
                  <a:pt x="30" y="1801"/>
                  <a:pt x="71" y="1801"/>
                </a:cubicBezTo>
                <a:cubicBezTo>
                  <a:pt x="298" y="1801"/>
                  <a:pt x="1062" y="1660"/>
                  <a:pt x="2303" y="1519"/>
                </a:cubicBezTo>
                <a:cubicBezTo>
                  <a:pt x="3770" y="1352"/>
                  <a:pt x="5905" y="1219"/>
                  <a:pt x="8540" y="1152"/>
                </a:cubicBezTo>
                <a:cubicBezTo>
                  <a:pt x="9906" y="1109"/>
                  <a:pt x="11408" y="1086"/>
                  <a:pt x="13025" y="1086"/>
                </a:cubicBezTo>
                <a:cubicBezTo>
                  <a:pt x="17646" y="1086"/>
                  <a:pt x="23199" y="1274"/>
                  <a:pt x="29155" y="1719"/>
                </a:cubicBezTo>
                <a:cubicBezTo>
                  <a:pt x="37194" y="2320"/>
                  <a:pt x="44466" y="3320"/>
                  <a:pt x="49570" y="4588"/>
                </a:cubicBezTo>
                <a:cubicBezTo>
                  <a:pt x="52105" y="5222"/>
                  <a:pt x="54106" y="5956"/>
                  <a:pt x="55374" y="6623"/>
                </a:cubicBezTo>
                <a:cubicBezTo>
                  <a:pt x="56614" y="7259"/>
                  <a:pt x="57157" y="7895"/>
                  <a:pt x="57263" y="7895"/>
                </a:cubicBezTo>
                <a:cubicBezTo>
                  <a:pt x="57268" y="7895"/>
                  <a:pt x="57272" y="7893"/>
                  <a:pt x="57275" y="7890"/>
                </a:cubicBezTo>
                <a:cubicBezTo>
                  <a:pt x="57342" y="7857"/>
                  <a:pt x="56908" y="7056"/>
                  <a:pt x="55641" y="6222"/>
                </a:cubicBezTo>
                <a:cubicBezTo>
                  <a:pt x="54373" y="5388"/>
                  <a:pt x="52372" y="4488"/>
                  <a:pt x="49803" y="3754"/>
                </a:cubicBezTo>
                <a:cubicBezTo>
                  <a:pt x="44666" y="2220"/>
                  <a:pt x="37361" y="1085"/>
                  <a:pt x="29255" y="485"/>
                </a:cubicBezTo>
                <a:cubicBezTo>
                  <a:pt x="24724" y="148"/>
                  <a:pt x="20414" y="0"/>
                  <a:pt x="16567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3"/>
          <p:cNvSpPr/>
          <p:nvPr/>
        </p:nvSpPr>
        <p:spPr>
          <a:xfrm>
            <a:off x="3289" y="4327357"/>
            <a:ext cx="2819042" cy="172534"/>
          </a:xfrm>
          <a:custGeom>
            <a:avLst/>
            <a:gdLst/>
            <a:ahLst/>
            <a:cxnLst/>
            <a:rect l="l" t="t" r="r" b="b"/>
            <a:pathLst>
              <a:path w="64347" h="6950" extrusionOk="0">
                <a:moveTo>
                  <a:pt x="39810" y="0"/>
                </a:moveTo>
                <a:cubicBezTo>
                  <a:pt x="39111" y="0"/>
                  <a:pt x="38416" y="2"/>
                  <a:pt x="37727" y="2"/>
                </a:cubicBezTo>
                <a:cubicBezTo>
                  <a:pt x="36159" y="68"/>
                  <a:pt x="34658" y="135"/>
                  <a:pt x="33157" y="169"/>
                </a:cubicBezTo>
                <a:cubicBezTo>
                  <a:pt x="32390" y="202"/>
                  <a:pt x="31656" y="269"/>
                  <a:pt x="30956" y="335"/>
                </a:cubicBezTo>
                <a:cubicBezTo>
                  <a:pt x="30222" y="402"/>
                  <a:pt x="29488" y="469"/>
                  <a:pt x="28787" y="535"/>
                </a:cubicBezTo>
                <a:cubicBezTo>
                  <a:pt x="27353" y="669"/>
                  <a:pt x="25985" y="769"/>
                  <a:pt x="24651" y="902"/>
                </a:cubicBezTo>
                <a:cubicBezTo>
                  <a:pt x="23317" y="1103"/>
                  <a:pt x="22016" y="1236"/>
                  <a:pt x="20748" y="1403"/>
                </a:cubicBezTo>
                <a:cubicBezTo>
                  <a:pt x="18247" y="1703"/>
                  <a:pt x="15912" y="2037"/>
                  <a:pt x="13810" y="2337"/>
                </a:cubicBezTo>
                <a:cubicBezTo>
                  <a:pt x="11675" y="2637"/>
                  <a:pt x="9740" y="2837"/>
                  <a:pt x="8073" y="3037"/>
                </a:cubicBezTo>
                <a:cubicBezTo>
                  <a:pt x="7205" y="3137"/>
                  <a:pt x="6438" y="3237"/>
                  <a:pt x="5704" y="3337"/>
                </a:cubicBezTo>
                <a:cubicBezTo>
                  <a:pt x="4970" y="3438"/>
                  <a:pt x="4303" y="3504"/>
                  <a:pt x="3736" y="3571"/>
                </a:cubicBezTo>
                <a:cubicBezTo>
                  <a:pt x="1334" y="3771"/>
                  <a:pt x="0" y="3938"/>
                  <a:pt x="34" y="4038"/>
                </a:cubicBezTo>
                <a:cubicBezTo>
                  <a:pt x="34" y="4071"/>
                  <a:pt x="367" y="4088"/>
                  <a:pt x="997" y="4088"/>
                </a:cubicBezTo>
                <a:cubicBezTo>
                  <a:pt x="1626" y="4088"/>
                  <a:pt x="2552" y="4071"/>
                  <a:pt x="3736" y="4038"/>
                </a:cubicBezTo>
                <a:cubicBezTo>
                  <a:pt x="4337" y="4038"/>
                  <a:pt x="5004" y="3971"/>
                  <a:pt x="5738" y="3938"/>
                </a:cubicBezTo>
                <a:cubicBezTo>
                  <a:pt x="6471" y="3871"/>
                  <a:pt x="7272" y="3804"/>
                  <a:pt x="8106" y="3738"/>
                </a:cubicBezTo>
                <a:cubicBezTo>
                  <a:pt x="9807" y="3604"/>
                  <a:pt x="11775" y="3438"/>
                  <a:pt x="13910" y="3204"/>
                </a:cubicBezTo>
                <a:cubicBezTo>
                  <a:pt x="16045" y="2971"/>
                  <a:pt x="18380" y="2704"/>
                  <a:pt x="20882" y="2437"/>
                </a:cubicBezTo>
                <a:cubicBezTo>
                  <a:pt x="22116" y="2303"/>
                  <a:pt x="23417" y="2170"/>
                  <a:pt x="24751" y="2003"/>
                </a:cubicBezTo>
                <a:cubicBezTo>
                  <a:pt x="26085" y="1870"/>
                  <a:pt x="27453" y="1803"/>
                  <a:pt x="28887" y="1670"/>
                </a:cubicBezTo>
                <a:cubicBezTo>
                  <a:pt x="29588" y="1603"/>
                  <a:pt x="30288" y="1570"/>
                  <a:pt x="31022" y="1503"/>
                </a:cubicBezTo>
                <a:cubicBezTo>
                  <a:pt x="31723" y="1436"/>
                  <a:pt x="32457" y="1369"/>
                  <a:pt x="33191" y="1369"/>
                </a:cubicBezTo>
                <a:cubicBezTo>
                  <a:pt x="34692" y="1303"/>
                  <a:pt x="36193" y="1269"/>
                  <a:pt x="37727" y="1236"/>
                </a:cubicBezTo>
                <a:cubicBezTo>
                  <a:pt x="40796" y="1236"/>
                  <a:pt x="43998" y="1236"/>
                  <a:pt x="47234" y="1436"/>
                </a:cubicBezTo>
                <a:cubicBezTo>
                  <a:pt x="48068" y="1503"/>
                  <a:pt x="48868" y="1536"/>
                  <a:pt x="49669" y="1570"/>
                </a:cubicBezTo>
                <a:cubicBezTo>
                  <a:pt x="50470" y="1636"/>
                  <a:pt x="51270" y="1736"/>
                  <a:pt x="52071" y="1803"/>
                </a:cubicBezTo>
                <a:cubicBezTo>
                  <a:pt x="53638" y="1936"/>
                  <a:pt x="55206" y="2070"/>
                  <a:pt x="56741" y="2237"/>
                </a:cubicBezTo>
                <a:cubicBezTo>
                  <a:pt x="58242" y="2403"/>
                  <a:pt x="59743" y="2570"/>
                  <a:pt x="61044" y="3071"/>
                </a:cubicBezTo>
                <a:cubicBezTo>
                  <a:pt x="61678" y="3304"/>
                  <a:pt x="62278" y="3638"/>
                  <a:pt x="62745" y="4038"/>
                </a:cubicBezTo>
                <a:cubicBezTo>
                  <a:pt x="62978" y="4238"/>
                  <a:pt x="63145" y="4472"/>
                  <a:pt x="63145" y="4572"/>
                </a:cubicBezTo>
                <a:cubicBezTo>
                  <a:pt x="63145" y="4605"/>
                  <a:pt x="63145" y="4638"/>
                  <a:pt x="63112" y="4705"/>
                </a:cubicBezTo>
                <a:cubicBezTo>
                  <a:pt x="63079" y="4772"/>
                  <a:pt x="62978" y="4839"/>
                  <a:pt x="62878" y="4939"/>
                </a:cubicBezTo>
                <a:cubicBezTo>
                  <a:pt x="62445" y="5239"/>
                  <a:pt x="61778" y="5439"/>
                  <a:pt x="61177" y="5572"/>
                </a:cubicBezTo>
                <a:cubicBezTo>
                  <a:pt x="60844" y="5639"/>
                  <a:pt x="60543" y="5706"/>
                  <a:pt x="60210" y="5706"/>
                </a:cubicBezTo>
                <a:cubicBezTo>
                  <a:pt x="59876" y="5739"/>
                  <a:pt x="59543" y="5739"/>
                  <a:pt x="59209" y="5773"/>
                </a:cubicBezTo>
                <a:cubicBezTo>
                  <a:pt x="58542" y="5806"/>
                  <a:pt x="57875" y="5839"/>
                  <a:pt x="57241" y="5873"/>
                </a:cubicBezTo>
                <a:cubicBezTo>
                  <a:pt x="56607" y="5906"/>
                  <a:pt x="55940" y="5906"/>
                  <a:pt x="55340" y="5906"/>
                </a:cubicBezTo>
                <a:cubicBezTo>
                  <a:pt x="54804" y="5934"/>
                  <a:pt x="54280" y="5944"/>
                  <a:pt x="53766" y="5944"/>
                </a:cubicBezTo>
                <a:cubicBezTo>
                  <a:pt x="53063" y="5944"/>
                  <a:pt x="52378" y="5925"/>
                  <a:pt x="51704" y="5906"/>
                </a:cubicBezTo>
                <a:cubicBezTo>
                  <a:pt x="51481" y="5912"/>
                  <a:pt x="51259" y="5915"/>
                  <a:pt x="51039" y="5915"/>
                </a:cubicBezTo>
                <a:cubicBezTo>
                  <a:pt x="50105" y="5915"/>
                  <a:pt x="49198" y="5866"/>
                  <a:pt x="48335" y="5839"/>
                </a:cubicBezTo>
                <a:cubicBezTo>
                  <a:pt x="44065" y="5639"/>
                  <a:pt x="40596" y="5372"/>
                  <a:pt x="38194" y="5239"/>
                </a:cubicBezTo>
                <a:cubicBezTo>
                  <a:pt x="36585" y="5125"/>
                  <a:pt x="35453" y="5058"/>
                  <a:pt x="34882" y="5058"/>
                </a:cubicBezTo>
                <a:cubicBezTo>
                  <a:pt x="34613" y="5058"/>
                  <a:pt x="34469" y="5073"/>
                  <a:pt x="34458" y="5105"/>
                </a:cubicBezTo>
                <a:cubicBezTo>
                  <a:pt x="34458" y="5205"/>
                  <a:pt x="35759" y="5406"/>
                  <a:pt x="38161" y="5706"/>
                </a:cubicBezTo>
                <a:cubicBezTo>
                  <a:pt x="40529" y="6006"/>
                  <a:pt x="43998" y="6406"/>
                  <a:pt x="48301" y="6707"/>
                </a:cubicBezTo>
                <a:cubicBezTo>
                  <a:pt x="49369" y="6773"/>
                  <a:pt x="50503" y="6873"/>
                  <a:pt x="51670" y="6873"/>
                </a:cubicBezTo>
                <a:cubicBezTo>
                  <a:pt x="52615" y="6900"/>
                  <a:pt x="53603" y="6949"/>
                  <a:pt x="54617" y="6949"/>
                </a:cubicBezTo>
                <a:cubicBezTo>
                  <a:pt x="54857" y="6949"/>
                  <a:pt x="55098" y="6946"/>
                  <a:pt x="55340" y="6940"/>
                </a:cubicBezTo>
                <a:lnTo>
                  <a:pt x="57274" y="6940"/>
                </a:lnTo>
                <a:cubicBezTo>
                  <a:pt x="57942" y="6907"/>
                  <a:pt x="58609" y="6873"/>
                  <a:pt x="59276" y="6873"/>
                </a:cubicBezTo>
                <a:cubicBezTo>
                  <a:pt x="59609" y="6840"/>
                  <a:pt x="59943" y="6840"/>
                  <a:pt x="60310" y="6807"/>
                </a:cubicBezTo>
                <a:cubicBezTo>
                  <a:pt x="60643" y="6807"/>
                  <a:pt x="61044" y="6773"/>
                  <a:pt x="61377" y="6673"/>
                </a:cubicBezTo>
                <a:cubicBezTo>
                  <a:pt x="62111" y="6540"/>
                  <a:pt x="62845" y="6373"/>
                  <a:pt x="63579" y="5873"/>
                </a:cubicBezTo>
                <a:cubicBezTo>
                  <a:pt x="63746" y="5706"/>
                  <a:pt x="63946" y="5572"/>
                  <a:pt x="64079" y="5306"/>
                </a:cubicBezTo>
                <a:cubicBezTo>
                  <a:pt x="64246" y="5072"/>
                  <a:pt x="64346" y="4738"/>
                  <a:pt x="64279" y="4438"/>
                </a:cubicBezTo>
                <a:cubicBezTo>
                  <a:pt x="64246" y="4138"/>
                  <a:pt x="64113" y="3871"/>
                  <a:pt x="63979" y="3671"/>
                </a:cubicBezTo>
                <a:cubicBezTo>
                  <a:pt x="63846" y="3471"/>
                  <a:pt x="63712" y="3304"/>
                  <a:pt x="63546" y="3171"/>
                </a:cubicBezTo>
                <a:cubicBezTo>
                  <a:pt x="62912" y="2637"/>
                  <a:pt x="62211" y="2270"/>
                  <a:pt x="61444" y="1970"/>
                </a:cubicBezTo>
                <a:cubicBezTo>
                  <a:pt x="59976" y="1403"/>
                  <a:pt x="58409" y="1203"/>
                  <a:pt x="56874" y="1036"/>
                </a:cubicBezTo>
                <a:cubicBezTo>
                  <a:pt x="55340" y="836"/>
                  <a:pt x="53772" y="702"/>
                  <a:pt x="52171" y="569"/>
                </a:cubicBezTo>
                <a:cubicBezTo>
                  <a:pt x="51370" y="502"/>
                  <a:pt x="50570" y="402"/>
                  <a:pt x="49769" y="335"/>
                </a:cubicBezTo>
                <a:cubicBezTo>
                  <a:pt x="48968" y="302"/>
                  <a:pt x="48135" y="235"/>
                  <a:pt x="47334" y="202"/>
                </a:cubicBezTo>
                <a:cubicBezTo>
                  <a:pt x="44765" y="20"/>
                  <a:pt x="42257" y="0"/>
                  <a:pt x="3981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3"/>
          <p:cNvSpPr/>
          <p:nvPr/>
        </p:nvSpPr>
        <p:spPr>
          <a:xfrm>
            <a:off x="4032276" y="4251889"/>
            <a:ext cx="5000868" cy="148081"/>
          </a:xfrm>
          <a:custGeom>
            <a:avLst/>
            <a:gdLst/>
            <a:ahLst/>
            <a:cxnLst/>
            <a:rect l="l" t="t" r="r" b="b"/>
            <a:pathLst>
              <a:path w="114149" h="5965" extrusionOk="0">
                <a:moveTo>
                  <a:pt x="49818" y="1"/>
                </a:moveTo>
                <a:cubicBezTo>
                  <a:pt x="36833" y="1"/>
                  <a:pt x="25181" y="389"/>
                  <a:pt x="16413" y="1207"/>
                </a:cubicBezTo>
                <a:cubicBezTo>
                  <a:pt x="11209" y="1674"/>
                  <a:pt x="7039" y="2308"/>
                  <a:pt x="4204" y="3042"/>
                </a:cubicBezTo>
                <a:cubicBezTo>
                  <a:pt x="2769" y="3375"/>
                  <a:pt x="1702" y="3776"/>
                  <a:pt x="1002" y="4143"/>
                </a:cubicBezTo>
                <a:cubicBezTo>
                  <a:pt x="301" y="4476"/>
                  <a:pt x="1" y="4776"/>
                  <a:pt x="34" y="4810"/>
                </a:cubicBezTo>
                <a:cubicBezTo>
                  <a:pt x="37" y="4812"/>
                  <a:pt x="41" y="4813"/>
                  <a:pt x="46" y="4813"/>
                </a:cubicBezTo>
                <a:cubicBezTo>
                  <a:pt x="118" y="4813"/>
                  <a:pt x="452" y="4623"/>
                  <a:pt x="1102" y="4376"/>
                </a:cubicBezTo>
                <a:cubicBezTo>
                  <a:pt x="1802" y="4109"/>
                  <a:pt x="2870" y="3776"/>
                  <a:pt x="4304" y="3509"/>
                </a:cubicBezTo>
                <a:cubicBezTo>
                  <a:pt x="7139" y="2908"/>
                  <a:pt x="11309" y="2441"/>
                  <a:pt x="16479" y="2074"/>
                </a:cubicBezTo>
                <a:cubicBezTo>
                  <a:pt x="24613" y="1525"/>
                  <a:pt x="35208" y="1242"/>
                  <a:pt x="47041" y="1242"/>
                </a:cubicBezTo>
                <a:cubicBezTo>
                  <a:pt x="50300" y="1242"/>
                  <a:pt x="53653" y="1264"/>
                  <a:pt x="57075" y="1307"/>
                </a:cubicBezTo>
                <a:cubicBezTo>
                  <a:pt x="65014" y="1407"/>
                  <a:pt x="72553" y="1574"/>
                  <a:pt x="79424" y="1874"/>
                </a:cubicBezTo>
                <a:cubicBezTo>
                  <a:pt x="86296" y="2141"/>
                  <a:pt x="92467" y="2475"/>
                  <a:pt x="97637" y="2975"/>
                </a:cubicBezTo>
                <a:cubicBezTo>
                  <a:pt x="98905" y="3108"/>
                  <a:pt x="100139" y="3242"/>
                  <a:pt x="101273" y="3409"/>
                </a:cubicBezTo>
                <a:cubicBezTo>
                  <a:pt x="101840" y="3509"/>
                  <a:pt x="102407" y="3609"/>
                  <a:pt x="102941" y="3742"/>
                </a:cubicBezTo>
                <a:cubicBezTo>
                  <a:pt x="103475" y="3876"/>
                  <a:pt x="104008" y="3942"/>
                  <a:pt x="104509" y="4042"/>
                </a:cubicBezTo>
                <a:cubicBezTo>
                  <a:pt x="106544" y="4443"/>
                  <a:pt x="108312" y="4710"/>
                  <a:pt x="109713" y="5010"/>
                </a:cubicBezTo>
                <a:cubicBezTo>
                  <a:pt x="110446" y="5177"/>
                  <a:pt x="111080" y="5277"/>
                  <a:pt x="111614" y="5410"/>
                </a:cubicBezTo>
                <a:cubicBezTo>
                  <a:pt x="112148" y="5544"/>
                  <a:pt x="112615" y="5644"/>
                  <a:pt x="112982" y="5744"/>
                </a:cubicBezTo>
                <a:cubicBezTo>
                  <a:pt x="113585" y="5875"/>
                  <a:pt x="113961" y="5965"/>
                  <a:pt x="114094" y="5965"/>
                </a:cubicBezTo>
                <a:cubicBezTo>
                  <a:pt x="114131" y="5965"/>
                  <a:pt x="114149" y="5958"/>
                  <a:pt x="114149" y="5944"/>
                </a:cubicBezTo>
                <a:cubicBezTo>
                  <a:pt x="114149" y="5910"/>
                  <a:pt x="113782" y="5777"/>
                  <a:pt x="113048" y="5510"/>
                </a:cubicBezTo>
                <a:cubicBezTo>
                  <a:pt x="112681" y="5377"/>
                  <a:pt x="112248" y="5243"/>
                  <a:pt x="111714" y="5043"/>
                </a:cubicBezTo>
                <a:cubicBezTo>
                  <a:pt x="111180" y="4876"/>
                  <a:pt x="110546" y="4743"/>
                  <a:pt x="109846" y="4543"/>
                </a:cubicBezTo>
                <a:cubicBezTo>
                  <a:pt x="108412" y="4176"/>
                  <a:pt x="106644" y="3842"/>
                  <a:pt x="104676" y="3375"/>
                </a:cubicBezTo>
                <a:cubicBezTo>
                  <a:pt x="104175" y="3242"/>
                  <a:pt x="103642" y="3142"/>
                  <a:pt x="103108" y="3008"/>
                </a:cubicBezTo>
                <a:cubicBezTo>
                  <a:pt x="102574" y="2875"/>
                  <a:pt x="102007" y="2742"/>
                  <a:pt x="101407" y="2641"/>
                </a:cubicBezTo>
                <a:cubicBezTo>
                  <a:pt x="100239" y="2408"/>
                  <a:pt x="99005" y="2241"/>
                  <a:pt x="97704" y="2108"/>
                </a:cubicBezTo>
                <a:cubicBezTo>
                  <a:pt x="92534" y="1474"/>
                  <a:pt x="86329" y="1040"/>
                  <a:pt x="79458" y="707"/>
                </a:cubicBezTo>
                <a:cubicBezTo>
                  <a:pt x="72586" y="373"/>
                  <a:pt x="65014" y="140"/>
                  <a:pt x="57075" y="40"/>
                </a:cubicBezTo>
                <a:cubicBezTo>
                  <a:pt x="54618" y="14"/>
                  <a:pt x="52196" y="1"/>
                  <a:pt x="49818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3"/>
          <p:cNvSpPr/>
          <p:nvPr/>
        </p:nvSpPr>
        <p:spPr>
          <a:xfrm>
            <a:off x="4020578" y="4157008"/>
            <a:ext cx="5011119" cy="124870"/>
          </a:xfrm>
          <a:custGeom>
            <a:avLst/>
            <a:gdLst/>
            <a:ahLst/>
            <a:cxnLst/>
            <a:rect l="l" t="t" r="r" b="b"/>
            <a:pathLst>
              <a:path w="114383" h="5030" extrusionOk="0">
                <a:moveTo>
                  <a:pt x="51252" y="1"/>
                </a:moveTo>
                <a:cubicBezTo>
                  <a:pt x="37672" y="1"/>
                  <a:pt x="25505" y="420"/>
                  <a:pt x="16413" y="1326"/>
                </a:cubicBezTo>
                <a:cubicBezTo>
                  <a:pt x="11209" y="1860"/>
                  <a:pt x="7039" y="2527"/>
                  <a:pt x="4204" y="3295"/>
                </a:cubicBezTo>
                <a:cubicBezTo>
                  <a:pt x="2803" y="3661"/>
                  <a:pt x="1702" y="4062"/>
                  <a:pt x="1002" y="4395"/>
                </a:cubicBezTo>
                <a:cubicBezTo>
                  <a:pt x="668" y="4562"/>
                  <a:pt x="401" y="4696"/>
                  <a:pt x="234" y="4829"/>
                </a:cubicBezTo>
                <a:cubicBezTo>
                  <a:pt x="68" y="4929"/>
                  <a:pt x="1" y="4996"/>
                  <a:pt x="1" y="5029"/>
                </a:cubicBezTo>
                <a:cubicBezTo>
                  <a:pt x="34" y="5029"/>
                  <a:pt x="134" y="4996"/>
                  <a:pt x="301" y="4929"/>
                </a:cubicBezTo>
                <a:cubicBezTo>
                  <a:pt x="468" y="4862"/>
                  <a:pt x="735" y="4762"/>
                  <a:pt x="1102" y="4629"/>
                </a:cubicBezTo>
                <a:cubicBezTo>
                  <a:pt x="1836" y="4362"/>
                  <a:pt x="2903" y="4062"/>
                  <a:pt x="4304" y="3762"/>
                </a:cubicBezTo>
                <a:cubicBezTo>
                  <a:pt x="7139" y="3161"/>
                  <a:pt x="11309" y="2627"/>
                  <a:pt x="16479" y="2227"/>
                </a:cubicBezTo>
                <a:cubicBezTo>
                  <a:pt x="25153" y="1528"/>
                  <a:pt x="36665" y="1227"/>
                  <a:pt x="49502" y="1227"/>
                </a:cubicBezTo>
                <a:cubicBezTo>
                  <a:pt x="51970" y="1227"/>
                  <a:pt x="54487" y="1238"/>
                  <a:pt x="57042" y="1260"/>
                </a:cubicBezTo>
                <a:cubicBezTo>
                  <a:pt x="72920" y="1427"/>
                  <a:pt x="87263" y="1994"/>
                  <a:pt x="97637" y="2594"/>
                </a:cubicBezTo>
                <a:cubicBezTo>
                  <a:pt x="102808" y="2894"/>
                  <a:pt x="107011" y="3228"/>
                  <a:pt x="109913" y="3561"/>
                </a:cubicBezTo>
                <a:cubicBezTo>
                  <a:pt x="111347" y="3695"/>
                  <a:pt x="112448" y="3828"/>
                  <a:pt x="113215" y="3962"/>
                </a:cubicBezTo>
                <a:cubicBezTo>
                  <a:pt x="113768" y="4034"/>
                  <a:pt x="114130" y="4089"/>
                  <a:pt x="114290" y="4089"/>
                </a:cubicBezTo>
                <a:cubicBezTo>
                  <a:pt x="114351" y="4089"/>
                  <a:pt x="114383" y="4080"/>
                  <a:pt x="114383" y="4062"/>
                </a:cubicBezTo>
                <a:cubicBezTo>
                  <a:pt x="114383" y="4028"/>
                  <a:pt x="114016" y="3895"/>
                  <a:pt x="113282" y="3695"/>
                </a:cubicBezTo>
                <a:cubicBezTo>
                  <a:pt x="112515" y="3528"/>
                  <a:pt x="111414" y="3295"/>
                  <a:pt x="109980" y="3061"/>
                </a:cubicBezTo>
                <a:cubicBezTo>
                  <a:pt x="107077" y="2627"/>
                  <a:pt x="102874" y="2160"/>
                  <a:pt x="97704" y="1727"/>
                </a:cubicBezTo>
                <a:cubicBezTo>
                  <a:pt x="87330" y="893"/>
                  <a:pt x="72953" y="192"/>
                  <a:pt x="57075" y="25"/>
                </a:cubicBezTo>
                <a:cubicBezTo>
                  <a:pt x="55109" y="9"/>
                  <a:pt x="53166" y="1"/>
                  <a:pt x="51252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3"/>
          <p:cNvSpPr/>
          <p:nvPr/>
        </p:nvSpPr>
        <p:spPr>
          <a:xfrm>
            <a:off x="4020578" y="4070120"/>
            <a:ext cx="5012565" cy="115188"/>
          </a:xfrm>
          <a:custGeom>
            <a:avLst/>
            <a:gdLst/>
            <a:ahLst/>
            <a:cxnLst/>
            <a:rect l="l" t="t" r="r" b="b"/>
            <a:pathLst>
              <a:path w="114416" h="4640" extrusionOk="0">
                <a:moveTo>
                  <a:pt x="48494" y="1"/>
                </a:moveTo>
                <a:cubicBezTo>
                  <a:pt x="36055" y="1"/>
                  <a:pt x="24908" y="368"/>
                  <a:pt x="16446" y="1157"/>
                </a:cubicBezTo>
                <a:cubicBezTo>
                  <a:pt x="11242" y="1624"/>
                  <a:pt x="7073" y="2258"/>
                  <a:pt x="4237" y="2958"/>
                </a:cubicBezTo>
                <a:cubicBezTo>
                  <a:pt x="2803" y="3325"/>
                  <a:pt x="1736" y="3692"/>
                  <a:pt x="1035" y="4026"/>
                </a:cubicBezTo>
                <a:cubicBezTo>
                  <a:pt x="668" y="4193"/>
                  <a:pt x="401" y="4326"/>
                  <a:pt x="234" y="4426"/>
                </a:cubicBezTo>
                <a:cubicBezTo>
                  <a:pt x="68" y="4526"/>
                  <a:pt x="1" y="4593"/>
                  <a:pt x="1" y="4626"/>
                </a:cubicBezTo>
                <a:cubicBezTo>
                  <a:pt x="10" y="4635"/>
                  <a:pt x="24" y="4639"/>
                  <a:pt x="42" y="4639"/>
                </a:cubicBezTo>
                <a:cubicBezTo>
                  <a:pt x="93" y="4639"/>
                  <a:pt x="179" y="4608"/>
                  <a:pt x="301" y="4560"/>
                </a:cubicBezTo>
                <a:cubicBezTo>
                  <a:pt x="501" y="4459"/>
                  <a:pt x="768" y="4359"/>
                  <a:pt x="1102" y="4259"/>
                </a:cubicBezTo>
                <a:cubicBezTo>
                  <a:pt x="1836" y="4026"/>
                  <a:pt x="2903" y="3726"/>
                  <a:pt x="4337" y="3425"/>
                </a:cubicBezTo>
                <a:cubicBezTo>
                  <a:pt x="7173" y="2858"/>
                  <a:pt x="11342" y="2391"/>
                  <a:pt x="16513" y="2024"/>
                </a:cubicBezTo>
                <a:cubicBezTo>
                  <a:pt x="24368" y="1467"/>
                  <a:pt x="34552" y="1217"/>
                  <a:pt x="45939" y="1217"/>
                </a:cubicBezTo>
                <a:cubicBezTo>
                  <a:pt x="49543" y="1217"/>
                  <a:pt x="53266" y="1242"/>
                  <a:pt x="57075" y="1291"/>
                </a:cubicBezTo>
                <a:cubicBezTo>
                  <a:pt x="72920" y="1491"/>
                  <a:pt x="87263" y="2024"/>
                  <a:pt x="97637" y="2591"/>
                </a:cubicBezTo>
                <a:cubicBezTo>
                  <a:pt x="102808" y="2858"/>
                  <a:pt x="107011" y="3125"/>
                  <a:pt x="109913" y="3392"/>
                </a:cubicBezTo>
                <a:cubicBezTo>
                  <a:pt x="111347" y="3492"/>
                  <a:pt x="112481" y="3626"/>
                  <a:pt x="113249" y="3692"/>
                </a:cubicBezTo>
                <a:cubicBezTo>
                  <a:pt x="113767" y="3739"/>
                  <a:pt x="114136" y="3787"/>
                  <a:pt x="114308" y="3787"/>
                </a:cubicBezTo>
                <a:cubicBezTo>
                  <a:pt x="114379" y="3787"/>
                  <a:pt x="114416" y="3779"/>
                  <a:pt x="114416" y="3759"/>
                </a:cubicBezTo>
                <a:cubicBezTo>
                  <a:pt x="114416" y="3726"/>
                  <a:pt x="114049" y="3592"/>
                  <a:pt x="113282" y="3459"/>
                </a:cubicBezTo>
                <a:cubicBezTo>
                  <a:pt x="112515" y="3292"/>
                  <a:pt x="111414" y="3092"/>
                  <a:pt x="109980" y="2892"/>
                </a:cubicBezTo>
                <a:cubicBezTo>
                  <a:pt x="107077" y="2525"/>
                  <a:pt x="102874" y="2091"/>
                  <a:pt x="97704" y="1691"/>
                </a:cubicBezTo>
                <a:cubicBezTo>
                  <a:pt x="87330" y="924"/>
                  <a:pt x="72953" y="256"/>
                  <a:pt x="57108" y="56"/>
                </a:cubicBezTo>
                <a:cubicBezTo>
                  <a:pt x="54182" y="19"/>
                  <a:pt x="51305" y="1"/>
                  <a:pt x="48494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3"/>
          <p:cNvSpPr/>
          <p:nvPr/>
        </p:nvSpPr>
        <p:spPr>
          <a:xfrm>
            <a:off x="4312879" y="3984648"/>
            <a:ext cx="4721754" cy="91679"/>
          </a:xfrm>
          <a:custGeom>
            <a:avLst/>
            <a:gdLst/>
            <a:ahLst/>
            <a:cxnLst/>
            <a:rect l="l" t="t" r="r" b="b"/>
            <a:pathLst>
              <a:path w="107778" h="3693" extrusionOk="0">
                <a:moveTo>
                  <a:pt x="42920" y="0"/>
                </a:moveTo>
                <a:cubicBezTo>
                  <a:pt x="32426" y="0"/>
                  <a:pt x="23044" y="182"/>
                  <a:pt x="15745" y="531"/>
                </a:cubicBezTo>
                <a:cubicBezTo>
                  <a:pt x="10841" y="764"/>
                  <a:pt x="6905" y="1064"/>
                  <a:pt x="4170" y="1398"/>
                </a:cubicBezTo>
                <a:cubicBezTo>
                  <a:pt x="2836" y="1565"/>
                  <a:pt x="1768" y="1731"/>
                  <a:pt x="1068" y="1898"/>
                </a:cubicBezTo>
                <a:cubicBezTo>
                  <a:pt x="367" y="2065"/>
                  <a:pt x="0" y="2198"/>
                  <a:pt x="0" y="2232"/>
                </a:cubicBezTo>
                <a:cubicBezTo>
                  <a:pt x="9" y="2240"/>
                  <a:pt x="38" y="2244"/>
                  <a:pt x="88" y="2244"/>
                </a:cubicBezTo>
                <a:cubicBezTo>
                  <a:pt x="238" y="2244"/>
                  <a:pt x="576" y="2207"/>
                  <a:pt x="1101" y="2132"/>
                </a:cubicBezTo>
                <a:cubicBezTo>
                  <a:pt x="1802" y="2065"/>
                  <a:pt x="2869" y="1965"/>
                  <a:pt x="4237" y="1865"/>
                </a:cubicBezTo>
                <a:cubicBezTo>
                  <a:pt x="6939" y="1698"/>
                  <a:pt x="10908" y="1531"/>
                  <a:pt x="15778" y="1398"/>
                </a:cubicBezTo>
                <a:cubicBezTo>
                  <a:pt x="21208" y="1268"/>
                  <a:pt x="27809" y="1200"/>
                  <a:pt x="35171" y="1200"/>
                </a:cubicBezTo>
                <a:cubicBezTo>
                  <a:pt x="41016" y="1200"/>
                  <a:pt x="47340" y="1243"/>
                  <a:pt x="53939" y="1331"/>
                </a:cubicBezTo>
                <a:cubicBezTo>
                  <a:pt x="68816" y="1498"/>
                  <a:pt x="82292" y="1865"/>
                  <a:pt x="92066" y="2365"/>
                </a:cubicBezTo>
                <a:cubicBezTo>
                  <a:pt x="96936" y="2632"/>
                  <a:pt x="100872" y="2899"/>
                  <a:pt x="103574" y="3166"/>
                </a:cubicBezTo>
                <a:cubicBezTo>
                  <a:pt x="104942" y="3299"/>
                  <a:pt x="105976" y="3466"/>
                  <a:pt x="106677" y="3566"/>
                </a:cubicBezTo>
                <a:cubicBezTo>
                  <a:pt x="107181" y="3638"/>
                  <a:pt x="107530" y="3693"/>
                  <a:pt x="107686" y="3693"/>
                </a:cubicBezTo>
                <a:cubicBezTo>
                  <a:pt x="107746" y="3693"/>
                  <a:pt x="107777" y="3685"/>
                  <a:pt x="107777" y="3666"/>
                </a:cubicBezTo>
                <a:cubicBezTo>
                  <a:pt x="107777" y="3633"/>
                  <a:pt x="107444" y="3499"/>
                  <a:pt x="106743" y="3299"/>
                </a:cubicBezTo>
                <a:cubicBezTo>
                  <a:pt x="106043" y="3132"/>
                  <a:pt x="104975" y="2899"/>
                  <a:pt x="103641" y="2699"/>
                </a:cubicBezTo>
                <a:cubicBezTo>
                  <a:pt x="100939" y="2265"/>
                  <a:pt x="96970" y="1865"/>
                  <a:pt x="92100" y="1498"/>
                </a:cubicBezTo>
                <a:cubicBezTo>
                  <a:pt x="82359" y="764"/>
                  <a:pt x="68850" y="264"/>
                  <a:pt x="53939" y="64"/>
                </a:cubicBezTo>
                <a:cubicBezTo>
                  <a:pt x="50163" y="21"/>
                  <a:pt x="46478" y="0"/>
                  <a:pt x="42920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3"/>
          <p:cNvSpPr/>
          <p:nvPr/>
        </p:nvSpPr>
        <p:spPr>
          <a:xfrm>
            <a:off x="3878853" y="4329542"/>
            <a:ext cx="4482070" cy="199916"/>
          </a:xfrm>
          <a:custGeom>
            <a:avLst/>
            <a:gdLst/>
            <a:ahLst/>
            <a:cxnLst/>
            <a:rect l="l" t="t" r="r" b="b"/>
            <a:pathLst>
              <a:path w="102307" h="8053" extrusionOk="0">
                <a:moveTo>
                  <a:pt x="90534" y="0"/>
                </a:moveTo>
                <a:cubicBezTo>
                  <a:pt x="90112" y="0"/>
                  <a:pt x="89743" y="21"/>
                  <a:pt x="89431" y="47"/>
                </a:cubicBezTo>
                <a:cubicBezTo>
                  <a:pt x="88630" y="147"/>
                  <a:pt x="88230" y="247"/>
                  <a:pt x="88230" y="281"/>
                </a:cubicBezTo>
                <a:cubicBezTo>
                  <a:pt x="88230" y="309"/>
                  <a:pt x="88307" y="319"/>
                  <a:pt x="88455" y="319"/>
                </a:cubicBezTo>
                <a:cubicBezTo>
                  <a:pt x="88656" y="319"/>
                  <a:pt x="88988" y="300"/>
                  <a:pt x="89431" y="281"/>
                </a:cubicBezTo>
                <a:cubicBezTo>
                  <a:pt x="90198" y="314"/>
                  <a:pt x="91366" y="347"/>
                  <a:pt x="92833" y="681"/>
                </a:cubicBezTo>
                <a:cubicBezTo>
                  <a:pt x="94301" y="981"/>
                  <a:pt x="96036" y="1448"/>
                  <a:pt x="98004" y="2249"/>
                </a:cubicBezTo>
                <a:cubicBezTo>
                  <a:pt x="98271" y="2349"/>
                  <a:pt x="98504" y="2449"/>
                  <a:pt x="98771" y="2516"/>
                </a:cubicBezTo>
                <a:cubicBezTo>
                  <a:pt x="99004" y="2649"/>
                  <a:pt x="99271" y="2749"/>
                  <a:pt x="99505" y="2849"/>
                </a:cubicBezTo>
                <a:cubicBezTo>
                  <a:pt x="100005" y="3083"/>
                  <a:pt x="100505" y="3383"/>
                  <a:pt x="100906" y="3716"/>
                </a:cubicBezTo>
                <a:cubicBezTo>
                  <a:pt x="101006" y="3817"/>
                  <a:pt x="101073" y="3917"/>
                  <a:pt x="101173" y="4017"/>
                </a:cubicBezTo>
                <a:cubicBezTo>
                  <a:pt x="101239" y="4117"/>
                  <a:pt x="101339" y="4217"/>
                  <a:pt x="101339" y="4317"/>
                </a:cubicBezTo>
                <a:cubicBezTo>
                  <a:pt x="101439" y="4517"/>
                  <a:pt x="101439" y="4717"/>
                  <a:pt x="101373" y="4917"/>
                </a:cubicBezTo>
                <a:cubicBezTo>
                  <a:pt x="101273" y="5151"/>
                  <a:pt x="101106" y="5351"/>
                  <a:pt x="100906" y="5518"/>
                </a:cubicBezTo>
                <a:cubicBezTo>
                  <a:pt x="100672" y="5718"/>
                  <a:pt x="100439" y="5885"/>
                  <a:pt x="100139" y="6018"/>
                </a:cubicBezTo>
                <a:cubicBezTo>
                  <a:pt x="99038" y="6619"/>
                  <a:pt x="97670" y="6952"/>
                  <a:pt x="96302" y="7052"/>
                </a:cubicBezTo>
                <a:cubicBezTo>
                  <a:pt x="96069" y="7063"/>
                  <a:pt x="95835" y="7071"/>
                  <a:pt x="95601" y="7071"/>
                </a:cubicBezTo>
                <a:cubicBezTo>
                  <a:pt x="95131" y="7071"/>
                  <a:pt x="94657" y="7041"/>
                  <a:pt x="94168" y="6952"/>
                </a:cubicBezTo>
                <a:cubicBezTo>
                  <a:pt x="93801" y="6885"/>
                  <a:pt x="93434" y="6819"/>
                  <a:pt x="93067" y="6752"/>
                </a:cubicBezTo>
                <a:cubicBezTo>
                  <a:pt x="92700" y="6652"/>
                  <a:pt x="92300" y="6585"/>
                  <a:pt x="91933" y="6485"/>
                </a:cubicBezTo>
                <a:cubicBezTo>
                  <a:pt x="88930" y="5751"/>
                  <a:pt x="85762" y="4417"/>
                  <a:pt x="82159" y="3850"/>
                </a:cubicBezTo>
                <a:cubicBezTo>
                  <a:pt x="75121" y="2816"/>
                  <a:pt x="67315" y="2015"/>
                  <a:pt x="59109" y="1548"/>
                </a:cubicBezTo>
                <a:cubicBezTo>
                  <a:pt x="54248" y="1272"/>
                  <a:pt x="49515" y="1147"/>
                  <a:pt x="44987" y="1147"/>
                </a:cubicBezTo>
                <a:cubicBezTo>
                  <a:pt x="41872" y="1147"/>
                  <a:pt x="38855" y="1206"/>
                  <a:pt x="35959" y="1315"/>
                </a:cubicBezTo>
                <a:cubicBezTo>
                  <a:pt x="28821" y="1582"/>
                  <a:pt x="22450" y="2149"/>
                  <a:pt x="17113" y="2849"/>
                </a:cubicBezTo>
                <a:cubicBezTo>
                  <a:pt x="16445" y="2949"/>
                  <a:pt x="15778" y="3016"/>
                  <a:pt x="15144" y="3116"/>
                </a:cubicBezTo>
                <a:cubicBezTo>
                  <a:pt x="14511" y="3216"/>
                  <a:pt x="13910" y="3316"/>
                  <a:pt x="13310" y="3383"/>
                </a:cubicBezTo>
                <a:cubicBezTo>
                  <a:pt x="12109" y="3583"/>
                  <a:pt x="10975" y="3750"/>
                  <a:pt x="9907" y="3917"/>
                </a:cubicBezTo>
                <a:cubicBezTo>
                  <a:pt x="7806" y="4317"/>
                  <a:pt x="6005" y="4650"/>
                  <a:pt x="4537" y="4984"/>
                </a:cubicBezTo>
                <a:cubicBezTo>
                  <a:pt x="3069" y="5318"/>
                  <a:pt x="1935" y="5584"/>
                  <a:pt x="1168" y="5751"/>
                </a:cubicBezTo>
                <a:cubicBezTo>
                  <a:pt x="401" y="5951"/>
                  <a:pt x="0" y="6085"/>
                  <a:pt x="0" y="6118"/>
                </a:cubicBezTo>
                <a:cubicBezTo>
                  <a:pt x="10" y="6137"/>
                  <a:pt x="48" y="6145"/>
                  <a:pt x="114" y="6145"/>
                </a:cubicBezTo>
                <a:cubicBezTo>
                  <a:pt x="286" y="6145"/>
                  <a:pt x="648" y="6090"/>
                  <a:pt x="1201" y="6018"/>
                </a:cubicBezTo>
                <a:cubicBezTo>
                  <a:pt x="2002" y="5918"/>
                  <a:pt x="3136" y="5718"/>
                  <a:pt x="4637" y="5451"/>
                </a:cubicBezTo>
                <a:cubicBezTo>
                  <a:pt x="6105" y="5218"/>
                  <a:pt x="7906" y="4951"/>
                  <a:pt x="10041" y="4617"/>
                </a:cubicBezTo>
                <a:cubicBezTo>
                  <a:pt x="11075" y="4484"/>
                  <a:pt x="12209" y="4350"/>
                  <a:pt x="13410" y="4183"/>
                </a:cubicBezTo>
                <a:cubicBezTo>
                  <a:pt x="14010" y="4117"/>
                  <a:pt x="14611" y="4017"/>
                  <a:pt x="15245" y="3950"/>
                </a:cubicBezTo>
                <a:cubicBezTo>
                  <a:pt x="15878" y="3883"/>
                  <a:pt x="16545" y="3817"/>
                  <a:pt x="17213" y="3750"/>
                </a:cubicBezTo>
                <a:cubicBezTo>
                  <a:pt x="22550" y="3149"/>
                  <a:pt x="28921" y="2649"/>
                  <a:pt x="35993" y="2449"/>
                </a:cubicBezTo>
                <a:cubicBezTo>
                  <a:pt x="38308" y="2383"/>
                  <a:pt x="40702" y="2350"/>
                  <a:pt x="43161" y="2350"/>
                </a:cubicBezTo>
                <a:cubicBezTo>
                  <a:pt x="48214" y="2350"/>
                  <a:pt x="53545" y="2491"/>
                  <a:pt x="59042" y="2782"/>
                </a:cubicBezTo>
                <a:cubicBezTo>
                  <a:pt x="67215" y="3249"/>
                  <a:pt x="74954" y="4017"/>
                  <a:pt x="81992" y="4984"/>
                </a:cubicBezTo>
                <a:cubicBezTo>
                  <a:pt x="85428" y="5484"/>
                  <a:pt x="88564" y="6785"/>
                  <a:pt x="91699" y="7486"/>
                </a:cubicBezTo>
                <a:cubicBezTo>
                  <a:pt x="92066" y="7586"/>
                  <a:pt x="92466" y="7686"/>
                  <a:pt x="92867" y="7753"/>
                </a:cubicBezTo>
                <a:cubicBezTo>
                  <a:pt x="93234" y="7819"/>
                  <a:pt x="93634" y="7886"/>
                  <a:pt x="94034" y="7919"/>
                </a:cubicBezTo>
                <a:cubicBezTo>
                  <a:pt x="94546" y="8008"/>
                  <a:pt x="95072" y="8053"/>
                  <a:pt x="95593" y="8053"/>
                </a:cubicBezTo>
                <a:cubicBezTo>
                  <a:pt x="95854" y="8053"/>
                  <a:pt x="96113" y="8042"/>
                  <a:pt x="96369" y="8020"/>
                </a:cubicBezTo>
                <a:cubicBezTo>
                  <a:pt x="97904" y="7853"/>
                  <a:pt x="99305" y="7486"/>
                  <a:pt x="100572" y="6819"/>
                </a:cubicBezTo>
                <a:cubicBezTo>
                  <a:pt x="100906" y="6619"/>
                  <a:pt x="101206" y="6418"/>
                  <a:pt x="101473" y="6185"/>
                </a:cubicBezTo>
                <a:cubicBezTo>
                  <a:pt x="101740" y="5918"/>
                  <a:pt x="102007" y="5618"/>
                  <a:pt x="102140" y="5251"/>
                </a:cubicBezTo>
                <a:cubicBezTo>
                  <a:pt x="102307" y="4851"/>
                  <a:pt x="102273" y="4384"/>
                  <a:pt x="102107" y="4017"/>
                </a:cubicBezTo>
                <a:cubicBezTo>
                  <a:pt x="102040" y="3817"/>
                  <a:pt x="101906" y="3683"/>
                  <a:pt x="101806" y="3516"/>
                </a:cubicBezTo>
                <a:cubicBezTo>
                  <a:pt x="101673" y="3383"/>
                  <a:pt x="101573" y="3249"/>
                  <a:pt x="101439" y="3149"/>
                </a:cubicBezTo>
                <a:cubicBezTo>
                  <a:pt x="100906" y="2716"/>
                  <a:pt x="100372" y="2416"/>
                  <a:pt x="99838" y="2182"/>
                </a:cubicBezTo>
                <a:cubicBezTo>
                  <a:pt x="99571" y="2082"/>
                  <a:pt x="99305" y="1982"/>
                  <a:pt x="99038" y="1848"/>
                </a:cubicBezTo>
                <a:cubicBezTo>
                  <a:pt x="98771" y="1782"/>
                  <a:pt x="98504" y="1682"/>
                  <a:pt x="98237" y="1582"/>
                </a:cubicBezTo>
                <a:cubicBezTo>
                  <a:pt x="96236" y="848"/>
                  <a:pt x="94401" y="447"/>
                  <a:pt x="92900" y="214"/>
                </a:cubicBezTo>
                <a:cubicBezTo>
                  <a:pt x="91985" y="51"/>
                  <a:pt x="91194" y="0"/>
                  <a:pt x="90534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3"/>
          <p:cNvSpPr/>
          <p:nvPr/>
        </p:nvSpPr>
        <p:spPr>
          <a:xfrm>
            <a:off x="7378834" y="4354714"/>
            <a:ext cx="670819" cy="88526"/>
          </a:xfrm>
          <a:custGeom>
            <a:avLst/>
            <a:gdLst/>
            <a:ahLst/>
            <a:cxnLst/>
            <a:rect l="l" t="t" r="r" b="b"/>
            <a:pathLst>
              <a:path w="15312" h="3566" extrusionOk="0">
                <a:moveTo>
                  <a:pt x="2336" y="1"/>
                </a:moveTo>
                <a:cubicBezTo>
                  <a:pt x="868" y="1"/>
                  <a:pt x="1" y="234"/>
                  <a:pt x="1" y="401"/>
                </a:cubicBezTo>
                <a:cubicBezTo>
                  <a:pt x="1" y="568"/>
                  <a:pt x="901" y="634"/>
                  <a:pt x="2269" y="868"/>
                </a:cubicBezTo>
                <a:cubicBezTo>
                  <a:pt x="3637" y="1068"/>
                  <a:pt x="5505" y="1502"/>
                  <a:pt x="7573" y="2069"/>
                </a:cubicBezTo>
                <a:cubicBezTo>
                  <a:pt x="9641" y="2636"/>
                  <a:pt x="11542" y="3136"/>
                  <a:pt x="12943" y="3370"/>
                </a:cubicBezTo>
                <a:cubicBezTo>
                  <a:pt x="13688" y="3508"/>
                  <a:pt x="14289" y="3566"/>
                  <a:pt x="14700" y="3566"/>
                </a:cubicBezTo>
                <a:cubicBezTo>
                  <a:pt x="15079" y="3566"/>
                  <a:pt x="15296" y="3516"/>
                  <a:pt x="15312" y="3436"/>
                </a:cubicBezTo>
                <a:cubicBezTo>
                  <a:pt x="15312" y="3270"/>
                  <a:pt x="14511" y="2969"/>
                  <a:pt x="13177" y="2536"/>
                </a:cubicBezTo>
                <a:cubicBezTo>
                  <a:pt x="11842" y="2069"/>
                  <a:pt x="10008" y="1435"/>
                  <a:pt x="7873" y="868"/>
                </a:cubicBezTo>
                <a:cubicBezTo>
                  <a:pt x="5771" y="301"/>
                  <a:pt x="3803" y="1"/>
                  <a:pt x="2336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"/>
          <p:cNvSpPr txBox="1">
            <a:spLocks noGrp="1"/>
          </p:cNvSpPr>
          <p:nvPr>
            <p:ph type="title"/>
          </p:nvPr>
        </p:nvSpPr>
        <p:spPr>
          <a:xfrm>
            <a:off x="703150" y="2127348"/>
            <a:ext cx="4432200" cy="13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7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3" name="Google Shape;243;p3"/>
          <p:cNvSpPr txBox="1">
            <a:spLocks noGrp="1"/>
          </p:cNvSpPr>
          <p:nvPr>
            <p:ph type="title" idx="2" hasCustomPrompt="1"/>
          </p:nvPr>
        </p:nvSpPr>
        <p:spPr>
          <a:xfrm>
            <a:off x="703150" y="867175"/>
            <a:ext cx="1353300" cy="146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44" name="Google Shape;244;p3"/>
          <p:cNvSpPr txBox="1">
            <a:spLocks noGrp="1"/>
          </p:cNvSpPr>
          <p:nvPr>
            <p:ph type="subTitle" idx="1"/>
          </p:nvPr>
        </p:nvSpPr>
        <p:spPr>
          <a:xfrm>
            <a:off x="703150" y="3561625"/>
            <a:ext cx="4432200" cy="4419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5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5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5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5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5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5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5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5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5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5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5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5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5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9" name="Google Shape;289;p5"/>
          <p:cNvGrpSpPr/>
          <p:nvPr/>
        </p:nvGrpSpPr>
        <p:grpSpPr>
          <a:xfrm>
            <a:off x="825045" y="4679576"/>
            <a:ext cx="482908" cy="295004"/>
            <a:chOff x="5373175" y="4552275"/>
            <a:chExt cx="422825" cy="258300"/>
          </a:xfrm>
        </p:grpSpPr>
        <p:sp>
          <p:nvSpPr>
            <p:cNvPr id="290" name="Google Shape;290;p5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5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5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9" name="Google Shape;299;p5"/>
          <p:cNvGrpSpPr/>
          <p:nvPr/>
        </p:nvGrpSpPr>
        <p:grpSpPr>
          <a:xfrm flipH="1">
            <a:off x="8368845" y="4831976"/>
            <a:ext cx="482908" cy="295004"/>
            <a:chOff x="5373175" y="4552275"/>
            <a:chExt cx="422825" cy="258300"/>
          </a:xfrm>
        </p:grpSpPr>
        <p:sp>
          <p:nvSpPr>
            <p:cNvPr id="300" name="Google Shape;300;p5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5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" name="Google Shape;309;p5"/>
          <p:cNvGrpSpPr/>
          <p:nvPr/>
        </p:nvGrpSpPr>
        <p:grpSpPr>
          <a:xfrm rot="10800000">
            <a:off x="5136170" y="4845476"/>
            <a:ext cx="482908" cy="295004"/>
            <a:chOff x="5373175" y="4552275"/>
            <a:chExt cx="422825" cy="258300"/>
          </a:xfrm>
        </p:grpSpPr>
        <p:sp>
          <p:nvSpPr>
            <p:cNvPr id="310" name="Google Shape;310;p5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9" name="Google Shape;319;p5"/>
          <p:cNvSpPr txBox="1">
            <a:spLocks noGrp="1"/>
          </p:cNvSpPr>
          <p:nvPr>
            <p:ph type="title"/>
          </p:nvPr>
        </p:nvSpPr>
        <p:spPr>
          <a:xfrm>
            <a:off x="1715175" y="2340800"/>
            <a:ext cx="2505600" cy="558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5"/>
          <p:cNvSpPr txBox="1">
            <a:spLocks noGrp="1"/>
          </p:cNvSpPr>
          <p:nvPr>
            <p:ph type="title" idx="2"/>
          </p:nvPr>
        </p:nvSpPr>
        <p:spPr>
          <a:xfrm>
            <a:off x="4923223" y="2340800"/>
            <a:ext cx="2505600" cy="558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5"/>
          <p:cNvSpPr txBox="1">
            <a:spLocks noGrp="1"/>
          </p:cNvSpPr>
          <p:nvPr>
            <p:ph type="subTitle" idx="1"/>
          </p:nvPr>
        </p:nvSpPr>
        <p:spPr>
          <a:xfrm>
            <a:off x="4923223" y="298082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22" name="Google Shape;322;p5"/>
          <p:cNvSpPr txBox="1">
            <a:spLocks noGrp="1"/>
          </p:cNvSpPr>
          <p:nvPr>
            <p:ph type="subTitle" idx="3"/>
          </p:nvPr>
        </p:nvSpPr>
        <p:spPr>
          <a:xfrm>
            <a:off x="1715175" y="2980822"/>
            <a:ext cx="2505600" cy="10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23" name="Google Shape;323;p5"/>
          <p:cNvSpPr txBox="1">
            <a:spLocks noGrp="1"/>
          </p:cNvSpPr>
          <p:nvPr>
            <p:ph type="title" idx="4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8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8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8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8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8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8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8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9" name="Google Shape;389;p8"/>
          <p:cNvGrpSpPr/>
          <p:nvPr/>
        </p:nvGrpSpPr>
        <p:grpSpPr>
          <a:xfrm>
            <a:off x="-113150" y="-181625"/>
            <a:ext cx="9383541" cy="5173949"/>
            <a:chOff x="-113150" y="-181625"/>
            <a:chExt cx="9383541" cy="5173949"/>
          </a:xfrm>
        </p:grpSpPr>
        <p:sp>
          <p:nvSpPr>
            <p:cNvPr id="390" name="Google Shape;390;p8"/>
            <p:cNvSpPr/>
            <p:nvPr/>
          </p:nvSpPr>
          <p:spPr>
            <a:xfrm flipH="1">
              <a:off x="4603163" y="2896563"/>
              <a:ext cx="4540923" cy="1153485"/>
            </a:xfrm>
            <a:custGeom>
              <a:avLst/>
              <a:gdLst/>
              <a:ahLst/>
              <a:cxnLst/>
              <a:rect l="l" t="t" r="r" b="b"/>
              <a:pathLst>
                <a:path w="43347" h="11011" extrusionOk="0">
                  <a:moveTo>
                    <a:pt x="1457" y="1"/>
                  </a:moveTo>
                  <a:cubicBezTo>
                    <a:pt x="968" y="1"/>
                    <a:pt x="482" y="37"/>
                    <a:pt x="0" y="89"/>
                  </a:cubicBezTo>
                  <a:lnTo>
                    <a:pt x="0" y="11000"/>
                  </a:lnTo>
                  <a:cubicBezTo>
                    <a:pt x="926" y="11000"/>
                    <a:pt x="1854" y="11011"/>
                    <a:pt x="2782" y="11011"/>
                  </a:cubicBezTo>
                  <a:cubicBezTo>
                    <a:pt x="3655" y="11011"/>
                    <a:pt x="4527" y="11002"/>
                    <a:pt x="5396" y="10967"/>
                  </a:cubicBezTo>
                  <a:cubicBezTo>
                    <a:pt x="7230" y="10894"/>
                    <a:pt x="9058" y="10696"/>
                    <a:pt x="10864" y="10368"/>
                  </a:cubicBezTo>
                  <a:cubicBezTo>
                    <a:pt x="11737" y="10209"/>
                    <a:pt x="12606" y="10025"/>
                    <a:pt x="13450" y="9760"/>
                  </a:cubicBezTo>
                  <a:cubicBezTo>
                    <a:pt x="14261" y="9504"/>
                    <a:pt x="15063" y="9201"/>
                    <a:pt x="15878" y="8954"/>
                  </a:cubicBezTo>
                  <a:cubicBezTo>
                    <a:pt x="16562" y="8749"/>
                    <a:pt x="17300" y="8535"/>
                    <a:pt x="18026" y="8535"/>
                  </a:cubicBezTo>
                  <a:cubicBezTo>
                    <a:pt x="18084" y="8535"/>
                    <a:pt x="18142" y="8536"/>
                    <a:pt x="18199" y="8539"/>
                  </a:cubicBezTo>
                  <a:cubicBezTo>
                    <a:pt x="18981" y="8577"/>
                    <a:pt x="19710" y="8882"/>
                    <a:pt x="20477" y="9007"/>
                  </a:cubicBezTo>
                  <a:cubicBezTo>
                    <a:pt x="20757" y="9055"/>
                    <a:pt x="21039" y="9075"/>
                    <a:pt x="21323" y="9075"/>
                  </a:cubicBezTo>
                  <a:cubicBezTo>
                    <a:pt x="21950" y="9075"/>
                    <a:pt x="22582" y="8977"/>
                    <a:pt x="23193" y="8867"/>
                  </a:cubicBezTo>
                  <a:cubicBezTo>
                    <a:pt x="24057" y="8713"/>
                    <a:pt x="24922" y="8524"/>
                    <a:pt x="25781" y="8361"/>
                  </a:cubicBezTo>
                  <a:cubicBezTo>
                    <a:pt x="27485" y="8032"/>
                    <a:pt x="29183" y="7670"/>
                    <a:pt x="30906" y="7453"/>
                  </a:cubicBezTo>
                  <a:cubicBezTo>
                    <a:pt x="31833" y="7335"/>
                    <a:pt x="32766" y="7267"/>
                    <a:pt x="33700" y="7267"/>
                  </a:cubicBezTo>
                  <a:cubicBezTo>
                    <a:pt x="34488" y="7267"/>
                    <a:pt x="35276" y="7316"/>
                    <a:pt x="36060" y="7424"/>
                  </a:cubicBezTo>
                  <a:cubicBezTo>
                    <a:pt x="37046" y="7558"/>
                    <a:pt x="38006" y="7709"/>
                    <a:pt x="38991" y="7709"/>
                  </a:cubicBezTo>
                  <a:cubicBezTo>
                    <a:pt x="39211" y="7709"/>
                    <a:pt x="39432" y="7701"/>
                    <a:pt x="39655" y="7684"/>
                  </a:cubicBezTo>
                  <a:cubicBezTo>
                    <a:pt x="40798" y="7598"/>
                    <a:pt x="42112" y="7299"/>
                    <a:pt x="42845" y="6339"/>
                  </a:cubicBezTo>
                  <a:cubicBezTo>
                    <a:pt x="43139" y="5947"/>
                    <a:pt x="43347" y="5450"/>
                    <a:pt x="43197" y="4963"/>
                  </a:cubicBezTo>
                  <a:cubicBezTo>
                    <a:pt x="43063" y="4524"/>
                    <a:pt x="42686" y="4200"/>
                    <a:pt x="42310" y="3964"/>
                  </a:cubicBezTo>
                  <a:cubicBezTo>
                    <a:pt x="41493" y="3448"/>
                    <a:pt x="40504" y="3178"/>
                    <a:pt x="39559" y="3033"/>
                  </a:cubicBezTo>
                  <a:cubicBezTo>
                    <a:pt x="38840" y="2922"/>
                    <a:pt x="38106" y="2907"/>
                    <a:pt x="37382" y="2888"/>
                  </a:cubicBezTo>
                  <a:cubicBezTo>
                    <a:pt x="36995" y="2878"/>
                    <a:pt x="36608" y="2874"/>
                    <a:pt x="36220" y="2874"/>
                  </a:cubicBezTo>
                  <a:cubicBezTo>
                    <a:pt x="35693" y="2874"/>
                    <a:pt x="35166" y="2882"/>
                    <a:pt x="34641" y="2893"/>
                  </a:cubicBezTo>
                  <a:cubicBezTo>
                    <a:pt x="32836" y="2931"/>
                    <a:pt x="31031" y="2941"/>
                    <a:pt x="29227" y="3004"/>
                  </a:cubicBezTo>
                  <a:cubicBezTo>
                    <a:pt x="28134" y="3041"/>
                    <a:pt x="27036" y="3106"/>
                    <a:pt x="25938" y="3106"/>
                  </a:cubicBezTo>
                  <a:cubicBezTo>
                    <a:pt x="25305" y="3106"/>
                    <a:pt x="24671" y="3084"/>
                    <a:pt x="24039" y="3023"/>
                  </a:cubicBezTo>
                  <a:cubicBezTo>
                    <a:pt x="23271" y="2946"/>
                    <a:pt x="22514" y="2811"/>
                    <a:pt x="21785" y="2526"/>
                  </a:cubicBezTo>
                  <a:cubicBezTo>
                    <a:pt x="21085" y="2256"/>
                    <a:pt x="20424" y="1893"/>
                    <a:pt x="19758" y="1552"/>
                  </a:cubicBezTo>
                  <a:cubicBezTo>
                    <a:pt x="19068" y="1194"/>
                    <a:pt x="18358" y="857"/>
                    <a:pt x="17600" y="677"/>
                  </a:cubicBezTo>
                  <a:cubicBezTo>
                    <a:pt x="17080" y="555"/>
                    <a:pt x="16549" y="503"/>
                    <a:pt x="16016" y="503"/>
                  </a:cubicBezTo>
                  <a:cubicBezTo>
                    <a:pt x="15754" y="503"/>
                    <a:pt x="15492" y="516"/>
                    <a:pt x="15231" y="538"/>
                  </a:cubicBezTo>
                  <a:cubicBezTo>
                    <a:pt x="13624" y="673"/>
                    <a:pt x="12080" y="1169"/>
                    <a:pt x="10502" y="1483"/>
                  </a:cubicBezTo>
                  <a:cubicBezTo>
                    <a:pt x="9705" y="1645"/>
                    <a:pt x="8875" y="1768"/>
                    <a:pt x="8053" y="1768"/>
                  </a:cubicBezTo>
                  <a:cubicBezTo>
                    <a:pt x="7350" y="1768"/>
                    <a:pt x="6652" y="1678"/>
                    <a:pt x="5985" y="1445"/>
                  </a:cubicBezTo>
                  <a:cubicBezTo>
                    <a:pt x="5276" y="1198"/>
                    <a:pt x="4614" y="842"/>
                    <a:pt x="3929" y="538"/>
                  </a:cubicBezTo>
                  <a:cubicBezTo>
                    <a:pt x="3185" y="209"/>
                    <a:pt x="2438" y="17"/>
                    <a:pt x="1622" y="2"/>
                  </a:cubicBezTo>
                  <a:cubicBezTo>
                    <a:pt x="1567" y="1"/>
                    <a:pt x="1512" y="1"/>
                    <a:pt x="1457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8"/>
            <p:cNvSpPr/>
            <p:nvPr/>
          </p:nvSpPr>
          <p:spPr>
            <a:xfrm flipH="1">
              <a:off x="1" y="3733781"/>
              <a:ext cx="3205059" cy="785695"/>
            </a:xfrm>
            <a:custGeom>
              <a:avLst/>
              <a:gdLst/>
              <a:ahLst/>
              <a:cxnLst/>
              <a:rect l="l" t="t" r="r" b="b"/>
              <a:pathLst>
                <a:path w="29884" h="7326" extrusionOk="0">
                  <a:moveTo>
                    <a:pt x="10084" y="1"/>
                  </a:moveTo>
                  <a:cubicBezTo>
                    <a:pt x="9159" y="1"/>
                    <a:pt x="8226" y="105"/>
                    <a:pt x="7327" y="202"/>
                  </a:cubicBezTo>
                  <a:cubicBezTo>
                    <a:pt x="5430" y="400"/>
                    <a:pt x="3398" y="670"/>
                    <a:pt x="1656" y="1490"/>
                  </a:cubicBezTo>
                  <a:cubicBezTo>
                    <a:pt x="1111" y="1746"/>
                    <a:pt x="478" y="2113"/>
                    <a:pt x="237" y="2702"/>
                  </a:cubicBezTo>
                  <a:cubicBezTo>
                    <a:pt x="1" y="3267"/>
                    <a:pt x="262" y="3913"/>
                    <a:pt x="687" y="4314"/>
                  </a:cubicBezTo>
                  <a:cubicBezTo>
                    <a:pt x="1275" y="4878"/>
                    <a:pt x="2144" y="5105"/>
                    <a:pt x="2925" y="5245"/>
                  </a:cubicBezTo>
                  <a:cubicBezTo>
                    <a:pt x="3963" y="5428"/>
                    <a:pt x="5024" y="5467"/>
                    <a:pt x="6077" y="5477"/>
                  </a:cubicBezTo>
                  <a:cubicBezTo>
                    <a:pt x="6144" y="5477"/>
                    <a:pt x="6210" y="5477"/>
                    <a:pt x="6277" y="5477"/>
                  </a:cubicBezTo>
                  <a:cubicBezTo>
                    <a:pt x="7171" y="5477"/>
                    <a:pt x="8066" y="5452"/>
                    <a:pt x="8960" y="5452"/>
                  </a:cubicBezTo>
                  <a:cubicBezTo>
                    <a:pt x="9027" y="5452"/>
                    <a:pt x="9094" y="5452"/>
                    <a:pt x="9160" y="5452"/>
                  </a:cubicBezTo>
                  <a:cubicBezTo>
                    <a:pt x="9556" y="5452"/>
                    <a:pt x="9957" y="5457"/>
                    <a:pt x="10352" y="5496"/>
                  </a:cubicBezTo>
                  <a:cubicBezTo>
                    <a:pt x="10922" y="5544"/>
                    <a:pt x="11472" y="5728"/>
                    <a:pt x="12022" y="5891"/>
                  </a:cubicBezTo>
                  <a:cubicBezTo>
                    <a:pt x="13822" y="6418"/>
                    <a:pt x="15593" y="7055"/>
                    <a:pt x="17475" y="7238"/>
                  </a:cubicBezTo>
                  <a:cubicBezTo>
                    <a:pt x="18079" y="7296"/>
                    <a:pt x="18684" y="7319"/>
                    <a:pt x="19289" y="7319"/>
                  </a:cubicBezTo>
                  <a:cubicBezTo>
                    <a:pt x="20635" y="7319"/>
                    <a:pt x="21985" y="7206"/>
                    <a:pt x="23330" y="7113"/>
                  </a:cubicBezTo>
                  <a:cubicBezTo>
                    <a:pt x="24195" y="7055"/>
                    <a:pt x="25072" y="6990"/>
                    <a:pt x="25943" y="6990"/>
                  </a:cubicBezTo>
                  <a:cubicBezTo>
                    <a:pt x="26024" y="6990"/>
                    <a:pt x="26105" y="6990"/>
                    <a:pt x="26186" y="6992"/>
                  </a:cubicBezTo>
                  <a:cubicBezTo>
                    <a:pt x="26722" y="7002"/>
                    <a:pt x="27257" y="7084"/>
                    <a:pt x="27794" y="7147"/>
                  </a:cubicBezTo>
                  <a:cubicBezTo>
                    <a:pt x="28455" y="7229"/>
                    <a:pt x="29121" y="7305"/>
                    <a:pt x="29787" y="7321"/>
                  </a:cubicBezTo>
                  <a:cubicBezTo>
                    <a:pt x="29821" y="7325"/>
                    <a:pt x="29854" y="7325"/>
                    <a:pt x="29883" y="7325"/>
                  </a:cubicBezTo>
                  <a:lnTo>
                    <a:pt x="29883" y="810"/>
                  </a:lnTo>
                  <a:cubicBezTo>
                    <a:pt x="29136" y="661"/>
                    <a:pt x="28372" y="600"/>
                    <a:pt x="27600" y="600"/>
                  </a:cubicBezTo>
                  <a:cubicBezTo>
                    <a:pt x="26024" y="600"/>
                    <a:pt x="24421" y="855"/>
                    <a:pt x="22885" y="1133"/>
                  </a:cubicBezTo>
                  <a:cubicBezTo>
                    <a:pt x="21409" y="1404"/>
                    <a:pt x="19898" y="1738"/>
                    <a:pt x="18389" y="1738"/>
                  </a:cubicBezTo>
                  <a:cubicBezTo>
                    <a:pt x="17965" y="1738"/>
                    <a:pt x="17541" y="1711"/>
                    <a:pt x="17118" y="1650"/>
                  </a:cubicBezTo>
                  <a:cubicBezTo>
                    <a:pt x="15381" y="1394"/>
                    <a:pt x="13788" y="612"/>
                    <a:pt x="12089" y="211"/>
                  </a:cubicBezTo>
                  <a:cubicBezTo>
                    <a:pt x="11436" y="57"/>
                    <a:pt x="10762" y="1"/>
                    <a:pt x="10084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0" y="65897"/>
              <a:ext cx="9144072" cy="2908969"/>
            </a:xfrm>
            <a:custGeom>
              <a:avLst/>
              <a:gdLst/>
              <a:ahLst/>
              <a:cxnLst/>
              <a:rect l="l" t="t" r="r" b="b"/>
              <a:pathLst>
                <a:path w="65372" h="18967" extrusionOk="0">
                  <a:moveTo>
                    <a:pt x="63642" y="0"/>
                  </a:moveTo>
                  <a:cubicBezTo>
                    <a:pt x="61309" y="0"/>
                    <a:pt x="58344" y="891"/>
                    <a:pt x="57019" y="1409"/>
                  </a:cubicBezTo>
                  <a:cubicBezTo>
                    <a:pt x="51097" y="3735"/>
                    <a:pt x="47082" y="8783"/>
                    <a:pt x="40663" y="10400"/>
                  </a:cubicBezTo>
                  <a:cubicBezTo>
                    <a:pt x="39501" y="10692"/>
                    <a:pt x="38411" y="10817"/>
                    <a:pt x="37372" y="10817"/>
                  </a:cubicBezTo>
                  <a:cubicBezTo>
                    <a:pt x="31257" y="10817"/>
                    <a:pt x="26963" y="6473"/>
                    <a:pt x="20655" y="6284"/>
                  </a:cubicBezTo>
                  <a:cubicBezTo>
                    <a:pt x="20509" y="6279"/>
                    <a:pt x="20363" y="6277"/>
                    <a:pt x="20219" y="6277"/>
                  </a:cubicBezTo>
                  <a:cubicBezTo>
                    <a:pt x="13733" y="6277"/>
                    <a:pt x="9111" y="10589"/>
                    <a:pt x="2683" y="10589"/>
                  </a:cubicBezTo>
                  <a:cubicBezTo>
                    <a:pt x="1824" y="10589"/>
                    <a:pt x="933" y="10512"/>
                    <a:pt x="0" y="10337"/>
                  </a:cubicBezTo>
                  <a:lnTo>
                    <a:pt x="0" y="12852"/>
                  </a:lnTo>
                  <a:cubicBezTo>
                    <a:pt x="292" y="13076"/>
                    <a:pt x="672" y="13145"/>
                    <a:pt x="1146" y="13145"/>
                  </a:cubicBezTo>
                  <a:cubicBezTo>
                    <a:pt x="1893" y="13145"/>
                    <a:pt x="2874" y="12974"/>
                    <a:pt x="4111" y="12974"/>
                  </a:cubicBezTo>
                  <a:cubicBezTo>
                    <a:pt x="4537" y="12974"/>
                    <a:pt x="4994" y="12994"/>
                    <a:pt x="5482" y="13049"/>
                  </a:cubicBezTo>
                  <a:cubicBezTo>
                    <a:pt x="8735" y="13416"/>
                    <a:pt x="10583" y="14541"/>
                    <a:pt x="13256" y="16229"/>
                  </a:cubicBezTo>
                  <a:cubicBezTo>
                    <a:pt x="16521" y="18299"/>
                    <a:pt x="19299" y="18966"/>
                    <a:pt x="22114" y="18966"/>
                  </a:cubicBezTo>
                  <a:cubicBezTo>
                    <a:pt x="25347" y="18966"/>
                    <a:pt x="28629" y="18086"/>
                    <a:pt x="32754" y="17436"/>
                  </a:cubicBezTo>
                  <a:cubicBezTo>
                    <a:pt x="33692" y="17288"/>
                    <a:pt x="34631" y="17231"/>
                    <a:pt x="35567" y="17231"/>
                  </a:cubicBezTo>
                  <a:cubicBezTo>
                    <a:pt x="38717" y="17231"/>
                    <a:pt x="41845" y="17876"/>
                    <a:pt x="44892" y="17876"/>
                  </a:cubicBezTo>
                  <a:cubicBezTo>
                    <a:pt x="46967" y="17876"/>
                    <a:pt x="49004" y="17577"/>
                    <a:pt x="50985" y="16572"/>
                  </a:cubicBezTo>
                  <a:cubicBezTo>
                    <a:pt x="55002" y="14536"/>
                    <a:pt x="58990" y="10629"/>
                    <a:pt x="63723" y="10629"/>
                  </a:cubicBezTo>
                  <a:cubicBezTo>
                    <a:pt x="64262" y="10629"/>
                    <a:pt x="64812" y="10680"/>
                    <a:pt x="65372" y="10790"/>
                  </a:cubicBezTo>
                  <a:lnTo>
                    <a:pt x="65372" y="227"/>
                  </a:lnTo>
                  <a:cubicBezTo>
                    <a:pt x="64874" y="67"/>
                    <a:pt x="64282" y="0"/>
                    <a:pt x="63642" y="0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195525" y="65888"/>
              <a:ext cx="1015244" cy="923875"/>
            </a:xfrm>
            <a:custGeom>
              <a:avLst/>
              <a:gdLst/>
              <a:ahLst/>
              <a:cxnLst/>
              <a:rect l="l" t="t" r="r" b="b"/>
              <a:pathLst>
                <a:path w="15545" h="14146" extrusionOk="0">
                  <a:moveTo>
                    <a:pt x="7759" y="1"/>
                  </a:moveTo>
                  <a:cubicBezTo>
                    <a:pt x="4542" y="1"/>
                    <a:pt x="1643" y="2211"/>
                    <a:pt x="868" y="5484"/>
                  </a:cubicBezTo>
                  <a:cubicBezTo>
                    <a:pt x="0" y="9286"/>
                    <a:pt x="2369" y="13089"/>
                    <a:pt x="6171" y="13956"/>
                  </a:cubicBezTo>
                  <a:cubicBezTo>
                    <a:pt x="6712" y="14084"/>
                    <a:pt x="7253" y="14146"/>
                    <a:pt x="7785" y="14146"/>
                  </a:cubicBezTo>
                  <a:cubicBezTo>
                    <a:pt x="10996" y="14146"/>
                    <a:pt x="13900" y="11915"/>
                    <a:pt x="14644" y="8653"/>
                  </a:cubicBezTo>
                  <a:cubicBezTo>
                    <a:pt x="15545" y="4850"/>
                    <a:pt x="13143" y="1080"/>
                    <a:pt x="9340" y="180"/>
                  </a:cubicBezTo>
                  <a:cubicBezTo>
                    <a:pt x="8810" y="59"/>
                    <a:pt x="8281" y="1"/>
                    <a:pt x="77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-113150" y="-181625"/>
              <a:ext cx="1270925" cy="850750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-72725" y="1981925"/>
              <a:ext cx="657150" cy="75970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 rot="246705">
              <a:off x="8749429" y="201549"/>
              <a:ext cx="477837" cy="1220018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7" name="Google Shape;397;p8"/>
            <p:cNvGrpSpPr/>
            <p:nvPr/>
          </p:nvGrpSpPr>
          <p:grpSpPr>
            <a:xfrm>
              <a:off x="262157" y="4568278"/>
              <a:ext cx="653735" cy="424046"/>
              <a:chOff x="5243732" y="4768916"/>
              <a:chExt cx="653735" cy="424046"/>
            </a:xfrm>
          </p:grpSpPr>
          <p:grpSp>
            <p:nvGrpSpPr>
              <p:cNvPr id="398" name="Google Shape;398;p8"/>
              <p:cNvGrpSpPr/>
              <p:nvPr/>
            </p:nvGrpSpPr>
            <p:grpSpPr>
              <a:xfrm rot="1026894">
                <a:off x="5381854" y="4833440"/>
                <a:ext cx="482898" cy="294998"/>
                <a:chOff x="5373175" y="4552275"/>
                <a:chExt cx="422825" cy="258300"/>
              </a:xfrm>
            </p:grpSpPr>
            <p:sp>
              <p:nvSpPr>
                <p:cNvPr id="399" name="Google Shape;399;p8"/>
                <p:cNvSpPr/>
                <p:nvPr/>
              </p:nvSpPr>
              <p:spPr>
                <a:xfrm>
                  <a:off x="5400700" y="4639975"/>
                  <a:ext cx="271050" cy="16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6724" extrusionOk="0">
                      <a:moveTo>
                        <a:pt x="10217" y="1"/>
                      </a:moveTo>
                      <a:cubicBezTo>
                        <a:pt x="8567" y="1"/>
                        <a:pt x="3414" y="439"/>
                        <a:pt x="501" y="5656"/>
                      </a:cubicBezTo>
                      <a:cubicBezTo>
                        <a:pt x="334" y="5990"/>
                        <a:pt x="167" y="6357"/>
                        <a:pt x="0" y="6724"/>
                      </a:cubicBezTo>
                      <a:cubicBezTo>
                        <a:pt x="34" y="6690"/>
                        <a:pt x="67" y="6657"/>
                        <a:pt x="67" y="6590"/>
                      </a:cubicBezTo>
                      <a:cubicBezTo>
                        <a:pt x="67" y="6590"/>
                        <a:pt x="67" y="6623"/>
                        <a:pt x="67" y="6657"/>
                      </a:cubicBezTo>
                      <a:cubicBezTo>
                        <a:pt x="200" y="6390"/>
                        <a:pt x="401" y="6090"/>
                        <a:pt x="634" y="5723"/>
                      </a:cubicBezTo>
                      <a:cubicBezTo>
                        <a:pt x="1940" y="3733"/>
                        <a:pt x="4838" y="499"/>
                        <a:pt x="9734" y="499"/>
                      </a:cubicBezTo>
                      <a:cubicBezTo>
                        <a:pt x="10093" y="499"/>
                        <a:pt x="10462" y="516"/>
                        <a:pt x="10841" y="552"/>
                      </a:cubicBezTo>
                      <a:lnTo>
                        <a:pt x="10741" y="19"/>
                      </a:lnTo>
                      <a:cubicBezTo>
                        <a:pt x="10741" y="19"/>
                        <a:pt x="10551" y="1"/>
                        <a:pt x="1021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8"/>
                <p:cNvSpPr/>
                <p:nvPr/>
              </p:nvSpPr>
              <p:spPr>
                <a:xfrm>
                  <a:off x="5373175" y="4745600"/>
                  <a:ext cx="83425" cy="6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7" h="2599" extrusionOk="0">
                      <a:moveTo>
                        <a:pt x="2075" y="0"/>
                      </a:moveTo>
                      <a:cubicBezTo>
                        <a:pt x="1561" y="0"/>
                        <a:pt x="781" y="126"/>
                        <a:pt x="0" y="731"/>
                      </a:cubicBezTo>
                      <a:cubicBezTo>
                        <a:pt x="0" y="731"/>
                        <a:pt x="1349" y="229"/>
                        <a:pt x="2283" y="229"/>
                      </a:cubicBezTo>
                      <a:cubicBezTo>
                        <a:pt x="2312" y="229"/>
                        <a:pt x="2341" y="229"/>
                        <a:pt x="2369" y="230"/>
                      </a:cubicBezTo>
                      <a:cubicBezTo>
                        <a:pt x="2369" y="230"/>
                        <a:pt x="3103" y="1264"/>
                        <a:pt x="3003" y="2599"/>
                      </a:cubicBezTo>
                      <a:cubicBezTo>
                        <a:pt x="3003" y="2599"/>
                        <a:pt x="3336" y="1164"/>
                        <a:pt x="2669" y="63"/>
                      </a:cubicBezTo>
                      <a:cubicBezTo>
                        <a:pt x="2669" y="63"/>
                        <a:pt x="2439" y="0"/>
                        <a:pt x="20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8"/>
                <p:cNvSpPr/>
                <p:nvPr/>
              </p:nvSpPr>
              <p:spPr>
                <a:xfrm>
                  <a:off x="5401525" y="4697525"/>
                  <a:ext cx="88425" cy="9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3822" extrusionOk="0">
                      <a:moveTo>
                        <a:pt x="1403" y="1"/>
                      </a:moveTo>
                      <a:cubicBezTo>
                        <a:pt x="946" y="1"/>
                        <a:pt x="454" y="81"/>
                        <a:pt x="1" y="319"/>
                      </a:cubicBezTo>
                      <a:cubicBezTo>
                        <a:pt x="1" y="319"/>
                        <a:pt x="150" y="310"/>
                        <a:pt x="388" y="310"/>
                      </a:cubicBezTo>
                      <a:cubicBezTo>
                        <a:pt x="981" y="310"/>
                        <a:pt x="2121" y="361"/>
                        <a:pt x="2836" y="719"/>
                      </a:cubicBezTo>
                      <a:cubicBezTo>
                        <a:pt x="2836" y="719"/>
                        <a:pt x="3103" y="2320"/>
                        <a:pt x="2836" y="3821"/>
                      </a:cubicBezTo>
                      <a:cubicBezTo>
                        <a:pt x="2836" y="3821"/>
                        <a:pt x="3536" y="2320"/>
                        <a:pt x="3170" y="352"/>
                      </a:cubicBezTo>
                      <a:cubicBezTo>
                        <a:pt x="3170" y="352"/>
                        <a:pt x="2361" y="1"/>
                        <a:pt x="140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8"/>
                <p:cNvSpPr/>
                <p:nvPr/>
              </p:nvSpPr>
              <p:spPr>
                <a:xfrm>
                  <a:off x="5442400" y="4661875"/>
                  <a:ext cx="81750" cy="10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4147" extrusionOk="0">
                      <a:moveTo>
                        <a:pt x="854" y="1"/>
                      </a:moveTo>
                      <a:cubicBezTo>
                        <a:pt x="569" y="1"/>
                        <a:pt x="280" y="42"/>
                        <a:pt x="0" y="143"/>
                      </a:cubicBezTo>
                      <a:cubicBezTo>
                        <a:pt x="0" y="143"/>
                        <a:pt x="1868" y="444"/>
                        <a:pt x="2802" y="1077"/>
                      </a:cubicBezTo>
                      <a:cubicBezTo>
                        <a:pt x="2802" y="1077"/>
                        <a:pt x="2936" y="2712"/>
                        <a:pt x="2469" y="4146"/>
                      </a:cubicBezTo>
                      <a:cubicBezTo>
                        <a:pt x="2469" y="4146"/>
                        <a:pt x="3269" y="2745"/>
                        <a:pt x="3202" y="744"/>
                      </a:cubicBezTo>
                      <a:cubicBezTo>
                        <a:pt x="3202" y="744"/>
                        <a:pt x="2066" y="1"/>
                        <a:pt x="8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8"/>
                <p:cNvSpPr/>
                <p:nvPr/>
              </p:nvSpPr>
              <p:spPr>
                <a:xfrm>
                  <a:off x="5488575" y="4624000"/>
                  <a:ext cx="78925" cy="1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7" h="4861" extrusionOk="0">
                      <a:moveTo>
                        <a:pt x="379" y="0"/>
                      </a:moveTo>
                      <a:cubicBezTo>
                        <a:pt x="272" y="0"/>
                        <a:pt x="163" y="8"/>
                        <a:pt x="54" y="24"/>
                      </a:cubicBezTo>
                      <a:cubicBezTo>
                        <a:pt x="41" y="19"/>
                        <a:pt x="33" y="16"/>
                        <a:pt x="32" y="16"/>
                      </a:cubicBezTo>
                      <a:lnTo>
                        <a:pt x="32" y="16"/>
                      </a:lnTo>
                      <a:cubicBezTo>
                        <a:pt x="1" y="16"/>
                        <a:pt x="1932" y="866"/>
                        <a:pt x="2723" y="1625"/>
                      </a:cubicBezTo>
                      <a:cubicBezTo>
                        <a:pt x="2723" y="1625"/>
                        <a:pt x="2523" y="3260"/>
                        <a:pt x="1956" y="4861"/>
                      </a:cubicBezTo>
                      <a:cubicBezTo>
                        <a:pt x="1956" y="4861"/>
                        <a:pt x="2856" y="3360"/>
                        <a:pt x="3157" y="1358"/>
                      </a:cubicBezTo>
                      <a:cubicBezTo>
                        <a:pt x="3157" y="1358"/>
                        <a:pt x="1828" y="0"/>
                        <a:pt x="37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4" name="Google Shape;404;p8"/>
                <p:cNvSpPr/>
                <p:nvPr/>
              </p:nvSpPr>
              <p:spPr>
                <a:xfrm>
                  <a:off x="5551050" y="4599300"/>
                  <a:ext cx="74000" cy="12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" h="5049" extrusionOk="0">
                      <a:moveTo>
                        <a:pt x="5" y="0"/>
                      </a:moveTo>
                      <a:cubicBezTo>
                        <a:pt x="1" y="0"/>
                        <a:pt x="1798" y="1061"/>
                        <a:pt x="2492" y="1913"/>
                      </a:cubicBezTo>
                      <a:cubicBezTo>
                        <a:pt x="2492" y="1913"/>
                        <a:pt x="2092" y="3514"/>
                        <a:pt x="1325" y="5048"/>
                      </a:cubicBezTo>
                      <a:cubicBezTo>
                        <a:pt x="1325" y="5048"/>
                        <a:pt x="2392" y="3647"/>
                        <a:pt x="2959" y="1712"/>
                      </a:cubicBezTo>
                      <a:cubicBezTo>
                        <a:pt x="2959" y="1712"/>
                        <a:pt x="1650" y="11"/>
                        <a:pt x="70" y="11"/>
                      </a:cubicBezTo>
                      <a:cubicBezTo>
                        <a:pt x="54" y="11"/>
                        <a:pt x="39" y="11"/>
                        <a:pt x="24" y="11"/>
                      </a:cubicBezTo>
                      <a:cubicBezTo>
                        <a:pt x="11" y="4"/>
                        <a:pt x="5" y="0"/>
                        <a:pt x="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5" name="Google Shape;405;p8"/>
                <p:cNvSpPr/>
                <p:nvPr/>
              </p:nvSpPr>
              <p:spPr>
                <a:xfrm>
                  <a:off x="5589150" y="4552275"/>
                  <a:ext cx="206850" cy="22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74" h="8866" extrusionOk="0">
                      <a:moveTo>
                        <a:pt x="1631" y="0"/>
                      </a:moveTo>
                      <a:cubicBezTo>
                        <a:pt x="1117" y="0"/>
                        <a:pt x="750" y="101"/>
                        <a:pt x="635" y="324"/>
                      </a:cubicBezTo>
                      <a:cubicBezTo>
                        <a:pt x="1" y="1492"/>
                        <a:pt x="3137" y="3927"/>
                        <a:pt x="3137" y="3927"/>
                      </a:cubicBezTo>
                      <a:cubicBezTo>
                        <a:pt x="3137" y="3927"/>
                        <a:pt x="501" y="7329"/>
                        <a:pt x="1002" y="8597"/>
                      </a:cubicBezTo>
                      <a:cubicBezTo>
                        <a:pt x="1075" y="8782"/>
                        <a:pt x="1258" y="8865"/>
                        <a:pt x="1522" y="8865"/>
                      </a:cubicBezTo>
                      <a:cubicBezTo>
                        <a:pt x="3064" y="8865"/>
                        <a:pt x="7342" y="6002"/>
                        <a:pt x="8140" y="3894"/>
                      </a:cubicBezTo>
                      <a:cubicBezTo>
                        <a:pt x="8274" y="3560"/>
                        <a:pt x="8207" y="3227"/>
                        <a:pt x="8040" y="2893"/>
                      </a:cubicBezTo>
                      <a:cubicBezTo>
                        <a:pt x="7973" y="2760"/>
                        <a:pt x="7907" y="2659"/>
                        <a:pt x="7807" y="2526"/>
                      </a:cubicBezTo>
                      <a:cubicBezTo>
                        <a:pt x="6678" y="1115"/>
                        <a:pt x="3340" y="0"/>
                        <a:pt x="163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6" name="Google Shape;406;p8"/>
                <p:cNvSpPr/>
                <p:nvPr/>
              </p:nvSpPr>
              <p:spPr>
                <a:xfrm>
                  <a:off x="5691725" y="4616875"/>
                  <a:ext cx="35900" cy="3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6" h="1289" extrusionOk="0">
                      <a:moveTo>
                        <a:pt x="719" y="0"/>
                      </a:moveTo>
                      <a:cubicBezTo>
                        <a:pt x="455" y="0"/>
                        <a:pt x="206" y="180"/>
                        <a:pt x="101" y="442"/>
                      </a:cubicBezTo>
                      <a:cubicBezTo>
                        <a:pt x="1" y="776"/>
                        <a:pt x="168" y="1143"/>
                        <a:pt x="501" y="1243"/>
                      </a:cubicBezTo>
                      <a:cubicBezTo>
                        <a:pt x="579" y="1274"/>
                        <a:pt x="660" y="1289"/>
                        <a:pt x="738" y="1289"/>
                      </a:cubicBezTo>
                      <a:cubicBezTo>
                        <a:pt x="992" y="1289"/>
                        <a:pt x="1225" y="1131"/>
                        <a:pt x="1302" y="876"/>
                      </a:cubicBezTo>
                      <a:cubicBezTo>
                        <a:pt x="1435" y="542"/>
                        <a:pt x="1268" y="176"/>
                        <a:pt x="935" y="42"/>
                      </a:cubicBezTo>
                      <a:cubicBezTo>
                        <a:pt x="864" y="14"/>
                        <a:pt x="791" y="0"/>
                        <a:pt x="7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7" name="Google Shape;407;p8"/>
                <p:cNvSpPr/>
                <p:nvPr/>
              </p:nvSpPr>
              <p:spPr>
                <a:xfrm>
                  <a:off x="5759275" y="4615425"/>
                  <a:ext cx="30900" cy="3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6" h="1435" extrusionOk="0">
                      <a:moveTo>
                        <a:pt x="1002" y="0"/>
                      </a:moveTo>
                      <a:cubicBezTo>
                        <a:pt x="468" y="467"/>
                        <a:pt x="1" y="1434"/>
                        <a:pt x="1" y="1434"/>
                      </a:cubicBezTo>
                      <a:cubicBezTo>
                        <a:pt x="1" y="1434"/>
                        <a:pt x="1135" y="400"/>
                        <a:pt x="1235" y="367"/>
                      </a:cubicBezTo>
                      <a:cubicBezTo>
                        <a:pt x="1168" y="234"/>
                        <a:pt x="1102" y="133"/>
                        <a:pt x="100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8" name="Google Shape;408;p8"/>
              <p:cNvSpPr/>
              <p:nvPr/>
            </p:nvSpPr>
            <p:spPr>
              <a:xfrm rot="-656958">
                <a:off x="5247475" y="5055115"/>
                <a:ext cx="242703" cy="62676"/>
              </a:xfrm>
              <a:custGeom>
                <a:avLst/>
                <a:gdLst/>
                <a:ahLst/>
                <a:cxnLst/>
                <a:rect l="l" t="t" r="r" b="b"/>
                <a:pathLst>
                  <a:path w="3304" h="1362" extrusionOk="0">
                    <a:moveTo>
                      <a:pt x="1304" y="0"/>
                    </a:moveTo>
                    <a:cubicBezTo>
                      <a:pt x="1165" y="0"/>
                      <a:pt x="1027" y="19"/>
                      <a:pt x="902" y="61"/>
                    </a:cubicBezTo>
                    <a:cubicBezTo>
                      <a:pt x="735" y="94"/>
                      <a:pt x="568" y="161"/>
                      <a:pt x="435" y="194"/>
                    </a:cubicBezTo>
                    <a:cubicBezTo>
                      <a:pt x="301" y="294"/>
                      <a:pt x="134" y="361"/>
                      <a:pt x="1" y="461"/>
                    </a:cubicBezTo>
                    <a:cubicBezTo>
                      <a:pt x="168" y="394"/>
                      <a:pt x="301" y="328"/>
                      <a:pt x="468" y="294"/>
                    </a:cubicBezTo>
                    <a:lnTo>
                      <a:pt x="701" y="261"/>
                    </a:lnTo>
                    <a:lnTo>
                      <a:pt x="802" y="228"/>
                    </a:lnTo>
                    <a:lnTo>
                      <a:pt x="935" y="228"/>
                    </a:lnTo>
                    <a:lnTo>
                      <a:pt x="1168" y="194"/>
                    </a:lnTo>
                    <a:lnTo>
                      <a:pt x="1369" y="194"/>
                    </a:lnTo>
                    <a:cubicBezTo>
                      <a:pt x="1469" y="194"/>
                      <a:pt x="1535" y="228"/>
                      <a:pt x="1602" y="228"/>
                    </a:cubicBezTo>
                    <a:lnTo>
                      <a:pt x="1702" y="261"/>
                    </a:lnTo>
                    <a:cubicBezTo>
                      <a:pt x="1769" y="261"/>
                      <a:pt x="1802" y="261"/>
                      <a:pt x="1836" y="294"/>
                    </a:cubicBezTo>
                    <a:cubicBezTo>
                      <a:pt x="2102" y="361"/>
                      <a:pt x="2369" y="494"/>
                      <a:pt x="2636" y="695"/>
                    </a:cubicBezTo>
                    <a:cubicBezTo>
                      <a:pt x="2870" y="895"/>
                      <a:pt x="3103" y="1095"/>
                      <a:pt x="3303" y="1362"/>
                    </a:cubicBezTo>
                    <a:cubicBezTo>
                      <a:pt x="3170" y="1061"/>
                      <a:pt x="2970" y="795"/>
                      <a:pt x="2736" y="561"/>
                    </a:cubicBezTo>
                    <a:cubicBezTo>
                      <a:pt x="2469" y="361"/>
                      <a:pt x="2203" y="161"/>
                      <a:pt x="1869" y="94"/>
                    </a:cubicBezTo>
                    <a:cubicBezTo>
                      <a:pt x="1695" y="36"/>
                      <a:pt x="1498" y="0"/>
                      <a:pt x="1304" y="0"/>
                    </a:cubicBezTo>
                    <a:close/>
                  </a:path>
                </a:pathLst>
              </a:custGeom>
              <a:solidFill>
                <a:srgbClr val="000000">
                  <a:alpha val="191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09" name="Google Shape;409;p8"/>
          <p:cNvSpPr txBox="1">
            <a:spLocks noGrp="1"/>
          </p:cNvSpPr>
          <p:nvPr>
            <p:ph type="title"/>
          </p:nvPr>
        </p:nvSpPr>
        <p:spPr>
          <a:xfrm>
            <a:off x="703150" y="1572188"/>
            <a:ext cx="7737600" cy="19992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9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9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9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9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9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9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9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9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9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9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9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9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9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9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5" name="Google Shape;425;p9"/>
          <p:cNvGrpSpPr/>
          <p:nvPr/>
        </p:nvGrpSpPr>
        <p:grpSpPr>
          <a:xfrm rot="1026894">
            <a:off x="5000854" y="4871540"/>
            <a:ext cx="482898" cy="294998"/>
            <a:chOff x="5373175" y="4552275"/>
            <a:chExt cx="422825" cy="258300"/>
          </a:xfrm>
        </p:grpSpPr>
        <p:sp>
          <p:nvSpPr>
            <p:cNvPr id="426" name="Google Shape;42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5" name="Google Shape;435;p9"/>
          <p:cNvGrpSpPr/>
          <p:nvPr/>
        </p:nvGrpSpPr>
        <p:grpSpPr>
          <a:xfrm>
            <a:off x="4161195" y="4623063"/>
            <a:ext cx="482908" cy="295004"/>
            <a:chOff x="5373175" y="4552275"/>
            <a:chExt cx="422825" cy="258300"/>
          </a:xfrm>
        </p:grpSpPr>
        <p:sp>
          <p:nvSpPr>
            <p:cNvPr id="436" name="Google Shape;43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5" name="Google Shape;445;p9"/>
          <p:cNvGrpSpPr/>
          <p:nvPr/>
        </p:nvGrpSpPr>
        <p:grpSpPr>
          <a:xfrm flipH="1">
            <a:off x="2483262" y="4843738"/>
            <a:ext cx="358260" cy="218858"/>
            <a:chOff x="5373175" y="4552275"/>
            <a:chExt cx="422825" cy="258300"/>
          </a:xfrm>
        </p:grpSpPr>
        <p:sp>
          <p:nvSpPr>
            <p:cNvPr id="446" name="Google Shape;44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5" name="Google Shape;455;p9"/>
          <p:cNvGrpSpPr/>
          <p:nvPr/>
        </p:nvGrpSpPr>
        <p:grpSpPr>
          <a:xfrm flipH="1">
            <a:off x="6175545" y="4756051"/>
            <a:ext cx="482908" cy="295004"/>
            <a:chOff x="5373175" y="4552275"/>
            <a:chExt cx="422825" cy="258300"/>
          </a:xfrm>
        </p:grpSpPr>
        <p:sp>
          <p:nvSpPr>
            <p:cNvPr id="456" name="Google Shape;456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5" name="Google Shape;465;p9"/>
          <p:cNvSpPr/>
          <p:nvPr/>
        </p:nvSpPr>
        <p:spPr>
          <a:xfrm rot="-656958">
            <a:off x="4866475" y="5093215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9"/>
          <p:cNvSpPr/>
          <p:nvPr/>
        </p:nvSpPr>
        <p:spPr>
          <a:xfrm rot="-656958">
            <a:off x="4062623" y="4913778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9"/>
          <p:cNvSpPr/>
          <p:nvPr/>
        </p:nvSpPr>
        <p:spPr>
          <a:xfrm rot="-656958">
            <a:off x="6507198" y="5049015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8" name="Google Shape;468;p9"/>
          <p:cNvGrpSpPr/>
          <p:nvPr/>
        </p:nvGrpSpPr>
        <p:grpSpPr>
          <a:xfrm rot="9900040" flipH="1">
            <a:off x="1504095" y="4159714"/>
            <a:ext cx="709679" cy="380589"/>
            <a:chOff x="2043300" y="2220225"/>
            <a:chExt cx="709700" cy="380600"/>
          </a:xfrm>
        </p:grpSpPr>
        <p:sp>
          <p:nvSpPr>
            <p:cNvPr id="469" name="Google Shape;469;p9"/>
            <p:cNvSpPr/>
            <p:nvPr/>
          </p:nvSpPr>
          <p:spPr>
            <a:xfrm>
              <a:off x="2632050" y="2409575"/>
              <a:ext cx="120950" cy="60700"/>
            </a:xfrm>
            <a:custGeom>
              <a:avLst/>
              <a:gdLst/>
              <a:ahLst/>
              <a:cxnLst/>
              <a:rect l="l" t="t" r="r" b="b"/>
              <a:pathLst>
                <a:path w="4838" h="2428" extrusionOk="0">
                  <a:moveTo>
                    <a:pt x="4175" y="1"/>
                  </a:moveTo>
                  <a:cubicBezTo>
                    <a:pt x="3886" y="1"/>
                    <a:pt x="3487" y="111"/>
                    <a:pt x="3136" y="204"/>
                  </a:cubicBezTo>
                  <a:cubicBezTo>
                    <a:pt x="2769" y="304"/>
                    <a:pt x="2502" y="404"/>
                    <a:pt x="2502" y="404"/>
                  </a:cubicBezTo>
                  <a:cubicBezTo>
                    <a:pt x="2502" y="404"/>
                    <a:pt x="1" y="2072"/>
                    <a:pt x="1301" y="2406"/>
                  </a:cubicBezTo>
                  <a:cubicBezTo>
                    <a:pt x="1384" y="2420"/>
                    <a:pt x="1473" y="2428"/>
                    <a:pt x="1565" y="2428"/>
                  </a:cubicBezTo>
                  <a:cubicBezTo>
                    <a:pt x="1695" y="2428"/>
                    <a:pt x="1832" y="2412"/>
                    <a:pt x="1969" y="2373"/>
                  </a:cubicBezTo>
                  <a:cubicBezTo>
                    <a:pt x="3270" y="2006"/>
                    <a:pt x="4837" y="271"/>
                    <a:pt x="4470" y="71"/>
                  </a:cubicBezTo>
                  <a:cubicBezTo>
                    <a:pt x="4401" y="21"/>
                    <a:pt x="4298" y="1"/>
                    <a:pt x="41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9"/>
            <p:cNvSpPr/>
            <p:nvPr/>
          </p:nvSpPr>
          <p:spPr>
            <a:xfrm>
              <a:off x="2148375" y="2292075"/>
              <a:ext cx="143450" cy="155150"/>
            </a:xfrm>
            <a:custGeom>
              <a:avLst/>
              <a:gdLst/>
              <a:ahLst/>
              <a:cxnLst/>
              <a:rect l="l" t="t" r="r" b="b"/>
              <a:pathLst>
                <a:path w="5738" h="6206" extrusionOk="0">
                  <a:moveTo>
                    <a:pt x="4003" y="1"/>
                  </a:moveTo>
                  <a:cubicBezTo>
                    <a:pt x="4003" y="1"/>
                    <a:pt x="0" y="2669"/>
                    <a:pt x="1802" y="6205"/>
                  </a:cubicBezTo>
                  <a:cubicBezTo>
                    <a:pt x="1802" y="6205"/>
                    <a:pt x="5738" y="3470"/>
                    <a:pt x="4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9"/>
            <p:cNvSpPr/>
            <p:nvPr/>
          </p:nvSpPr>
          <p:spPr>
            <a:xfrm>
              <a:off x="2043300" y="2365925"/>
              <a:ext cx="150125" cy="84000"/>
            </a:xfrm>
            <a:custGeom>
              <a:avLst/>
              <a:gdLst/>
              <a:ahLst/>
              <a:cxnLst/>
              <a:rect l="l" t="t" r="r" b="b"/>
              <a:pathLst>
                <a:path w="6005" h="3360" extrusionOk="0">
                  <a:moveTo>
                    <a:pt x="1241" y="0"/>
                  </a:moveTo>
                  <a:cubicBezTo>
                    <a:pt x="852" y="0"/>
                    <a:pt x="439" y="46"/>
                    <a:pt x="0" y="149"/>
                  </a:cubicBezTo>
                  <a:cubicBezTo>
                    <a:pt x="0" y="149"/>
                    <a:pt x="1168" y="2784"/>
                    <a:pt x="3937" y="3285"/>
                  </a:cubicBezTo>
                  <a:cubicBezTo>
                    <a:pt x="4220" y="3335"/>
                    <a:pt x="4512" y="3360"/>
                    <a:pt x="4820" y="3360"/>
                  </a:cubicBezTo>
                  <a:cubicBezTo>
                    <a:pt x="5129" y="3360"/>
                    <a:pt x="5454" y="3335"/>
                    <a:pt x="5805" y="3285"/>
                  </a:cubicBezTo>
                  <a:cubicBezTo>
                    <a:pt x="5871" y="3285"/>
                    <a:pt x="5938" y="3251"/>
                    <a:pt x="6005" y="3251"/>
                  </a:cubicBezTo>
                  <a:cubicBezTo>
                    <a:pt x="6005" y="3251"/>
                    <a:pt x="5971" y="3251"/>
                    <a:pt x="5971" y="3218"/>
                  </a:cubicBezTo>
                  <a:cubicBezTo>
                    <a:pt x="5938" y="3151"/>
                    <a:pt x="5838" y="2951"/>
                    <a:pt x="5671" y="2718"/>
                  </a:cubicBezTo>
                  <a:lnTo>
                    <a:pt x="5671" y="2651"/>
                  </a:lnTo>
                  <a:cubicBezTo>
                    <a:pt x="5069" y="1733"/>
                    <a:pt x="3627" y="0"/>
                    <a:pt x="1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9"/>
            <p:cNvSpPr/>
            <p:nvPr/>
          </p:nvSpPr>
          <p:spPr>
            <a:xfrm>
              <a:off x="2184225" y="2220225"/>
              <a:ext cx="549600" cy="380600"/>
            </a:xfrm>
            <a:custGeom>
              <a:avLst/>
              <a:gdLst/>
              <a:ahLst/>
              <a:cxnLst/>
              <a:rect l="l" t="t" r="r" b="b"/>
              <a:pathLst>
                <a:path w="21984" h="15224" extrusionOk="0">
                  <a:moveTo>
                    <a:pt x="17943" y="1"/>
                  </a:moveTo>
                  <a:cubicBezTo>
                    <a:pt x="17378" y="1"/>
                    <a:pt x="16783" y="109"/>
                    <a:pt x="16179" y="340"/>
                  </a:cubicBezTo>
                  <a:cubicBezTo>
                    <a:pt x="15745" y="506"/>
                    <a:pt x="15378" y="807"/>
                    <a:pt x="15045" y="1207"/>
                  </a:cubicBezTo>
                  <a:cubicBezTo>
                    <a:pt x="14811" y="1474"/>
                    <a:pt x="14611" y="1741"/>
                    <a:pt x="14411" y="2074"/>
                  </a:cubicBezTo>
                  <a:cubicBezTo>
                    <a:pt x="13677" y="3308"/>
                    <a:pt x="13043" y="4976"/>
                    <a:pt x="12410" y="6577"/>
                  </a:cubicBezTo>
                  <a:cubicBezTo>
                    <a:pt x="12143" y="7311"/>
                    <a:pt x="11843" y="8012"/>
                    <a:pt x="11542" y="8646"/>
                  </a:cubicBezTo>
                  <a:cubicBezTo>
                    <a:pt x="10842" y="10047"/>
                    <a:pt x="10108" y="11147"/>
                    <a:pt x="9107" y="11348"/>
                  </a:cubicBezTo>
                  <a:cubicBezTo>
                    <a:pt x="8507" y="11477"/>
                    <a:pt x="7886" y="11542"/>
                    <a:pt x="7263" y="11542"/>
                  </a:cubicBezTo>
                  <a:cubicBezTo>
                    <a:pt x="5327" y="11542"/>
                    <a:pt x="3366" y="10916"/>
                    <a:pt x="1902" y="9680"/>
                  </a:cubicBezTo>
                  <a:cubicBezTo>
                    <a:pt x="1769" y="9546"/>
                    <a:pt x="1635" y="9446"/>
                    <a:pt x="1502" y="9313"/>
                  </a:cubicBezTo>
                  <a:cubicBezTo>
                    <a:pt x="1335" y="9146"/>
                    <a:pt x="1102" y="8879"/>
                    <a:pt x="835" y="8679"/>
                  </a:cubicBezTo>
                  <a:cubicBezTo>
                    <a:pt x="651" y="8548"/>
                    <a:pt x="467" y="8458"/>
                    <a:pt x="268" y="8458"/>
                  </a:cubicBezTo>
                  <a:cubicBezTo>
                    <a:pt x="213" y="8458"/>
                    <a:pt x="158" y="8465"/>
                    <a:pt x="101" y="8479"/>
                  </a:cubicBezTo>
                  <a:cubicBezTo>
                    <a:pt x="101" y="8512"/>
                    <a:pt x="67" y="8512"/>
                    <a:pt x="67" y="8512"/>
                  </a:cubicBezTo>
                  <a:cubicBezTo>
                    <a:pt x="67" y="8512"/>
                    <a:pt x="34" y="8512"/>
                    <a:pt x="34" y="8546"/>
                  </a:cubicBezTo>
                  <a:cubicBezTo>
                    <a:pt x="1" y="8612"/>
                    <a:pt x="34" y="8812"/>
                    <a:pt x="168" y="9113"/>
                  </a:cubicBezTo>
                  <a:cubicBezTo>
                    <a:pt x="759" y="10761"/>
                    <a:pt x="3554" y="15223"/>
                    <a:pt x="9500" y="15223"/>
                  </a:cubicBezTo>
                  <a:cubicBezTo>
                    <a:pt x="9931" y="15223"/>
                    <a:pt x="10378" y="15200"/>
                    <a:pt x="10842" y="15150"/>
                  </a:cubicBezTo>
                  <a:cubicBezTo>
                    <a:pt x="15445" y="14650"/>
                    <a:pt x="18247" y="12415"/>
                    <a:pt x="19882" y="9947"/>
                  </a:cubicBezTo>
                  <a:cubicBezTo>
                    <a:pt x="20382" y="9213"/>
                    <a:pt x="20749" y="8479"/>
                    <a:pt x="21049" y="7778"/>
                  </a:cubicBezTo>
                  <a:cubicBezTo>
                    <a:pt x="21516" y="6711"/>
                    <a:pt x="21750" y="5677"/>
                    <a:pt x="21883" y="4843"/>
                  </a:cubicBezTo>
                  <a:cubicBezTo>
                    <a:pt x="21883" y="4743"/>
                    <a:pt x="21916" y="4609"/>
                    <a:pt x="21916" y="4509"/>
                  </a:cubicBezTo>
                  <a:cubicBezTo>
                    <a:pt x="21983" y="3909"/>
                    <a:pt x="21950" y="3308"/>
                    <a:pt x="21783" y="2808"/>
                  </a:cubicBezTo>
                  <a:cubicBezTo>
                    <a:pt x="21416" y="1574"/>
                    <a:pt x="20515" y="640"/>
                    <a:pt x="19348" y="240"/>
                  </a:cubicBezTo>
                  <a:cubicBezTo>
                    <a:pt x="18911" y="84"/>
                    <a:pt x="18439" y="1"/>
                    <a:pt x="17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9"/>
            <p:cNvSpPr/>
            <p:nvPr/>
          </p:nvSpPr>
          <p:spPr>
            <a:xfrm>
              <a:off x="2538650" y="2248825"/>
              <a:ext cx="67500" cy="52875"/>
            </a:xfrm>
            <a:custGeom>
              <a:avLst/>
              <a:gdLst/>
              <a:ahLst/>
              <a:cxnLst/>
              <a:rect l="l" t="t" r="r" b="b"/>
              <a:pathLst>
                <a:path w="2700" h="2115" extrusionOk="0">
                  <a:moveTo>
                    <a:pt x="1214" y="1"/>
                  </a:moveTo>
                  <a:cubicBezTo>
                    <a:pt x="881" y="1"/>
                    <a:pt x="597" y="167"/>
                    <a:pt x="367" y="530"/>
                  </a:cubicBezTo>
                  <a:cubicBezTo>
                    <a:pt x="1" y="1164"/>
                    <a:pt x="401" y="1764"/>
                    <a:pt x="901" y="2064"/>
                  </a:cubicBezTo>
                  <a:cubicBezTo>
                    <a:pt x="961" y="2099"/>
                    <a:pt x="1026" y="2115"/>
                    <a:pt x="1095" y="2115"/>
                  </a:cubicBezTo>
                  <a:cubicBezTo>
                    <a:pt x="1751" y="2115"/>
                    <a:pt x="2700" y="656"/>
                    <a:pt x="2035" y="263"/>
                  </a:cubicBezTo>
                  <a:cubicBezTo>
                    <a:pt x="1737" y="92"/>
                    <a:pt x="146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2697100" y="2288750"/>
              <a:ext cx="54225" cy="53400"/>
            </a:xfrm>
            <a:custGeom>
              <a:avLst/>
              <a:gdLst/>
              <a:ahLst/>
              <a:cxnLst/>
              <a:rect l="l" t="t" r="r" b="b"/>
              <a:pathLst>
                <a:path w="2169" h="2136" extrusionOk="0">
                  <a:moveTo>
                    <a:pt x="968" y="0"/>
                  </a:moveTo>
                  <a:cubicBezTo>
                    <a:pt x="234" y="0"/>
                    <a:pt x="0" y="2135"/>
                    <a:pt x="834" y="2135"/>
                  </a:cubicBezTo>
                  <a:cubicBezTo>
                    <a:pt x="1034" y="2135"/>
                    <a:pt x="1201" y="2135"/>
                    <a:pt x="1368" y="2102"/>
                  </a:cubicBezTo>
                  <a:cubicBezTo>
                    <a:pt x="1868" y="1968"/>
                    <a:pt x="2169" y="1668"/>
                    <a:pt x="2169" y="1101"/>
                  </a:cubicBezTo>
                  <a:cubicBezTo>
                    <a:pt x="2169" y="501"/>
                    <a:pt x="1768" y="167"/>
                    <a:pt x="1268" y="67"/>
                  </a:cubicBezTo>
                  <a:cubicBezTo>
                    <a:pt x="1168" y="34"/>
                    <a:pt x="1068" y="34"/>
                    <a:pt x="9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2552000" y="2403825"/>
              <a:ext cx="94250" cy="57575"/>
            </a:xfrm>
            <a:custGeom>
              <a:avLst/>
              <a:gdLst/>
              <a:ahLst/>
              <a:cxnLst/>
              <a:rect l="l" t="t" r="r" b="b"/>
              <a:pathLst>
                <a:path w="3770" h="2303" extrusionOk="0">
                  <a:moveTo>
                    <a:pt x="2569" y="1"/>
                  </a:moveTo>
                  <a:cubicBezTo>
                    <a:pt x="2469" y="1"/>
                    <a:pt x="2335" y="34"/>
                    <a:pt x="2269" y="67"/>
                  </a:cubicBezTo>
                  <a:cubicBezTo>
                    <a:pt x="2202" y="134"/>
                    <a:pt x="2135" y="201"/>
                    <a:pt x="2102" y="234"/>
                  </a:cubicBezTo>
                  <a:cubicBezTo>
                    <a:pt x="1968" y="368"/>
                    <a:pt x="1902" y="501"/>
                    <a:pt x="1802" y="634"/>
                  </a:cubicBezTo>
                  <a:cubicBezTo>
                    <a:pt x="1695" y="805"/>
                    <a:pt x="1616" y="988"/>
                    <a:pt x="1538" y="1168"/>
                  </a:cubicBezTo>
                  <a:lnTo>
                    <a:pt x="1538" y="1168"/>
                  </a:lnTo>
                  <a:cubicBezTo>
                    <a:pt x="1514" y="1046"/>
                    <a:pt x="1471" y="923"/>
                    <a:pt x="1401" y="801"/>
                  </a:cubicBezTo>
                  <a:cubicBezTo>
                    <a:pt x="1315" y="715"/>
                    <a:pt x="1203" y="628"/>
                    <a:pt x="1088" y="628"/>
                  </a:cubicBezTo>
                  <a:cubicBezTo>
                    <a:pt x="1070" y="628"/>
                    <a:pt x="1052" y="630"/>
                    <a:pt x="1034" y="634"/>
                  </a:cubicBezTo>
                  <a:cubicBezTo>
                    <a:pt x="901" y="634"/>
                    <a:pt x="767" y="701"/>
                    <a:pt x="701" y="801"/>
                  </a:cubicBezTo>
                  <a:cubicBezTo>
                    <a:pt x="501" y="968"/>
                    <a:pt x="401" y="1168"/>
                    <a:pt x="267" y="1368"/>
                  </a:cubicBezTo>
                  <a:cubicBezTo>
                    <a:pt x="167" y="1568"/>
                    <a:pt x="67" y="1802"/>
                    <a:pt x="0" y="2002"/>
                  </a:cubicBezTo>
                  <a:cubicBezTo>
                    <a:pt x="100" y="1802"/>
                    <a:pt x="200" y="1602"/>
                    <a:pt x="334" y="1402"/>
                  </a:cubicBezTo>
                  <a:cubicBezTo>
                    <a:pt x="467" y="1202"/>
                    <a:pt x="601" y="1035"/>
                    <a:pt x="767" y="868"/>
                  </a:cubicBezTo>
                  <a:cubicBezTo>
                    <a:pt x="834" y="801"/>
                    <a:pt x="934" y="768"/>
                    <a:pt x="1034" y="768"/>
                  </a:cubicBezTo>
                  <a:cubicBezTo>
                    <a:pt x="1134" y="768"/>
                    <a:pt x="1201" y="801"/>
                    <a:pt x="1268" y="901"/>
                  </a:cubicBezTo>
                  <a:cubicBezTo>
                    <a:pt x="1368" y="1035"/>
                    <a:pt x="1401" y="1302"/>
                    <a:pt x="1401" y="1502"/>
                  </a:cubicBezTo>
                  <a:lnTo>
                    <a:pt x="1401" y="1935"/>
                  </a:lnTo>
                  <a:lnTo>
                    <a:pt x="1568" y="1535"/>
                  </a:lnTo>
                  <a:cubicBezTo>
                    <a:pt x="1701" y="1268"/>
                    <a:pt x="1835" y="1001"/>
                    <a:pt x="1968" y="735"/>
                  </a:cubicBezTo>
                  <a:cubicBezTo>
                    <a:pt x="2035" y="601"/>
                    <a:pt x="2135" y="468"/>
                    <a:pt x="2235" y="368"/>
                  </a:cubicBezTo>
                  <a:cubicBezTo>
                    <a:pt x="2322" y="281"/>
                    <a:pt x="2408" y="194"/>
                    <a:pt x="2495" y="194"/>
                  </a:cubicBezTo>
                  <a:cubicBezTo>
                    <a:pt x="2509" y="194"/>
                    <a:pt x="2522" y="196"/>
                    <a:pt x="2535" y="201"/>
                  </a:cubicBezTo>
                  <a:cubicBezTo>
                    <a:pt x="2602" y="234"/>
                    <a:pt x="2669" y="334"/>
                    <a:pt x="2702" y="468"/>
                  </a:cubicBezTo>
                  <a:cubicBezTo>
                    <a:pt x="2736" y="601"/>
                    <a:pt x="2736" y="768"/>
                    <a:pt x="2736" y="901"/>
                  </a:cubicBezTo>
                  <a:cubicBezTo>
                    <a:pt x="2704" y="1186"/>
                    <a:pt x="2672" y="1471"/>
                    <a:pt x="2612" y="1756"/>
                  </a:cubicBezTo>
                  <a:lnTo>
                    <a:pt x="2612" y="1756"/>
                  </a:lnTo>
                  <a:cubicBezTo>
                    <a:pt x="2609" y="1760"/>
                    <a:pt x="2605" y="1764"/>
                    <a:pt x="2602" y="1769"/>
                  </a:cubicBezTo>
                  <a:lnTo>
                    <a:pt x="2609" y="1771"/>
                  </a:lnTo>
                  <a:lnTo>
                    <a:pt x="2609" y="1771"/>
                  </a:lnTo>
                  <a:cubicBezTo>
                    <a:pt x="2607" y="1782"/>
                    <a:pt x="2604" y="1792"/>
                    <a:pt x="2602" y="1802"/>
                  </a:cubicBezTo>
                  <a:lnTo>
                    <a:pt x="2502" y="2269"/>
                  </a:lnTo>
                  <a:lnTo>
                    <a:pt x="2736" y="1869"/>
                  </a:lnTo>
                  <a:cubicBezTo>
                    <a:pt x="2743" y="1856"/>
                    <a:pt x="2751" y="1844"/>
                    <a:pt x="2759" y="1831"/>
                  </a:cubicBezTo>
                  <a:lnTo>
                    <a:pt x="2759" y="1831"/>
                  </a:lnTo>
                  <a:lnTo>
                    <a:pt x="2769" y="1835"/>
                  </a:lnTo>
                  <a:cubicBezTo>
                    <a:pt x="2771" y="1825"/>
                    <a:pt x="2773" y="1815"/>
                    <a:pt x="2776" y="1804"/>
                  </a:cubicBezTo>
                  <a:lnTo>
                    <a:pt x="2776" y="1804"/>
                  </a:lnTo>
                  <a:cubicBezTo>
                    <a:pt x="2870" y="1660"/>
                    <a:pt x="2986" y="1522"/>
                    <a:pt x="3102" y="1435"/>
                  </a:cubicBezTo>
                  <a:cubicBezTo>
                    <a:pt x="3198" y="1339"/>
                    <a:pt x="3311" y="1261"/>
                    <a:pt x="3416" y="1261"/>
                  </a:cubicBezTo>
                  <a:cubicBezTo>
                    <a:pt x="3458" y="1261"/>
                    <a:pt x="3498" y="1273"/>
                    <a:pt x="3536" y="1302"/>
                  </a:cubicBezTo>
                  <a:cubicBezTo>
                    <a:pt x="3703" y="1368"/>
                    <a:pt x="3703" y="1602"/>
                    <a:pt x="3670" y="1769"/>
                  </a:cubicBezTo>
                  <a:cubicBezTo>
                    <a:pt x="3636" y="1969"/>
                    <a:pt x="3569" y="2136"/>
                    <a:pt x="3469" y="2302"/>
                  </a:cubicBezTo>
                  <a:cubicBezTo>
                    <a:pt x="3569" y="2136"/>
                    <a:pt x="3670" y="1969"/>
                    <a:pt x="3736" y="1769"/>
                  </a:cubicBezTo>
                  <a:cubicBezTo>
                    <a:pt x="3736" y="1702"/>
                    <a:pt x="3770" y="1602"/>
                    <a:pt x="3770" y="1502"/>
                  </a:cubicBezTo>
                  <a:cubicBezTo>
                    <a:pt x="3736" y="1402"/>
                    <a:pt x="3703" y="1268"/>
                    <a:pt x="3603" y="1202"/>
                  </a:cubicBezTo>
                  <a:cubicBezTo>
                    <a:pt x="3544" y="1162"/>
                    <a:pt x="3474" y="1146"/>
                    <a:pt x="3406" y="1146"/>
                  </a:cubicBezTo>
                  <a:cubicBezTo>
                    <a:pt x="3358" y="1146"/>
                    <a:pt x="3311" y="1154"/>
                    <a:pt x="3269" y="1168"/>
                  </a:cubicBezTo>
                  <a:cubicBezTo>
                    <a:pt x="3169" y="1202"/>
                    <a:pt x="3102" y="1268"/>
                    <a:pt x="3002" y="1335"/>
                  </a:cubicBezTo>
                  <a:cubicBezTo>
                    <a:pt x="2942" y="1383"/>
                    <a:pt x="2891" y="1431"/>
                    <a:pt x="2844" y="1480"/>
                  </a:cubicBezTo>
                  <a:lnTo>
                    <a:pt x="2844" y="1480"/>
                  </a:lnTo>
                  <a:cubicBezTo>
                    <a:pt x="2878" y="1299"/>
                    <a:pt x="2902" y="1117"/>
                    <a:pt x="2902" y="935"/>
                  </a:cubicBezTo>
                  <a:cubicBezTo>
                    <a:pt x="2936" y="768"/>
                    <a:pt x="2936" y="601"/>
                    <a:pt x="2902" y="434"/>
                  </a:cubicBezTo>
                  <a:cubicBezTo>
                    <a:pt x="2869" y="368"/>
                    <a:pt x="2836" y="268"/>
                    <a:pt x="2802" y="201"/>
                  </a:cubicBezTo>
                  <a:cubicBezTo>
                    <a:pt x="2769" y="167"/>
                    <a:pt x="2736" y="134"/>
                    <a:pt x="2702" y="101"/>
                  </a:cubicBezTo>
                  <a:lnTo>
                    <a:pt x="2635" y="34"/>
                  </a:lnTo>
                  <a:cubicBezTo>
                    <a:pt x="2602" y="34"/>
                    <a:pt x="2602" y="34"/>
                    <a:pt x="2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6" name="Google Shape;476;p9"/>
          <p:cNvSpPr/>
          <p:nvPr/>
        </p:nvSpPr>
        <p:spPr>
          <a:xfrm rot="-1800044">
            <a:off x="1271973" y="4498985"/>
            <a:ext cx="228520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9"/>
          <p:cNvSpPr/>
          <p:nvPr/>
        </p:nvSpPr>
        <p:spPr>
          <a:xfrm rot="-1800044">
            <a:off x="1387476" y="4573119"/>
            <a:ext cx="159846" cy="73248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9"/>
          <p:cNvSpPr/>
          <p:nvPr/>
        </p:nvSpPr>
        <p:spPr>
          <a:xfrm rot="1300680">
            <a:off x="1353142" y="4155134"/>
            <a:ext cx="228531" cy="84302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9"/>
          <p:cNvSpPr/>
          <p:nvPr/>
        </p:nvSpPr>
        <p:spPr>
          <a:xfrm rot="1300680">
            <a:off x="1383983" y="4266880"/>
            <a:ext cx="159854" cy="73252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0" name="Google Shape;480;p9"/>
          <p:cNvGrpSpPr/>
          <p:nvPr/>
        </p:nvGrpSpPr>
        <p:grpSpPr>
          <a:xfrm flipH="1">
            <a:off x="824070" y="4889863"/>
            <a:ext cx="482908" cy="295004"/>
            <a:chOff x="5373175" y="4552275"/>
            <a:chExt cx="422825" cy="258300"/>
          </a:xfrm>
        </p:grpSpPr>
        <p:sp>
          <p:nvSpPr>
            <p:cNvPr id="481" name="Google Shape;481;p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0" name="Google Shape;490;p9"/>
          <p:cNvSpPr/>
          <p:nvPr/>
        </p:nvSpPr>
        <p:spPr>
          <a:xfrm rot="-656958">
            <a:off x="1161523" y="5185690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9"/>
          <p:cNvSpPr txBox="1">
            <a:spLocks noGrp="1"/>
          </p:cNvSpPr>
          <p:nvPr>
            <p:ph type="title"/>
          </p:nvPr>
        </p:nvSpPr>
        <p:spPr>
          <a:xfrm>
            <a:off x="1246000" y="1311325"/>
            <a:ext cx="6651900" cy="17199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92" name="Google Shape;492;p9"/>
          <p:cNvSpPr txBox="1">
            <a:spLocks noGrp="1"/>
          </p:cNvSpPr>
          <p:nvPr>
            <p:ph type="subTitle" idx="1"/>
          </p:nvPr>
        </p:nvSpPr>
        <p:spPr>
          <a:xfrm>
            <a:off x="2135550" y="3153500"/>
            <a:ext cx="4872900" cy="801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11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11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Google Shape;589;p11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11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11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11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11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11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11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11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11"/>
          <p:cNvSpPr/>
          <p:nvPr/>
        </p:nvSpPr>
        <p:spPr>
          <a:xfrm>
            <a:off x="9881311" y="5542300"/>
            <a:ext cx="5639" cy="5225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11"/>
          <p:cNvSpPr/>
          <p:nvPr/>
        </p:nvSpPr>
        <p:spPr>
          <a:xfrm rot="-1800044">
            <a:off x="981823" y="4546322"/>
            <a:ext cx="228520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11"/>
          <p:cNvSpPr/>
          <p:nvPr/>
        </p:nvSpPr>
        <p:spPr>
          <a:xfrm rot="-1800044">
            <a:off x="1097326" y="4620456"/>
            <a:ext cx="159846" cy="73248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11"/>
          <p:cNvSpPr/>
          <p:nvPr/>
        </p:nvSpPr>
        <p:spPr>
          <a:xfrm rot="8500545">
            <a:off x="2393213" y="4774394"/>
            <a:ext cx="228521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11"/>
          <p:cNvSpPr/>
          <p:nvPr/>
        </p:nvSpPr>
        <p:spPr>
          <a:xfrm rot="8500545">
            <a:off x="2261107" y="4723779"/>
            <a:ext cx="159847" cy="73249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602;p11"/>
          <p:cNvGrpSpPr/>
          <p:nvPr/>
        </p:nvGrpSpPr>
        <p:grpSpPr>
          <a:xfrm>
            <a:off x="7037367" y="4435674"/>
            <a:ext cx="657190" cy="761769"/>
            <a:chOff x="4770600" y="749900"/>
            <a:chExt cx="1342300" cy="1555900"/>
          </a:xfrm>
        </p:grpSpPr>
        <p:sp>
          <p:nvSpPr>
            <p:cNvPr id="603" name="Google Shape;603;p11"/>
            <p:cNvSpPr/>
            <p:nvPr/>
          </p:nvSpPr>
          <p:spPr>
            <a:xfrm>
              <a:off x="5408200" y="1891825"/>
              <a:ext cx="688025" cy="413975"/>
            </a:xfrm>
            <a:custGeom>
              <a:avLst/>
              <a:gdLst/>
              <a:ahLst/>
              <a:cxnLst/>
              <a:rect l="l" t="t" r="r" b="b"/>
              <a:pathLst>
                <a:path w="27521" h="16559" extrusionOk="0">
                  <a:moveTo>
                    <a:pt x="23260" y="1"/>
                  </a:moveTo>
                  <a:cubicBezTo>
                    <a:pt x="20007" y="1"/>
                    <a:pt x="15427" y="1905"/>
                    <a:pt x="12609" y="3535"/>
                  </a:cubicBezTo>
                  <a:cubicBezTo>
                    <a:pt x="6305" y="7171"/>
                    <a:pt x="0" y="11741"/>
                    <a:pt x="1201" y="15444"/>
                  </a:cubicBezTo>
                  <a:cubicBezTo>
                    <a:pt x="1702" y="15877"/>
                    <a:pt x="2235" y="16211"/>
                    <a:pt x="2836" y="16378"/>
                  </a:cubicBezTo>
                  <a:cubicBezTo>
                    <a:pt x="3322" y="16506"/>
                    <a:pt x="3815" y="16559"/>
                    <a:pt x="4312" y="16559"/>
                  </a:cubicBezTo>
                  <a:cubicBezTo>
                    <a:pt x="5623" y="16559"/>
                    <a:pt x="6958" y="16192"/>
                    <a:pt x="8240" y="15877"/>
                  </a:cubicBezTo>
                  <a:cubicBezTo>
                    <a:pt x="12176" y="14877"/>
                    <a:pt x="16045" y="12642"/>
                    <a:pt x="19514" y="10674"/>
                  </a:cubicBezTo>
                  <a:cubicBezTo>
                    <a:pt x="20815" y="9940"/>
                    <a:pt x="25719" y="5737"/>
                    <a:pt x="26753" y="3302"/>
                  </a:cubicBezTo>
                  <a:cubicBezTo>
                    <a:pt x="26786" y="3202"/>
                    <a:pt x="26786" y="3135"/>
                    <a:pt x="26820" y="3068"/>
                  </a:cubicBezTo>
                  <a:cubicBezTo>
                    <a:pt x="27520" y="1400"/>
                    <a:pt x="26119" y="600"/>
                    <a:pt x="25085" y="266"/>
                  </a:cubicBezTo>
                  <a:cubicBezTo>
                    <a:pt x="24552" y="83"/>
                    <a:pt x="23934" y="1"/>
                    <a:pt x="23260" y="1"/>
                  </a:cubicBezTo>
                  <a:close/>
                </a:path>
              </a:pathLst>
            </a:custGeom>
            <a:solidFill>
              <a:srgbClr val="000000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11"/>
            <p:cNvSpPr/>
            <p:nvPr/>
          </p:nvSpPr>
          <p:spPr>
            <a:xfrm>
              <a:off x="5373175" y="1227400"/>
              <a:ext cx="317050" cy="238700"/>
            </a:xfrm>
            <a:custGeom>
              <a:avLst/>
              <a:gdLst/>
              <a:ahLst/>
              <a:cxnLst/>
              <a:rect l="l" t="t" r="r" b="b"/>
              <a:pathLst>
                <a:path w="12682" h="9548" extrusionOk="0">
                  <a:moveTo>
                    <a:pt x="4238" y="0"/>
                  </a:moveTo>
                  <a:cubicBezTo>
                    <a:pt x="3194" y="0"/>
                    <a:pt x="1925" y="245"/>
                    <a:pt x="1468" y="725"/>
                  </a:cubicBezTo>
                  <a:cubicBezTo>
                    <a:pt x="0" y="2359"/>
                    <a:pt x="3269" y="2659"/>
                    <a:pt x="4337" y="2893"/>
                  </a:cubicBezTo>
                  <a:cubicBezTo>
                    <a:pt x="6071" y="3293"/>
                    <a:pt x="7706" y="4227"/>
                    <a:pt x="8940" y="5528"/>
                  </a:cubicBezTo>
                  <a:cubicBezTo>
                    <a:pt x="9774" y="6462"/>
                    <a:pt x="9941" y="7830"/>
                    <a:pt x="10708" y="8797"/>
                  </a:cubicBezTo>
                  <a:cubicBezTo>
                    <a:pt x="11123" y="9322"/>
                    <a:pt x="11507" y="9547"/>
                    <a:pt x="11818" y="9547"/>
                  </a:cubicBezTo>
                  <a:cubicBezTo>
                    <a:pt x="12358" y="9547"/>
                    <a:pt x="12682" y="8869"/>
                    <a:pt x="12576" y="7896"/>
                  </a:cubicBezTo>
                  <a:cubicBezTo>
                    <a:pt x="12142" y="4427"/>
                    <a:pt x="8540" y="1292"/>
                    <a:pt x="5438" y="157"/>
                  </a:cubicBezTo>
                  <a:cubicBezTo>
                    <a:pt x="5153" y="52"/>
                    <a:pt x="4720" y="0"/>
                    <a:pt x="4238" y="0"/>
                  </a:cubicBezTo>
                  <a:close/>
                </a:path>
              </a:pathLst>
            </a:custGeom>
            <a:solidFill>
              <a:srgbClr val="000000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11"/>
            <p:cNvSpPr/>
            <p:nvPr/>
          </p:nvSpPr>
          <p:spPr>
            <a:xfrm>
              <a:off x="5680025" y="1494000"/>
              <a:ext cx="103475" cy="90025"/>
            </a:xfrm>
            <a:custGeom>
              <a:avLst/>
              <a:gdLst/>
              <a:ahLst/>
              <a:cxnLst/>
              <a:rect l="l" t="t" r="r" b="b"/>
              <a:pathLst>
                <a:path w="4139" h="3601" extrusionOk="0">
                  <a:moveTo>
                    <a:pt x="1336" y="1"/>
                  </a:moveTo>
                  <a:cubicBezTo>
                    <a:pt x="1069" y="1"/>
                    <a:pt x="869" y="101"/>
                    <a:pt x="736" y="234"/>
                  </a:cubicBezTo>
                  <a:cubicBezTo>
                    <a:pt x="0" y="1031"/>
                    <a:pt x="1010" y="3601"/>
                    <a:pt x="2394" y="3601"/>
                  </a:cubicBezTo>
                  <a:cubicBezTo>
                    <a:pt x="2517" y="3601"/>
                    <a:pt x="2643" y="3580"/>
                    <a:pt x="2771" y="3537"/>
                  </a:cubicBezTo>
                  <a:cubicBezTo>
                    <a:pt x="4138" y="3070"/>
                    <a:pt x="2304" y="1"/>
                    <a:pt x="1336" y="1"/>
                  </a:cubicBezTo>
                  <a:close/>
                </a:path>
              </a:pathLst>
            </a:custGeom>
            <a:solidFill>
              <a:srgbClr val="000000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1"/>
            <p:cNvSpPr/>
            <p:nvPr/>
          </p:nvSpPr>
          <p:spPr>
            <a:xfrm>
              <a:off x="5090475" y="1183625"/>
              <a:ext cx="733875" cy="920050"/>
            </a:xfrm>
            <a:custGeom>
              <a:avLst/>
              <a:gdLst/>
              <a:ahLst/>
              <a:cxnLst/>
              <a:rect l="l" t="t" r="r" b="b"/>
              <a:pathLst>
                <a:path w="29355" h="36802" extrusionOk="0">
                  <a:moveTo>
                    <a:pt x="6081" y="1"/>
                  </a:moveTo>
                  <a:cubicBezTo>
                    <a:pt x="6049" y="1"/>
                    <a:pt x="6023" y="13"/>
                    <a:pt x="6005" y="40"/>
                  </a:cubicBezTo>
                  <a:lnTo>
                    <a:pt x="5971" y="40"/>
                  </a:lnTo>
                  <a:cubicBezTo>
                    <a:pt x="5971" y="74"/>
                    <a:pt x="5938" y="141"/>
                    <a:pt x="5938" y="207"/>
                  </a:cubicBezTo>
                  <a:cubicBezTo>
                    <a:pt x="5805" y="1008"/>
                    <a:pt x="4704" y="2576"/>
                    <a:pt x="3703" y="3309"/>
                  </a:cubicBezTo>
                  <a:cubicBezTo>
                    <a:pt x="3169" y="3710"/>
                    <a:pt x="2569" y="4010"/>
                    <a:pt x="1935" y="4243"/>
                  </a:cubicBezTo>
                  <a:cubicBezTo>
                    <a:pt x="1902" y="4243"/>
                    <a:pt x="1868" y="4243"/>
                    <a:pt x="1835" y="4277"/>
                  </a:cubicBezTo>
                  <a:cubicBezTo>
                    <a:pt x="1301" y="4444"/>
                    <a:pt x="301" y="4377"/>
                    <a:pt x="67" y="4944"/>
                  </a:cubicBezTo>
                  <a:cubicBezTo>
                    <a:pt x="67" y="5011"/>
                    <a:pt x="34" y="5077"/>
                    <a:pt x="34" y="5177"/>
                  </a:cubicBezTo>
                  <a:cubicBezTo>
                    <a:pt x="0" y="5845"/>
                    <a:pt x="6238" y="14451"/>
                    <a:pt x="8006" y="17053"/>
                  </a:cubicBezTo>
                  <a:cubicBezTo>
                    <a:pt x="9974" y="19988"/>
                    <a:pt x="11942" y="22923"/>
                    <a:pt x="13910" y="25826"/>
                  </a:cubicBezTo>
                  <a:cubicBezTo>
                    <a:pt x="15578" y="28327"/>
                    <a:pt x="17279" y="30796"/>
                    <a:pt x="18947" y="33298"/>
                  </a:cubicBezTo>
                  <a:cubicBezTo>
                    <a:pt x="19714" y="34398"/>
                    <a:pt x="20448" y="35533"/>
                    <a:pt x="21216" y="36633"/>
                  </a:cubicBezTo>
                  <a:cubicBezTo>
                    <a:pt x="21216" y="36667"/>
                    <a:pt x="21282" y="36800"/>
                    <a:pt x="21316" y="36800"/>
                  </a:cubicBezTo>
                  <a:cubicBezTo>
                    <a:pt x="21316" y="36800"/>
                    <a:pt x="21341" y="36801"/>
                    <a:pt x="21390" y="36801"/>
                  </a:cubicBezTo>
                  <a:cubicBezTo>
                    <a:pt x="22020" y="36801"/>
                    <a:pt x="26506" y="36629"/>
                    <a:pt x="29355" y="31830"/>
                  </a:cubicBezTo>
                  <a:cubicBezTo>
                    <a:pt x="28654" y="30829"/>
                    <a:pt x="27954" y="29862"/>
                    <a:pt x="27253" y="28894"/>
                  </a:cubicBezTo>
                  <a:cubicBezTo>
                    <a:pt x="25485" y="26459"/>
                    <a:pt x="23751" y="24024"/>
                    <a:pt x="21983" y="21589"/>
                  </a:cubicBezTo>
                  <a:cubicBezTo>
                    <a:pt x="19881" y="18654"/>
                    <a:pt x="17746" y="15718"/>
                    <a:pt x="15645" y="12783"/>
                  </a:cubicBezTo>
                  <a:cubicBezTo>
                    <a:pt x="13810" y="10214"/>
                    <a:pt x="9074" y="3610"/>
                    <a:pt x="7839" y="1908"/>
                  </a:cubicBezTo>
                  <a:cubicBezTo>
                    <a:pt x="7739" y="1808"/>
                    <a:pt x="7706" y="1742"/>
                    <a:pt x="7639" y="1675"/>
                  </a:cubicBezTo>
                  <a:cubicBezTo>
                    <a:pt x="7406" y="1308"/>
                    <a:pt x="6839" y="574"/>
                    <a:pt x="6438" y="207"/>
                  </a:cubicBezTo>
                  <a:cubicBezTo>
                    <a:pt x="6293" y="86"/>
                    <a:pt x="6166" y="1"/>
                    <a:pt x="6081" y="1"/>
                  </a:cubicBezTo>
                  <a:close/>
                </a:path>
              </a:pathLst>
            </a:custGeom>
            <a:solidFill>
              <a:srgbClr val="F09C46">
                <a:alpha val="72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11"/>
            <p:cNvSpPr/>
            <p:nvPr/>
          </p:nvSpPr>
          <p:spPr>
            <a:xfrm>
              <a:off x="5113375" y="1184075"/>
              <a:ext cx="126400" cy="105650"/>
            </a:xfrm>
            <a:custGeom>
              <a:avLst/>
              <a:gdLst/>
              <a:ahLst/>
              <a:cxnLst/>
              <a:rect l="l" t="t" r="r" b="b"/>
              <a:pathLst>
                <a:path w="5056" h="4226" extrusionOk="0">
                  <a:moveTo>
                    <a:pt x="4546" y="1"/>
                  </a:moveTo>
                  <a:cubicBezTo>
                    <a:pt x="2409" y="1"/>
                    <a:pt x="1" y="2713"/>
                    <a:pt x="1019" y="4225"/>
                  </a:cubicBezTo>
                  <a:cubicBezTo>
                    <a:pt x="1653" y="3992"/>
                    <a:pt x="2253" y="3692"/>
                    <a:pt x="2787" y="3291"/>
                  </a:cubicBezTo>
                  <a:cubicBezTo>
                    <a:pt x="3788" y="2558"/>
                    <a:pt x="4889" y="990"/>
                    <a:pt x="5022" y="189"/>
                  </a:cubicBezTo>
                  <a:cubicBezTo>
                    <a:pt x="5022" y="123"/>
                    <a:pt x="5055" y="89"/>
                    <a:pt x="5055" y="56"/>
                  </a:cubicBezTo>
                  <a:cubicBezTo>
                    <a:pt x="4889" y="18"/>
                    <a:pt x="4718" y="1"/>
                    <a:pt x="4546" y="1"/>
                  </a:cubicBezTo>
                  <a:close/>
                </a:path>
              </a:pathLst>
            </a:custGeom>
            <a:solidFill>
              <a:srgbClr val="DE7F1E">
                <a:alpha val="78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1"/>
            <p:cNvSpPr/>
            <p:nvPr/>
          </p:nvSpPr>
          <p:spPr>
            <a:xfrm>
              <a:off x="5092150" y="1176150"/>
              <a:ext cx="152625" cy="126725"/>
            </a:xfrm>
            <a:custGeom>
              <a:avLst/>
              <a:gdLst/>
              <a:ahLst/>
              <a:cxnLst/>
              <a:rect l="l" t="t" r="r" b="b"/>
              <a:pathLst>
                <a:path w="6105" h="5069" extrusionOk="0">
                  <a:moveTo>
                    <a:pt x="5248" y="1"/>
                  </a:moveTo>
                  <a:cubicBezTo>
                    <a:pt x="5164" y="1"/>
                    <a:pt x="5084" y="6"/>
                    <a:pt x="5004" y="6"/>
                  </a:cubicBezTo>
                  <a:cubicBezTo>
                    <a:pt x="4637" y="73"/>
                    <a:pt x="4303" y="173"/>
                    <a:pt x="3970" y="373"/>
                  </a:cubicBezTo>
                  <a:cubicBezTo>
                    <a:pt x="3369" y="673"/>
                    <a:pt x="2835" y="1073"/>
                    <a:pt x="2435" y="1507"/>
                  </a:cubicBezTo>
                  <a:cubicBezTo>
                    <a:pt x="2335" y="1640"/>
                    <a:pt x="2235" y="1740"/>
                    <a:pt x="2135" y="1874"/>
                  </a:cubicBezTo>
                  <a:cubicBezTo>
                    <a:pt x="2068" y="2041"/>
                    <a:pt x="2002" y="2207"/>
                    <a:pt x="2035" y="2374"/>
                  </a:cubicBezTo>
                  <a:cubicBezTo>
                    <a:pt x="2035" y="2541"/>
                    <a:pt x="2135" y="2708"/>
                    <a:pt x="2268" y="2841"/>
                  </a:cubicBezTo>
                  <a:cubicBezTo>
                    <a:pt x="2335" y="2875"/>
                    <a:pt x="2368" y="2908"/>
                    <a:pt x="2469" y="2941"/>
                  </a:cubicBezTo>
                  <a:cubicBezTo>
                    <a:pt x="2569" y="2975"/>
                    <a:pt x="2635" y="2975"/>
                    <a:pt x="2735" y="2975"/>
                  </a:cubicBezTo>
                  <a:cubicBezTo>
                    <a:pt x="3002" y="2908"/>
                    <a:pt x="3169" y="2741"/>
                    <a:pt x="3336" y="2641"/>
                  </a:cubicBezTo>
                  <a:cubicBezTo>
                    <a:pt x="3503" y="2508"/>
                    <a:pt x="3636" y="2374"/>
                    <a:pt x="3736" y="2274"/>
                  </a:cubicBezTo>
                  <a:cubicBezTo>
                    <a:pt x="4136" y="1740"/>
                    <a:pt x="4270" y="1474"/>
                    <a:pt x="4236" y="1440"/>
                  </a:cubicBezTo>
                  <a:cubicBezTo>
                    <a:pt x="4235" y="1438"/>
                    <a:pt x="4232" y="1437"/>
                    <a:pt x="4229" y="1437"/>
                  </a:cubicBezTo>
                  <a:cubicBezTo>
                    <a:pt x="4176" y="1437"/>
                    <a:pt x="3949" y="1698"/>
                    <a:pt x="3603" y="2107"/>
                  </a:cubicBezTo>
                  <a:cubicBezTo>
                    <a:pt x="3469" y="2207"/>
                    <a:pt x="3336" y="2308"/>
                    <a:pt x="3169" y="2408"/>
                  </a:cubicBezTo>
                  <a:cubicBezTo>
                    <a:pt x="3036" y="2508"/>
                    <a:pt x="2835" y="2608"/>
                    <a:pt x="2669" y="2641"/>
                  </a:cubicBezTo>
                  <a:lnTo>
                    <a:pt x="2602" y="2641"/>
                  </a:lnTo>
                  <a:cubicBezTo>
                    <a:pt x="2569" y="2608"/>
                    <a:pt x="2502" y="2608"/>
                    <a:pt x="2502" y="2574"/>
                  </a:cubicBezTo>
                  <a:cubicBezTo>
                    <a:pt x="2435" y="2508"/>
                    <a:pt x="2402" y="2441"/>
                    <a:pt x="2402" y="2341"/>
                  </a:cubicBezTo>
                  <a:cubicBezTo>
                    <a:pt x="2402" y="2274"/>
                    <a:pt x="2435" y="2174"/>
                    <a:pt x="2469" y="2074"/>
                  </a:cubicBezTo>
                  <a:cubicBezTo>
                    <a:pt x="2535" y="2007"/>
                    <a:pt x="2635" y="1907"/>
                    <a:pt x="2735" y="1807"/>
                  </a:cubicBezTo>
                  <a:cubicBezTo>
                    <a:pt x="3102" y="1407"/>
                    <a:pt x="3603" y="1040"/>
                    <a:pt x="4170" y="773"/>
                  </a:cubicBezTo>
                  <a:cubicBezTo>
                    <a:pt x="4437" y="640"/>
                    <a:pt x="4770" y="540"/>
                    <a:pt x="5070" y="473"/>
                  </a:cubicBezTo>
                  <a:cubicBezTo>
                    <a:pt x="5237" y="473"/>
                    <a:pt x="5404" y="473"/>
                    <a:pt x="5471" y="506"/>
                  </a:cubicBezTo>
                  <a:cubicBezTo>
                    <a:pt x="5504" y="506"/>
                    <a:pt x="5537" y="573"/>
                    <a:pt x="5571" y="606"/>
                  </a:cubicBezTo>
                  <a:cubicBezTo>
                    <a:pt x="5571" y="640"/>
                    <a:pt x="5604" y="673"/>
                    <a:pt x="5604" y="740"/>
                  </a:cubicBezTo>
                  <a:cubicBezTo>
                    <a:pt x="5604" y="907"/>
                    <a:pt x="5537" y="1140"/>
                    <a:pt x="5404" y="1340"/>
                  </a:cubicBezTo>
                  <a:cubicBezTo>
                    <a:pt x="5304" y="1540"/>
                    <a:pt x="5170" y="1740"/>
                    <a:pt x="5004" y="1907"/>
                  </a:cubicBezTo>
                  <a:cubicBezTo>
                    <a:pt x="4703" y="2274"/>
                    <a:pt x="4370" y="2608"/>
                    <a:pt x="4036" y="2908"/>
                  </a:cubicBezTo>
                  <a:cubicBezTo>
                    <a:pt x="3703" y="3208"/>
                    <a:pt x="3336" y="3442"/>
                    <a:pt x="3036" y="3675"/>
                  </a:cubicBezTo>
                  <a:cubicBezTo>
                    <a:pt x="2702" y="3909"/>
                    <a:pt x="2368" y="4075"/>
                    <a:pt x="2068" y="4242"/>
                  </a:cubicBezTo>
                  <a:cubicBezTo>
                    <a:pt x="867" y="4843"/>
                    <a:pt x="0" y="4976"/>
                    <a:pt x="33" y="5043"/>
                  </a:cubicBezTo>
                  <a:cubicBezTo>
                    <a:pt x="33" y="5058"/>
                    <a:pt x="81" y="5068"/>
                    <a:pt x="169" y="5068"/>
                  </a:cubicBezTo>
                  <a:cubicBezTo>
                    <a:pt x="466" y="5068"/>
                    <a:pt x="1232" y="4954"/>
                    <a:pt x="2235" y="4542"/>
                  </a:cubicBezTo>
                  <a:cubicBezTo>
                    <a:pt x="2535" y="4376"/>
                    <a:pt x="2902" y="4242"/>
                    <a:pt x="3236" y="4009"/>
                  </a:cubicBezTo>
                  <a:cubicBezTo>
                    <a:pt x="3603" y="3809"/>
                    <a:pt x="3970" y="3542"/>
                    <a:pt x="4303" y="3242"/>
                  </a:cubicBezTo>
                  <a:cubicBezTo>
                    <a:pt x="4670" y="2941"/>
                    <a:pt x="5037" y="2608"/>
                    <a:pt x="5371" y="2241"/>
                  </a:cubicBezTo>
                  <a:cubicBezTo>
                    <a:pt x="5537" y="2041"/>
                    <a:pt x="5704" y="1807"/>
                    <a:pt x="5838" y="1574"/>
                  </a:cubicBezTo>
                  <a:cubicBezTo>
                    <a:pt x="5971" y="1340"/>
                    <a:pt x="6104" y="1073"/>
                    <a:pt x="6071" y="706"/>
                  </a:cubicBezTo>
                  <a:cubicBezTo>
                    <a:pt x="6071" y="573"/>
                    <a:pt x="6038" y="473"/>
                    <a:pt x="5971" y="339"/>
                  </a:cubicBezTo>
                  <a:cubicBezTo>
                    <a:pt x="5871" y="239"/>
                    <a:pt x="5804" y="139"/>
                    <a:pt x="5671" y="73"/>
                  </a:cubicBezTo>
                  <a:cubicBezTo>
                    <a:pt x="5511" y="13"/>
                    <a:pt x="5375" y="1"/>
                    <a:pt x="52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1"/>
            <p:cNvSpPr/>
            <p:nvPr/>
          </p:nvSpPr>
          <p:spPr>
            <a:xfrm>
              <a:off x="5095475" y="1326350"/>
              <a:ext cx="522075" cy="762325"/>
            </a:xfrm>
            <a:custGeom>
              <a:avLst/>
              <a:gdLst/>
              <a:ahLst/>
              <a:cxnLst/>
              <a:rect l="l" t="t" r="r" b="b"/>
              <a:pathLst>
                <a:path w="20883" h="30493" extrusionOk="0">
                  <a:moveTo>
                    <a:pt x="6" y="0"/>
                  </a:moveTo>
                  <a:cubicBezTo>
                    <a:pt x="4" y="0"/>
                    <a:pt x="2" y="1"/>
                    <a:pt x="1" y="2"/>
                  </a:cubicBezTo>
                  <a:cubicBezTo>
                    <a:pt x="1" y="2"/>
                    <a:pt x="234" y="436"/>
                    <a:pt x="768" y="1236"/>
                  </a:cubicBezTo>
                  <a:cubicBezTo>
                    <a:pt x="1268" y="2037"/>
                    <a:pt x="2002" y="3171"/>
                    <a:pt x="2936" y="4539"/>
                  </a:cubicBezTo>
                  <a:cubicBezTo>
                    <a:pt x="4771" y="7341"/>
                    <a:pt x="7339" y="11177"/>
                    <a:pt x="10208" y="15380"/>
                  </a:cubicBezTo>
                  <a:cubicBezTo>
                    <a:pt x="13077" y="19616"/>
                    <a:pt x="15712" y="23419"/>
                    <a:pt x="17613" y="26154"/>
                  </a:cubicBezTo>
                  <a:cubicBezTo>
                    <a:pt x="18580" y="27522"/>
                    <a:pt x="19381" y="28623"/>
                    <a:pt x="19948" y="29357"/>
                  </a:cubicBezTo>
                  <a:cubicBezTo>
                    <a:pt x="20493" y="30094"/>
                    <a:pt x="20792" y="30493"/>
                    <a:pt x="20844" y="30493"/>
                  </a:cubicBezTo>
                  <a:cubicBezTo>
                    <a:pt x="20846" y="30493"/>
                    <a:pt x="20847" y="30492"/>
                    <a:pt x="20849" y="30491"/>
                  </a:cubicBezTo>
                  <a:cubicBezTo>
                    <a:pt x="20882" y="30491"/>
                    <a:pt x="20615" y="30057"/>
                    <a:pt x="20082" y="29256"/>
                  </a:cubicBezTo>
                  <a:cubicBezTo>
                    <a:pt x="19581" y="28456"/>
                    <a:pt x="18847" y="27355"/>
                    <a:pt x="17913" y="25954"/>
                  </a:cubicBezTo>
                  <a:cubicBezTo>
                    <a:pt x="16045" y="23185"/>
                    <a:pt x="13477" y="19349"/>
                    <a:pt x="10608" y="15113"/>
                  </a:cubicBezTo>
                  <a:cubicBezTo>
                    <a:pt x="7739" y="10910"/>
                    <a:pt x="5104" y="7107"/>
                    <a:pt x="3203" y="4372"/>
                  </a:cubicBezTo>
                  <a:cubicBezTo>
                    <a:pt x="2235" y="3004"/>
                    <a:pt x="1468" y="1904"/>
                    <a:pt x="901" y="1136"/>
                  </a:cubicBezTo>
                  <a:cubicBezTo>
                    <a:pt x="388" y="399"/>
                    <a:pt x="60" y="0"/>
                    <a:pt x="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1"/>
            <p:cNvSpPr/>
            <p:nvPr/>
          </p:nvSpPr>
          <p:spPr>
            <a:xfrm>
              <a:off x="5210550" y="1644525"/>
              <a:ext cx="165150" cy="88250"/>
            </a:xfrm>
            <a:custGeom>
              <a:avLst/>
              <a:gdLst/>
              <a:ahLst/>
              <a:cxnLst/>
              <a:rect l="l" t="t" r="r" b="b"/>
              <a:pathLst>
                <a:path w="6606" h="3530" extrusionOk="0">
                  <a:moveTo>
                    <a:pt x="1281" y="1"/>
                  </a:moveTo>
                  <a:cubicBezTo>
                    <a:pt x="1143" y="1"/>
                    <a:pt x="1002" y="18"/>
                    <a:pt x="868" y="51"/>
                  </a:cubicBezTo>
                  <a:cubicBezTo>
                    <a:pt x="568" y="118"/>
                    <a:pt x="268" y="318"/>
                    <a:pt x="134" y="618"/>
                  </a:cubicBezTo>
                  <a:cubicBezTo>
                    <a:pt x="101" y="685"/>
                    <a:pt x="68" y="785"/>
                    <a:pt x="34" y="852"/>
                  </a:cubicBezTo>
                  <a:cubicBezTo>
                    <a:pt x="34" y="952"/>
                    <a:pt x="1" y="1052"/>
                    <a:pt x="34" y="1118"/>
                  </a:cubicBezTo>
                  <a:cubicBezTo>
                    <a:pt x="68" y="1319"/>
                    <a:pt x="168" y="1452"/>
                    <a:pt x="234" y="1585"/>
                  </a:cubicBezTo>
                  <a:cubicBezTo>
                    <a:pt x="434" y="1819"/>
                    <a:pt x="635" y="1952"/>
                    <a:pt x="868" y="2086"/>
                  </a:cubicBezTo>
                  <a:cubicBezTo>
                    <a:pt x="1268" y="2386"/>
                    <a:pt x="1702" y="2553"/>
                    <a:pt x="2136" y="2720"/>
                  </a:cubicBezTo>
                  <a:cubicBezTo>
                    <a:pt x="3003" y="3020"/>
                    <a:pt x="3770" y="3220"/>
                    <a:pt x="4437" y="3353"/>
                  </a:cubicBezTo>
                  <a:cubicBezTo>
                    <a:pt x="5104" y="3453"/>
                    <a:pt x="5638" y="3520"/>
                    <a:pt x="6005" y="3520"/>
                  </a:cubicBezTo>
                  <a:cubicBezTo>
                    <a:pt x="6082" y="3526"/>
                    <a:pt x="6151" y="3529"/>
                    <a:pt x="6213" y="3529"/>
                  </a:cubicBezTo>
                  <a:cubicBezTo>
                    <a:pt x="6475" y="3529"/>
                    <a:pt x="6606" y="3480"/>
                    <a:pt x="6606" y="3453"/>
                  </a:cubicBezTo>
                  <a:cubicBezTo>
                    <a:pt x="6606" y="3420"/>
                    <a:pt x="6405" y="3420"/>
                    <a:pt x="6038" y="3320"/>
                  </a:cubicBezTo>
                  <a:cubicBezTo>
                    <a:pt x="5672" y="3287"/>
                    <a:pt x="5138" y="3153"/>
                    <a:pt x="4504" y="2986"/>
                  </a:cubicBezTo>
                  <a:cubicBezTo>
                    <a:pt x="3870" y="2820"/>
                    <a:pt x="3103" y="2619"/>
                    <a:pt x="2302" y="2286"/>
                  </a:cubicBezTo>
                  <a:cubicBezTo>
                    <a:pt x="1902" y="2119"/>
                    <a:pt x="1469" y="1952"/>
                    <a:pt x="1102" y="1685"/>
                  </a:cubicBezTo>
                  <a:cubicBezTo>
                    <a:pt x="735" y="1452"/>
                    <a:pt x="368" y="1085"/>
                    <a:pt x="535" y="818"/>
                  </a:cubicBezTo>
                  <a:cubicBezTo>
                    <a:pt x="659" y="545"/>
                    <a:pt x="948" y="457"/>
                    <a:pt x="1267" y="457"/>
                  </a:cubicBezTo>
                  <a:cubicBezTo>
                    <a:pt x="1377" y="457"/>
                    <a:pt x="1491" y="468"/>
                    <a:pt x="1602" y="485"/>
                  </a:cubicBezTo>
                  <a:cubicBezTo>
                    <a:pt x="2036" y="585"/>
                    <a:pt x="2436" y="751"/>
                    <a:pt x="2836" y="952"/>
                  </a:cubicBezTo>
                  <a:cubicBezTo>
                    <a:pt x="3603" y="1319"/>
                    <a:pt x="4271" y="1752"/>
                    <a:pt x="4804" y="2119"/>
                  </a:cubicBezTo>
                  <a:cubicBezTo>
                    <a:pt x="5872" y="2864"/>
                    <a:pt x="6469" y="3388"/>
                    <a:pt x="6534" y="3388"/>
                  </a:cubicBezTo>
                  <a:cubicBezTo>
                    <a:pt x="6536" y="3388"/>
                    <a:pt x="6538" y="3388"/>
                    <a:pt x="6539" y="3387"/>
                  </a:cubicBezTo>
                  <a:cubicBezTo>
                    <a:pt x="6606" y="3353"/>
                    <a:pt x="6072" y="2686"/>
                    <a:pt x="5004" y="1852"/>
                  </a:cubicBezTo>
                  <a:cubicBezTo>
                    <a:pt x="4471" y="1452"/>
                    <a:pt x="3837" y="952"/>
                    <a:pt x="3036" y="551"/>
                  </a:cubicBezTo>
                  <a:cubicBezTo>
                    <a:pt x="2636" y="351"/>
                    <a:pt x="2202" y="151"/>
                    <a:pt x="1669" y="51"/>
                  </a:cubicBezTo>
                  <a:cubicBezTo>
                    <a:pt x="1552" y="18"/>
                    <a:pt x="1419" y="1"/>
                    <a:pt x="1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1"/>
            <p:cNvSpPr/>
            <p:nvPr/>
          </p:nvSpPr>
          <p:spPr>
            <a:xfrm>
              <a:off x="5361500" y="1734175"/>
              <a:ext cx="38375" cy="149375"/>
            </a:xfrm>
            <a:custGeom>
              <a:avLst/>
              <a:gdLst/>
              <a:ahLst/>
              <a:cxnLst/>
              <a:rect l="l" t="t" r="r" b="b"/>
              <a:pathLst>
                <a:path w="1535" h="5975" extrusionOk="0">
                  <a:moveTo>
                    <a:pt x="534" y="1"/>
                  </a:moveTo>
                  <a:cubicBezTo>
                    <a:pt x="467" y="1"/>
                    <a:pt x="334" y="334"/>
                    <a:pt x="201" y="868"/>
                  </a:cubicBezTo>
                  <a:cubicBezTo>
                    <a:pt x="101" y="1435"/>
                    <a:pt x="0" y="2236"/>
                    <a:pt x="167" y="3103"/>
                  </a:cubicBezTo>
                  <a:cubicBezTo>
                    <a:pt x="334" y="3970"/>
                    <a:pt x="634" y="4704"/>
                    <a:pt x="901" y="5205"/>
                  </a:cubicBezTo>
                  <a:cubicBezTo>
                    <a:pt x="1123" y="5680"/>
                    <a:pt x="1314" y="5974"/>
                    <a:pt x="1390" y="5974"/>
                  </a:cubicBezTo>
                  <a:cubicBezTo>
                    <a:pt x="1394" y="5974"/>
                    <a:pt x="1398" y="5973"/>
                    <a:pt x="1401" y="5972"/>
                  </a:cubicBezTo>
                  <a:cubicBezTo>
                    <a:pt x="1535" y="5905"/>
                    <a:pt x="968" y="4637"/>
                    <a:pt x="634" y="3036"/>
                  </a:cubicBezTo>
                  <a:cubicBezTo>
                    <a:pt x="467" y="2202"/>
                    <a:pt x="501" y="1469"/>
                    <a:pt x="534" y="935"/>
                  </a:cubicBezTo>
                  <a:cubicBezTo>
                    <a:pt x="568" y="368"/>
                    <a:pt x="601" y="34"/>
                    <a:pt x="5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1"/>
            <p:cNvSpPr/>
            <p:nvPr/>
          </p:nvSpPr>
          <p:spPr>
            <a:xfrm>
              <a:off x="5351500" y="1531475"/>
              <a:ext cx="65075" cy="198575"/>
            </a:xfrm>
            <a:custGeom>
              <a:avLst/>
              <a:gdLst/>
              <a:ahLst/>
              <a:cxnLst/>
              <a:rect l="l" t="t" r="r" b="b"/>
              <a:pathLst>
                <a:path w="2603" h="7943" extrusionOk="0">
                  <a:moveTo>
                    <a:pt x="1104" y="0"/>
                  </a:moveTo>
                  <a:cubicBezTo>
                    <a:pt x="1025" y="0"/>
                    <a:pt x="944" y="11"/>
                    <a:pt x="867" y="36"/>
                  </a:cubicBezTo>
                  <a:cubicBezTo>
                    <a:pt x="667" y="103"/>
                    <a:pt x="534" y="270"/>
                    <a:pt x="434" y="403"/>
                  </a:cubicBezTo>
                  <a:cubicBezTo>
                    <a:pt x="267" y="704"/>
                    <a:pt x="200" y="970"/>
                    <a:pt x="134" y="1237"/>
                  </a:cubicBezTo>
                  <a:cubicBezTo>
                    <a:pt x="34" y="1804"/>
                    <a:pt x="34" y="2338"/>
                    <a:pt x="0" y="2838"/>
                  </a:cubicBezTo>
                  <a:cubicBezTo>
                    <a:pt x="0" y="3839"/>
                    <a:pt x="100" y="4740"/>
                    <a:pt x="200" y="5474"/>
                  </a:cubicBezTo>
                  <a:cubicBezTo>
                    <a:pt x="364" y="6948"/>
                    <a:pt x="624" y="7843"/>
                    <a:pt x="697" y="7843"/>
                  </a:cubicBezTo>
                  <a:cubicBezTo>
                    <a:pt x="698" y="7843"/>
                    <a:pt x="700" y="7843"/>
                    <a:pt x="701" y="7842"/>
                  </a:cubicBezTo>
                  <a:cubicBezTo>
                    <a:pt x="767" y="7842"/>
                    <a:pt x="601" y="6908"/>
                    <a:pt x="534" y="5440"/>
                  </a:cubicBezTo>
                  <a:cubicBezTo>
                    <a:pt x="467" y="4706"/>
                    <a:pt x="434" y="3806"/>
                    <a:pt x="434" y="2838"/>
                  </a:cubicBezTo>
                  <a:cubicBezTo>
                    <a:pt x="467" y="2371"/>
                    <a:pt x="501" y="1838"/>
                    <a:pt x="601" y="1337"/>
                  </a:cubicBezTo>
                  <a:cubicBezTo>
                    <a:pt x="634" y="1104"/>
                    <a:pt x="734" y="837"/>
                    <a:pt x="834" y="670"/>
                  </a:cubicBezTo>
                  <a:cubicBezTo>
                    <a:pt x="901" y="570"/>
                    <a:pt x="968" y="503"/>
                    <a:pt x="1034" y="470"/>
                  </a:cubicBezTo>
                  <a:cubicBezTo>
                    <a:pt x="1101" y="470"/>
                    <a:pt x="1168" y="470"/>
                    <a:pt x="1301" y="503"/>
                  </a:cubicBezTo>
                  <a:cubicBezTo>
                    <a:pt x="1768" y="637"/>
                    <a:pt x="2002" y="1104"/>
                    <a:pt x="2068" y="1571"/>
                  </a:cubicBezTo>
                  <a:cubicBezTo>
                    <a:pt x="2135" y="2071"/>
                    <a:pt x="2135" y="2572"/>
                    <a:pt x="2068" y="3072"/>
                  </a:cubicBezTo>
                  <a:cubicBezTo>
                    <a:pt x="1968" y="4006"/>
                    <a:pt x="1735" y="4873"/>
                    <a:pt x="1535" y="5607"/>
                  </a:cubicBezTo>
                  <a:cubicBezTo>
                    <a:pt x="1168" y="7041"/>
                    <a:pt x="834" y="7909"/>
                    <a:pt x="901" y="7942"/>
                  </a:cubicBezTo>
                  <a:cubicBezTo>
                    <a:pt x="968" y="7942"/>
                    <a:pt x="1401" y="7108"/>
                    <a:pt x="1868" y="5707"/>
                  </a:cubicBezTo>
                  <a:cubicBezTo>
                    <a:pt x="2102" y="4973"/>
                    <a:pt x="2369" y="4106"/>
                    <a:pt x="2502" y="3105"/>
                  </a:cubicBezTo>
                  <a:cubicBezTo>
                    <a:pt x="2569" y="2605"/>
                    <a:pt x="2602" y="2071"/>
                    <a:pt x="2535" y="1504"/>
                  </a:cubicBezTo>
                  <a:cubicBezTo>
                    <a:pt x="2469" y="1237"/>
                    <a:pt x="2402" y="937"/>
                    <a:pt x="2235" y="637"/>
                  </a:cubicBezTo>
                  <a:cubicBezTo>
                    <a:pt x="2068" y="370"/>
                    <a:pt x="1768" y="136"/>
                    <a:pt x="1435" y="70"/>
                  </a:cubicBezTo>
                  <a:cubicBezTo>
                    <a:pt x="1352" y="29"/>
                    <a:pt x="1231" y="0"/>
                    <a:pt x="11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1"/>
            <p:cNvSpPr/>
            <p:nvPr/>
          </p:nvSpPr>
          <p:spPr>
            <a:xfrm>
              <a:off x="5374000" y="1731225"/>
              <a:ext cx="140125" cy="74200"/>
            </a:xfrm>
            <a:custGeom>
              <a:avLst/>
              <a:gdLst/>
              <a:ahLst/>
              <a:cxnLst/>
              <a:rect l="l" t="t" r="r" b="b"/>
              <a:pathLst>
                <a:path w="5605" h="2968" extrusionOk="0">
                  <a:moveTo>
                    <a:pt x="150" y="0"/>
                  </a:moveTo>
                  <a:cubicBezTo>
                    <a:pt x="75" y="0"/>
                    <a:pt x="34" y="8"/>
                    <a:pt x="34" y="19"/>
                  </a:cubicBezTo>
                  <a:cubicBezTo>
                    <a:pt x="1" y="119"/>
                    <a:pt x="334" y="219"/>
                    <a:pt x="868" y="452"/>
                  </a:cubicBezTo>
                  <a:cubicBezTo>
                    <a:pt x="1368" y="653"/>
                    <a:pt x="2069" y="1019"/>
                    <a:pt x="2836" y="1386"/>
                  </a:cubicBezTo>
                  <a:cubicBezTo>
                    <a:pt x="3570" y="1820"/>
                    <a:pt x="4271" y="2220"/>
                    <a:pt x="4738" y="2521"/>
                  </a:cubicBezTo>
                  <a:cubicBezTo>
                    <a:pt x="5144" y="2782"/>
                    <a:pt x="5424" y="2967"/>
                    <a:pt x="5512" y="2967"/>
                  </a:cubicBezTo>
                  <a:cubicBezTo>
                    <a:pt x="5525" y="2967"/>
                    <a:pt x="5534" y="2963"/>
                    <a:pt x="5538" y="2954"/>
                  </a:cubicBezTo>
                  <a:cubicBezTo>
                    <a:pt x="5605" y="2921"/>
                    <a:pt x="5371" y="2621"/>
                    <a:pt x="4938" y="2254"/>
                  </a:cubicBezTo>
                  <a:cubicBezTo>
                    <a:pt x="4504" y="1853"/>
                    <a:pt x="3837" y="1420"/>
                    <a:pt x="3070" y="986"/>
                  </a:cubicBezTo>
                  <a:cubicBezTo>
                    <a:pt x="2269" y="586"/>
                    <a:pt x="1535" y="252"/>
                    <a:pt x="968" y="119"/>
                  </a:cubicBezTo>
                  <a:cubicBezTo>
                    <a:pt x="590" y="30"/>
                    <a:pt x="301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11"/>
            <p:cNvSpPr/>
            <p:nvPr/>
          </p:nvSpPr>
          <p:spPr>
            <a:xfrm>
              <a:off x="5365675" y="1601600"/>
              <a:ext cx="192650" cy="132600"/>
            </a:xfrm>
            <a:custGeom>
              <a:avLst/>
              <a:gdLst/>
              <a:ahLst/>
              <a:cxnLst/>
              <a:rect l="l" t="t" r="r" b="b"/>
              <a:pathLst>
                <a:path w="7706" h="5304" extrusionOk="0">
                  <a:moveTo>
                    <a:pt x="7572" y="0"/>
                  </a:moveTo>
                  <a:cubicBezTo>
                    <a:pt x="7539" y="33"/>
                    <a:pt x="7506" y="167"/>
                    <a:pt x="7439" y="367"/>
                  </a:cubicBezTo>
                  <a:cubicBezTo>
                    <a:pt x="7339" y="534"/>
                    <a:pt x="7139" y="801"/>
                    <a:pt x="6838" y="1101"/>
                  </a:cubicBezTo>
                  <a:cubicBezTo>
                    <a:pt x="6238" y="1668"/>
                    <a:pt x="5304" y="2368"/>
                    <a:pt x="4170" y="3036"/>
                  </a:cubicBezTo>
                  <a:cubicBezTo>
                    <a:pt x="3069" y="3703"/>
                    <a:pt x="2035" y="4270"/>
                    <a:pt x="1268" y="4637"/>
                  </a:cubicBezTo>
                  <a:cubicBezTo>
                    <a:pt x="868" y="4803"/>
                    <a:pt x="567" y="4937"/>
                    <a:pt x="334" y="5004"/>
                  </a:cubicBezTo>
                  <a:cubicBezTo>
                    <a:pt x="234" y="5037"/>
                    <a:pt x="167" y="5070"/>
                    <a:pt x="100" y="5070"/>
                  </a:cubicBezTo>
                  <a:cubicBezTo>
                    <a:pt x="67" y="5087"/>
                    <a:pt x="42" y="5087"/>
                    <a:pt x="25" y="5087"/>
                  </a:cubicBezTo>
                  <a:cubicBezTo>
                    <a:pt x="9" y="5087"/>
                    <a:pt x="0" y="5087"/>
                    <a:pt x="0" y="5104"/>
                  </a:cubicBezTo>
                  <a:cubicBezTo>
                    <a:pt x="0" y="5104"/>
                    <a:pt x="0" y="5170"/>
                    <a:pt x="67" y="5204"/>
                  </a:cubicBezTo>
                  <a:cubicBezTo>
                    <a:pt x="134" y="5270"/>
                    <a:pt x="234" y="5270"/>
                    <a:pt x="367" y="5304"/>
                  </a:cubicBezTo>
                  <a:cubicBezTo>
                    <a:pt x="634" y="5304"/>
                    <a:pt x="1001" y="5237"/>
                    <a:pt x="1435" y="5104"/>
                  </a:cubicBezTo>
                  <a:cubicBezTo>
                    <a:pt x="2269" y="4837"/>
                    <a:pt x="3403" y="4336"/>
                    <a:pt x="4537" y="3636"/>
                  </a:cubicBezTo>
                  <a:cubicBezTo>
                    <a:pt x="5704" y="2935"/>
                    <a:pt x="6672" y="2168"/>
                    <a:pt x="7205" y="1434"/>
                  </a:cubicBezTo>
                  <a:cubicBezTo>
                    <a:pt x="7506" y="1067"/>
                    <a:pt x="7672" y="701"/>
                    <a:pt x="7672" y="434"/>
                  </a:cubicBezTo>
                  <a:cubicBezTo>
                    <a:pt x="7706" y="133"/>
                    <a:pt x="7639" y="0"/>
                    <a:pt x="75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11"/>
            <p:cNvSpPr/>
            <p:nvPr/>
          </p:nvSpPr>
          <p:spPr>
            <a:xfrm>
              <a:off x="4770600" y="749900"/>
              <a:ext cx="300725" cy="285775"/>
            </a:xfrm>
            <a:custGeom>
              <a:avLst/>
              <a:gdLst/>
              <a:ahLst/>
              <a:cxnLst/>
              <a:rect l="l" t="t" r="r" b="b"/>
              <a:pathLst>
                <a:path w="12029" h="11431" extrusionOk="0">
                  <a:moveTo>
                    <a:pt x="5268" y="0"/>
                  </a:moveTo>
                  <a:cubicBezTo>
                    <a:pt x="3456" y="0"/>
                    <a:pt x="0" y="2599"/>
                    <a:pt x="420" y="4447"/>
                  </a:cubicBezTo>
                  <a:cubicBezTo>
                    <a:pt x="653" y="5314"/>
                    <a:pt x="2788" y="6949"/>
                    <a:pt x="3622" y="7749"/>
                  </a:cubicBezTo>
                  <a:cubicBezTo>
                    <a:pt x="4389" y="8483"/>
                    <a:pt x="7725" y="11285"/>
                    <a:pt x="8225" y="11418"/>
                  </a:cubicBezTo>
                  <a:cubicBezTo>
                    <a:pt x="8263" y="11426"/>
                    <a:pt x="8302" y="11430"/>
                    <a:pt x="8342" y="11430"/>
                  </a:cubicBezTo>
                  <a:cubicBezTo>
                    <a:pt x="8812" y="11430"/>
                    <a:pt x="9486" y="10928"/>
                    <a:pt x="9793" y="10651"/>
                  </a:cubicBezTo>
                  <a:cubicBezTo>
                    <a:pt x="12028" y="8850"/>
                    <a:pt x="11661" y="9217"/>
                    <a:pt x="9593" y="5748"/>
                  </a:cubicBezTo>
                  <a:cubicBezTo>
                    <a:pt x="8359" y="3680"/>
                    <a:pt x="7291" y="1712"/>
                    <a:pt x="6091" y="311"/>
                  </a:cubicBezTo>
                  <a:cubicBezTo>
                    <a:pt x="5903" y="96"/>
                    <a:pt x="5616" y="0"/>
                    <a:pt x="52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11"/>
            <p:cNvSpPr/>
            <p:nvPr/>
          </p:nvSpPr>
          <p:spPr>
            <a:xfrm>
              <a:off x="4772700" y="750050"/>
              <a:ext cx="160125" cy="117300"/>
            </a:xfrm>
            <a:custGeom>
              <a:avLst/>
              <a:gdLst/>
              <a:ahLst/>
              <a:cxnLst/>
              <a:rect l="l" t="t" r="r" b="b"/>
              <a:pathLst>
                <a:path w="6405" h="4692" extrusionOk="0">
                  <a:moveTo>
                    <a:pt x="5187" y="1"/>
                  </a:moveTo>
                  <a:cubicBezTo>
                    <a:pt x="3394" y="1"/>
                    <a:pt x="0" y="2523"/>
                    <a:pt x="336" y="4341"/>
                  </a:cubicBezTo>
                  <a:cubicBezTo>
                    <a:pt x="400" y="4585"/>
                    <a:pt x="598" y="4691"/>
                    <a:pt x="886" y="4691"/>
                  </a:cubicBezTo>
                  <a:cubicBezTo>
                    <a:pt x="2406" y="4691"/>
                    <a:pt x="6405" y="1718"/>
                    <a:pt x="6040" y="371"/>
                  </a:cubicBezTo>
                  <a:lnTo>
                    <a:pt x="6007" y="305"/>
                  </a:lnTo>
                  <a:cubicBezTo>
                    <a:pt x="5818" y="94"/>
                    <a:pt x="5532" y="1"/>
                    <a:pt x="51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11"/>
            <p:cNvSpPr/>
            <p:nvPr/>
          </p:nvSpPr>
          <p:spPr>
            <a:xfrm>
              <a:off x="4781925" y="861050"/>
              <a:ext cx="191000" cy="175200"/>
            </a:xfrm>
            <a:custGeom>
              <a:avLst/>
              <a:gdLst/>
              <a:ahLst/>
              <a:cxnLst/>
              <a:rect l="l" t="t" r="r" b="b"/>
              <a:pathLst>
                <a:path w="7640" h="7008" extrusionOk="0">
                  <a:moveTo>
                    <a:pt x="0" y="1"/>
                  </a:moveTo>
                  <a:cubicBezTo>
                    <a:pt x="0" y="1"/>
                    <a:pt x="0" y="34"/>
                    <a:pt x="0" y="134"/>
                  </a:cubicBezTo>
                  <a:cubicBezTo>
                    <a:pt x="0" y="201"/>
                    <a:pt x="34" y="301"/>
                    <a:pt x="100" y="401"/>
                  </a:cubicBezTo>
                  <a:cubicBezTo>
                    <a:pt x="234" y="635"/>
                    <a:pt x="501" y="968"/>
                    <a:pt x="834" y="1302"/>
                  </a:cubicBezTo>
                  <a:cubicBezTo>
                    <a:pt x="1468" y="2002"/>
                    <a:pt x="2469" y="2836"/>
                    <a:pt x="3569" y="3737"/>
                  </a:cubicBezTo>
                  <a:cubicBezTo>
                    <a:pt x="4670" y="4671"/>
                    <a:pt x="5671" y="5505"/>
                    <a:pt x="6405" y="6105"/>
                  </a:cubicBezTo>
                  <a:cubicBezTo>
                    <a:pt x="7108" y="6648"/>
                    <a:pt x="7566" y="7008"/>
                    <a:pt x="7633" y="7008"/>
                  </a:cubicBezTo>
                  <a:cubicBezTo>
                    <a:pt x="7635" y="7008"/>
                    <a:pt x="7638" y="7007"/>
                    <a:pt x="7639" y="7006"/>
                  </a:cubicBezTo>
                  <a:cubicBezTo>
                    <a:pt x="7639" y="6972"/>
                    <a:pt x="7239" y="6572"/>
                    <a:pt x="6538" y="5938"/>
                  </a:cubicBezTo>
                  <a:cubicBezTo>
                    <a:pt x="5838" y="5305"/>
                    <a:pt x="4837" y="4471"/>
                    <a:pt x="3736" y="3537"/>
                  </a:cubicBezTo>
                  <a:cubicBezTo>
                    <a:pt x="2635" y="2636"/>
                    <a:pt x="1635" y="1802"/>
                    <a:pt x="934" y="1168"/>
                  </a:cubicBezTo>
                  <a:cubicBezTo>
                    <a:pt x="601" y="835"/>
                    <a:pt x="367" y="568"/>
                    <a:pt x="200" y="368"/>
                  </a:cubicBezTo>
                  <a:cubicBezTo>
                    <a:pt x="34" y="134"/>
                    <a:pt x="34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1"/>
            <p:cNvSpPr/>
            <p:nvPr/>
          </p:nvSpPr>
          <p:spPr>
            <a:xfrm>
              <a:off x="4836950" y="866900"/>
              <a:ext cx="28375" cy="29200"/>
            </a:xfrm>
            <a:custGeom>
              <a:avLst/>
              <a:gdLst/>
              <a:ahLst/>
              <a:cxnLst/>
              <a:rect l="l" t="t" r="r" b="b"/>
              <a:pathLst>
                <a:path w="1135" h="1168" extrusionOk="0">
                  <a:moveTo>
                    <a:pt x="668" y="0"/>
                  </a:moveTo>
                  <a:cubicBezTo>
                    <a:pt x="601" y="0"/>
                    <a:pt x="535" y="0"/>
                    <a:pt x="501" y="34"/>
                  </a:cubicBezTo>
                  <a:cubicBezTo>
                    <a:pt x="434" y="34"/>
                    <a:pt x="401" y="34"/>
                    <a:pt x="368" y="67"/>
                  </a:cubicBezTo>
                  <a:cubicBezTo>
                    <a:pt x="334" y="100"/>
                    <a:pt x="301" y="100"/>
                    <a:pt x="301" y="134"/>
                  </a:cubicBezTo>
                  <a:cubicBezTo>
                    <a:pt x="301" y="134"/>
                    <a:pt x="334" y="167"/>
                    <a:pt x="401" y="167"/>
                  </a:cubicBezTo>
                  <a:lnTo>
                    <a:pt x="635" y="167"/>
                  </a:lnTo>
                  <a:cubicBezTo>
                    <a:pt x="801" y="200"/>
                    <a:pt x="935" y="434"/>
                    <a:pt x="835" y="701"/>
                  </a:cubicBezTo>
                  <a:cubicBezTo>
                    <a:pt x="768" y="834"/>
                    <a:pt x="701" y="901"/>
                    <a:pt x="601" y="901"/>
                  </a:cubicBezTo>
                  <a:lnTo>
                    <a:pt x="535" y="901"/>
                  </a:lnTo>
                  <a:cubicBezTo>
                    <a:pt x="501" y="901"/>
                    <a:pt x="501" y="868"/>
                    <a:pt x="468" y="868"/>
                  </a:cubicBezTo>
                  <a:cubicBezTo>
                    <a:pt x="401" y="868"/>
                    <a:pt x="368" y="834"/>
                    <a:pt x="334" y="801"/>
                  </a:cubicBezTo>
                  <a:cubicBezTo>
                    <a:pt x="190" y="685"/>
                    <a:pt x="95" y="594"/>
                    <a:pt x="51" y="594"/>
                  </a:cubicBezTo>
                  <a:cubicBezTo>
                    <a:pt x="44" y="594"/>
                    <a:pt x="39" y="596"/>
                    <a:pt x="34" y="601"/>
                  </a:cubicBezTo>
                  <a:cubicBezTo>
                    <a:pt x="1" y="634"/>
                    <a:pt x="68" y="768"/>
                    <a:pt x="201" y="934"/>
                  </a:cubicBezTo>
                  <a:cubicBezTo>
                    <a:pt x="268" y="968"/>
                    <a:pt x="301" y="1034"/>
                    <a:pt x="368" y="1068"/>
                  </a:cubicBezTo>
                  <a:cubicBezTo>
                    <a:pt x="401" y="1101"/>
                    <a:pt x="434" y="1101"/>
                    <a:pt x="468" y="1134"/>
                  </a:cubicBezTo>
                  <a:cubicBezTo>
                    <a:pt x="501" y="1134"/>
                    <a:pt x="568" y="1134"/>
                    <a:pt x="601" y="1168"/>
                  </a:cubicBezTo>
                  <a:cubicBezTo>
                    <a:pt x="801" y="1168"/>
                    <a:pt x="1002" y="1001"/>
                    <a:pt x="1068" y="801"/>
                  </a:cubicBezTo>
                  <a:cubicBezTo>
                    <a:pt x="1135" y="634"/>
                    <a:pt x="1135" y="401"/>
                    <a:pt x="1035" y="267"/>
                  </a:cubicBezTo>
                  <a:cubicBezTo>
                    <a:pt x="1002" y="167"/>
                    <a:pt x="935" y="100"/>
                    <a:pt x="868" y="67"/>
                  </a:cubicBezTo>
                  <a:cubicBezTo>
                    <a:pt x="801" y="34"/>
                    <a:pt x="701" y="0"/>
                    <a:pt x="6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1"/>
            <p:cNvSpPr/>
            <p:nvPr/>
          </p:nvSpPr>
          <p:spPr>
            <a:xfrm>
              <a:off x="4901175" y="834100"/>
              <a:ext cx="30050" cy="31900"/>
            </a:xfrm>
            <a:custGeom>
              <a:avLst/>
              <a:gdLst/>
              <a:ahLst/>
              <a:cxnLst/>
              <a:rect l="l" t="t" r="r" b="b"/>
              <a:pathLst>
                <a:path w="1202" h="1276" extrusionOk="0">
                  <a:moveTo>
                    <a:pt x="613" y="1"/>
                  </a:moveTo>
                  <a:cubicBezTo>
                    <a:pt x="540" y="1"/>
                    <a:pt x="475" y="17"/>
                    <a:pt x="434" y="45"/>
                  </a:cubicBezTo>
                  <a:cubicBezTo>
                    <a:pt x="167" y="178"/>
                    <a:pt x="100" y="345"/>
                    <a:pt x="100" y="345"/>
                  </a:cubicBezTo>
                  <a:cubicBezTo>
                    <a:pt x="105" y="350"/>
                    <a:pt x="111" y="352"/>
                    <a:pt x="120" y="352"/>
                  </a:cubicBezTo>
                  <a:cubicBezTo>
                    <a:pt x="171" y="352"/>
                    <a:pt x="295" y="269"/>
                    <a:pt x="467" y="212"/>
                  </a:cubicBezTo>
                  <a:cubicBezTo>
                    <a:pt x="567" y="212"/>
                    <a:pt x="701" y="212"/>
                    <a:pt x="768" y="278"/>
                  </a:cubicBezTo>
                  <a:cubicBezTo>
                    <a:pt x="868" y="378"/>
                    <a:pt x="901" y="512"/>
                    <a:pt x="901" y="645"/>
                  </a:cubicBezTo>
                  <a:cubicBezTo>
                    <a:pt x="868" y="812"/>
                    <a:pt x="768" y="945"/>
                    <a:pt x="634" y="1012"/>
                  </a:cubicBezTo>
                  <a:cubicBezTo>
                    <a:pt x="584" y="1045"/>
                    <a:pt x="534" y="1054"/>
                    <a:pt x="484" y="1054"/>
                  </a:cubicBezTo>
                  <a:cubicBezTo>
                    <a:pt x="434" y="1054"/>
                    <a:pt x="384" y="1045"/>
                    <a:pt x="334" y="1045"/>
                  </a:cubicBezTo>
                  <a:cubicBezTo>
                    <a:pt x="301" y="1012"/>
                    <a:pt x="267" y="979"/>
                    <a:pt x="200" y="979"/>
                  </a:cubicBezTo>
                  <a:cubicBezTo>
                    <a:pt x="167" y="945"/>
                    <a:pt x="134" y="912"/>
                    <a:pt x="134" y="879"/>
                  </a:cubicBezTo>
                  <a:cubicBezTo>
                    <a:pt x="67" y="845"/>
                    <a:pt x="34" y="812"/>
                    <a:pt x="34" y="812"/>
                  </a:cubicBezTo>
                  <a:cubicBezTo>
                    <a:pt x="0" y="845"/>
                    <a:pt x="0" y="879"/>
                    <a:pt x="34" y="945"/>
                  </a:cubicBezTo>
                  <a:cubicBezTo>
                    <a:pt x="67" y="979"/>
                    <a:pt x="100" y="1012"/>
                    <a:pt x="100" y="1079"/>
                  </a:cubicBezTo>
                  <a:cubicBezTo>
                    <a:pt x="134" y="1112"/>
                    <a:pt x="200" y="1146"/>
                    <a:pt x="267" y="1212"/>
                  </a:cubicBezTo>
                  <a:cubicBezTo>
                    <a:pt x="322" y="1249"/>
                    <a:pt x="417" y="1275"/>
                    <a:pt x="519" y="1275"/>
                  </a:cubicBezTo>
                  <a:cubicBezTo>
                    <a:pt x="603" y="1275"/>
                    <a:pt x="692" y="1257"/>
                    <a:pt x="768" y="1212"/>
                  </a:cubicBezTo>
                  <a:cubicBezTo>
                    <a:pt x="968" y="1112"/>
                    <a:pt x="1101" y="945"/>
                    <a:pt x="1168" y="712"/>
                  </a:cubicBezTo>
                  <a:cubicBezTo>
                    <a:pt x="1201" y="478"/>
                    <a:pt x="1101" y="245"/>
                    <a:pt x="934" y="111"/>
                  </a:cubicBezTo>
                  <a:cubicBezTo>
                    <a:pt x="837" y="33"/>
                    <a:pt x="716" y="1"/>
                    <a:pt x="6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1"/>
            <p:cNvSpPr/>
            <p:nvPr/>
          </p:nvSpPr>
          <p:spPr>
            <a:xfrm>
              <a:off x="4937025" y="934450"/>
              <a:ext cx="27550" cy="27550"/>
            </a:xfrm>
            <a:custGeom>
              <a:avLst/>
              <a:gdLst/>
              <a:ahLst/>
              <a:cxnLst/>
              <a:rect l="l" t="t" r="r" b="b"/>
              <a:pathLst>
                <a:path w="1102" h="1102" extrusionOk="0">
                  <a:moveTo>
                    <a:pt x="534" y="0"/>
                  </a:moveTo>
                  <a:cubicBezTo>
                    <a:pt x="368" y="0"/>
                    <a:pt x="234" y="100"/>
                    <a:pt x="167" y="167"/>
                  </a:cubicBezTo>
                  <a:cubicBezTo>
                    <a:pt x="67" y="267"/>
                    <a:pt x="34" y="334"/>
                    <a:pt x="34" y="401"/>
                  </a:cubicBezTo>
                  <a:cubicBezTo>
                    <a:pt x="1" y="467"/>
                    <a:pt x="1" y="501"/>
                    <a:pt x="34" y="501"/>
                  </a:cubicBezTo>
                  <a:cubicBezTo>
                    <a:pt x="38" y="504"/>
                    <a:pt x="42" y="506"/>
                    <a:pt x="46" y="506"/>
                  </a:cubicBezTo>
                  <a:cubicBezTo>
                    <a:pt x="82" y="506"/>
                    <a:pt x="148" y="390"/>
                    <a:pt x="268" y="300"/>
                  </a:cubicBezTo>
                  <a:cubicBezTo>
                    <a:pt x="318" y="263"/>
                    <a:pt x="377" y="244"/>
                    <a:pt x="439" y="244"/>
                  </a:cubicBezTo>
                  <a:cubicBezTo>
                    <a:pt x="542" y="244"/>
                    <a:pt x="651" y="296"/>
                    <a:pt x="735" y="401"/>
                  </a:cubicBezTo>
                  <a:cubicBezTo>
                    <a:pt x="868" y="601"/>
                    <a:pt x="835" y="801"/>
                    <a:pt x="701" y="901"/>
                  </a:cubicBezTo>
                  <a:cubicBezTo>
                    <a:pt x="634" y="968"/>
                    <a:pt x="568" y="1001"/>
                    <a:pt x="534" y="1001"/>
                  </a:cubicBezTo>
                  <a:cubicBezTo>
                    <a:pt x="501" y="1034"/>
                    <a:pt x="468" y="1068"/>
                    <a:pt x="468" y="1068"/>
                  </a:cubicBezTo>
                  <a:cubicBezTo>
                    <a:pt x="468" y="1101"/>
                    <a:pt x="501" y="1101"/>
                    <a:pt x="568" y="1101"/>
                  </a:cubicBezTo>
                  <a:cubicBezTo>
                    <a:pt x="634" y="1101"/>
                    <a:pt x="701" y="1101"/>
                    <a:pt x="801" y="1068"/>
                  </a:cubicBezTo>
                  <a:cubicBezTo>
                    <a:pt x="901" y="1001"/>
                    <a:pt x="1035" y="901"/>
                    <a:pt x="1068" y="734"/>
                  </a:cubicBezTo>
                  <a:cubicBezTo>
                    <a:pt x="1101" y="601"/>
                    <a:pt x="1068" y="401"/>
                    <a:pt x="968" y="267"/>
                  </a:cubicBezTo>
                  <a:cubicBezTo>
                    <a:pt x="868" y="134"/>
                    <a:pt x="701" y="34"/>
                    <a:pt x="534" y="0"/>
                  </a:cubicBezTo>
                  <a:close/>
                </a:path>
              </a:pathLst>
            </a:custGeom>
            <a:solidFill>
              <a:srgbClr val="936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1"/>
            <p:cNvSpPr/>
            <p:nvPr/>
          </p:nvSpPr>
          <p:spPr>
            <a:xfrm>
              <a:off x="4880325" y="903600"/>
              <a:ext cx="34225" cy="32875"/>
            </a:xfrm>
            <a:custGeom>
              <a:avLst/>
              <a:gdLst/>
              <a:ahLst/>
              <a:cxnLst/>
              <a:rect l="l" t="t" r="r" b="b"/>
              <a:pathLst>
                <a:path w="1369" h="1315" extrusionOk="0">
                  <a:moveTo>
                    <a:pt x="668" y="0"/>
                  </a:moveTo>
                  <a:cubicBezTo>
                    <a:pt x="534" y="33"/>
                    <a:pt x="434" y="67"/>
                    <a:pt x="334" y="133"/>
                  </a:cubicBezTo>
                  <a:cubicBezTo>
                    <a:pt x="134" y="234"/>
                    <a:pt x="34" y="434"/>
                    <a:pt x="34" y="600"/>
                  </a:cubicBezTo>
                  <a:cubicBezTo>
                    <a:pt x="0" y="767"/>
                    <a:pt x="100" y="901"/>
                    <a:pt x="134" y="967"/>
                  </a:cubicBezTo>
                  <a:cubicBezTo>
                    <a:pt x="234" y="1001"/>
                    <a:pt x="267" y="1034"/>
                    <a:pt x="267" y="1034"/>
                  </a:cubicBezTo>
                  <a:cubicBezTo>
                    <a:pt x="301" y="1001"/>
                    <a:pt x="167" y="867"/>
                    <a:pt x="234" y="634"/>
                  </a:cubicBezTo>
                  <a:cubicBezTo>
                    <a:pt x="234" y="534"/>
                    <a:pt x="334" y="400"/>
                    <a:pt x="467" y="334"/>
                  </a:cubicBezTo>
                  <a:cubicBezTo>
                    <a:pt x="541" y="297"/>
                    <a:pt x="624" y="270"/>
                    <a:pt x="706" y="270"/>
                  </a:cubicBezTo>
                  <a:cubicBezTo>
                    <a:pt x="774" y="270"/>
                    <a:pt x="841" y="288"/>
                    <a:pt x="901" y="334"/>
                  </a:cubicBezTo>
                  <a:cubicBezTo>
                    <a:pt x="1201" y="534"/>
                    <a:pt x="1168" y="901"/>
                    <a:pt x="968" y="1067"/>
                  </a:cubicBezTo>
                  <a:cubicBezTo>
                    <a:pt x="768" y="1234"/>
                    <a:pt x="601" y="1234"/>
                    <a:pt x="601" y="1301"/>
                  </a:cubicBezTo>
                  <a:cubicBezTo>
                    <a:pt x="586" y="1301"/>
                    <a:pt x="624" y="1314"/>
                    <a:pt x="694" y="1314"/>
                  </a:cubicBezTo>
                  <a:cubicBezTo>
                    <a:pt x="782" y="1314"/>
                    <a:pt x="920" y="1294"/>
                    <a:pt x="1068" y="1201"/>
                  </a:cubicBezTo>
                  <a:cubicBezTo>
                    <a:pt x="1201" y="1134"/>
                    <a:pt x="1335" y="967"/>
                    <a:pt x="1335" y="734"/>
                  </a:cubicBezTo>
                  <a:cubicBezTo>
                    <a:pt x="1368" y="600"/>
                    <a:pt x="1335" y="500"/>
                    <a:pt x="1268" y="367"/>
                  </a:cubicBezTo>
                  <a:cubicBezTo>
                    <a:pt x="1201" y="267"/>
                    <a:pt x="1135" y="167"/>
                    <a:pt x="1034" y="100"/>
                  </a:cubicBezTo>
                  <a:cubicBezTo>
                    <a:pt x="901" y="33"/>
                    <a:pt x="768" y="0"/>
                    <a:pt x="6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1"/>
            <p:cNvSpPr/>
            <p:nvPr/>
          </p:nvSpPr>
          <p:spPr>
            <a:xfrm>
              <a:off x="4948700" y="851050"/>
              <a:ext cx="20875" cy="15175"/>
            </a:xfrm>
            <a:custGeom>
              <a:avLst/>
              <a:gdLst/>
              <a:ahLst/>
              <a:cxnLst/>
              <a:rect l="l" t="t" r="r" b="b"/>
              <a:pathLst>
                <a:path w="835" h="607" extrusionOk="0">
                  <a:moveTo>
                    <a:pt x="101" y="1"/>
                  </a:moveTo>
                  <a:cubicBezTo>
                    <a:pt x="67" y="34"/>
                    <a:pt x="1" y="101"/>
                    <a:pt x="34" y="201"/>
                  </a:cubicBezTo>
                  <a:cubicBezTo>
                    <a:pt x="67" y="301"/>
                    <a:pt x="134" y="468"/>
                    <a:pt x="334" y="568"/>
                  </a:cubicBezTo>
                  <a:cubicBezTo>
                    <a:pt x="373" y="587"/>
                    <a:pt x="434" y="606"/>
                    <a:pt x="497" y="606"/>
                  </a:cubicBezTo>
                  <a:cubicBezTo>
                    <a:pt x="544" y="606"/>
                    <a:pt x="592" y="596"/>
                    <a:pt x="634" y="568"/>
                  </a:cubicBezTo>
                  <a:cubicBezTo>
                    <a:pt x="701" y="534"/>
                    <a:pt x="768" y="468"/>
                    <a:pt x="801" y="401"/>
                  </a:cubicBezTo>
                  <a:cubicBezTo>
                    <a:pt x="835" y="301"/>
                    <a:pt x="801" y="201"/>
                    <a:pt x="768" y="201"/>
                  </a:cubicBezTo>
                  <a:cubicBezTo>
                    <a:pt x="735" y="201"/>
                    <a:pt x="701" y="267"/>
                    <a:pt x="634" y="301"/>
                  </a:cubicBezTo>
                  <a:cubicBezTo>
                    <a:pt x="595" y="340"/>
                    <a:pt x="568" y="356"/>
                    <a:pt x="531" y="356"/>
                  </a:cubicBezTo>
                  <a:cubicBezTo>
                    <a:pt x="506" y="356"/>
                    <a:pt x="476" y="348"/>
                    <a:pt x="434" y="334"/>
                  </a:cubicBezTo>
                  <a:cubicBezTo>
                    <a:pt x="234" y="234"/>
                    <a:pt x="16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1"/>
            <p:cNvSpPr/>
            <p:nvPr/>
          </p:nvSpPr>
          <p:spPr>
            <a:xfrm>
              <a:off x="4911175" y="750975"/>
              <a:ext cx="145125" cy="227700"/>
            </a:xfrm>
            <a:custGeom>
              <a:avLst/>
              <a:gdLst/>
              <a:ahLst/>
              <a:cxnLst/>
              <a:rect l="l" t="t" r="r" b="b"/>
              <a:pathLst>
                <a:path w="5805" h="9108" extrusionOk="0">
                  <a:moveTo>
                    <a:pt x="1" y="1"/>
                  </a:moveTo>
                  <a:cubicBezTo>
                    <a:pt x="1" y="34"/>
                    <a:pt x="134" y="67"/>
                    <a:pt x="334" y="268"/>
                  </a:cubicBezTo>
                  <a:cubicBezTo>
                    <a:pt x="534" y="468"/>
                    <a:pt x="768" y="768"/>
                    <a:pt x="1068" y="1168"/>
                  </a:cubicBezTo>
                  <a:cubicBezTo>
                    <a:pt x="1635" y="1969"/>
                    <a:pt x="2336" y="3103"/>
                    <a:pt x="3103" y="4404"/>
                  </a:cubicBezTo>
                  <a:cubicBezTo>
                    <a:pt x="3470" y="5038"/>
                    <a:pt x="3837" y="5671"/>
                    <a:pt x="4170" y="6205"/>
                  </a:cubicBezTo>
                  <a:cubicBezTo>
                    <a:pt x="4537" y="6772"/>
                    <a:pt x="4837" y="7273"/>
                    <a:pt x="5104" y="7673"/>
                  </a:cubicBezTo>
                  <a:cubicBezTo>
                    <a:pt x="5338" y="8106"/>
                    <a:pt x="5538" y="8440"/>
                    <a:pt x="5638" y="8707"/>
                  </a:cubicBezTo>
                  <a:cubicBezTo>
                    <a:pt x="5705" y="8840"/>
                    <a:pt x="5705" y="8940"/>
                    <a:pt x="5738" y="9007"/>
                  </a:cubicBezTo>
                  <a:cubicBezTo>
                    <a:pt x="5771" y="9074"/>
                    <a:pt x="5771" y="9107"/>
                    <a:pt x="5771" y="9107"/>
                  </a:cubicBezTo>
                  <a:cubicBezTo>
                    <a:pt x="5805" y="9107"/>
                    <a:pt x="5805" y="9074"/>
                    <a:pt x="5805" y="8974"/>
                  </a:cubicBezTo>
                  <a:cubicBezTo>
                    <a:pt x="5805" y="8907"/>
                    <a:pt x="5771" y="8807"/>
                    <a:pt x="5738" y="8674"/>
                  </a:cubicBezTo>
                  <a:cubicBezTo>
                    <a:pt x="5671" y="8407"/>
                    <a:pt x="5471" y="8040"/>
                    <a:pt x="5271" y="7606"/>
                  </a:cubicBezTo>
                  <a:cubicBezTo>
                    <a:pt x="5038" y="7172"/>
                    <a:pt x="4737" y="6672"/>
                    <a:pt x="4404" y="6105"/>
                  </a:cubicBezTo>
                  <a:cubicBezTo>
                    <a:pt x="4070" y="5538"/>
                    <a:pt x="3703" y="4904"/>
                    <a:pt x="3336" y="4270"/>
                  </a:cubicBezTo>
                  <a:cubicBezTo>
                    <a:pt x="2569" y="2969"/>
                    <a:pt x="1802" y="1835"/>
                    <a:pt x="1201" y="1068"/>
                  </a:cubicBezTo>
                  <a:cubicBezTo>
                    <a:pt x="901" y="668"/>
                    <a:pt x="634" y="368"/>
                    <a:pt x="401" y="201"/>
                  </a:cubicBezTo>
                  <a:cubicBezTo>
                    <a:pt x="201" y="1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1"/>
            <p:cNvSpPr/>
            <p:nvPr/>
          </p:nvSpPr>
          <p:spPr>
            <a:xfrm>
              <a:off x="4795250" y="775950"/>
              <a:ext cx="128450" cy="92750"/>
            </a:xfrm>
            <a:custGeom>
              <a:avLst/>
              <a:gdLst/>
              <a:ahLst/>
              <a:cxnLst/>
              <a:rect l="l" t="t" r="r" b="b"/>
              <a:pathLst>
                <a:path w="5138" h="3710" extrusionOk="0">
                  <a:moveTo>
                    <a:pt x="5096" y="0"/>
                  </a:moveTo>
                  <a:cubicBezTo>
                    <a:pt x="5029" y="0"/>
                    <a:pt x="4921" y="354"/>
                    <a:pt x="4538" y="770"/>
                  </a:cubicBezTo>
                  <a:cubicBezTo>
                    <a:pt x="4171" y="1237"/>
                    <a:pt x="3570" y="1770"/>
                    <a:pt x="2870" y="2304"/>
                  </a:cubicBezTo>
                  <a:cubicBezTo>
                    <a:pt x="2169" y="2804"/>
                    <a:pt x="1435" y="3205"/>
                    <a:pt x="902" y="3405"/>
                  </a:cubicBezTo>
                  <a:cubicBezTo>
                    <a:pt x="368" y="3638"/>
                    <a:pt x="1" y="3638"/>
                    <a:pt x="1" y="3672"/>
                  </a:cubicBezTo>
                  <a:cubicBezTo>
                    <a:pt x="1" y="3687"/>
                    <a:pt x="87" y="3710"/>
                    <a:pt x="235" y="3710"/>
                  </a:cubicBezTo>
                  <a:cubicBezTo>
                    <a:pt x="407" y="3710"/>
                    <a:pt x="664" y="3679"/>
                    <a:pt x="968" y="3572"/>
                  </a:cubicBezTo>
                  <a:cubicBezTo>
                    <a:pt x="1535" y="3405"/>
                    <a:pt x="2303" y="3038"/>
                    <a:pt x="3036" y="2504"/>
                  </a:cubicBezTo>
                  <a:cubicBezTo>
                    <a:pt x="3770" y="1970"/>
                    <a:pt x="4371" y="1370"/>
                    <a:pt x="4704" y="870"/>
                  </a:cubicBezTo>
                  <a:cubicBezTo>
                    <a:pt x="5071" y="403"/>
                    <a:pt x="5138" y="2"/>
                    <a:pt x="5105" y="2"/>
                  </a:cubicBezTo>
                  <a:cubicBezTo>
                    <a:pt x="5102" y="1"/>
                    <a:pt x="5099" y="0"/>
                    <a:pt x="50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1"/>
            <p:cNvSpPr/>
            <p:nvPr/>
          </p:nvSpPr>
          <p:spPr>
            <a:xfrm>
              <a:off x="4993725" y="942775"/>
              <a:ext cx="25900" cy="16875"/>
            </a:xfrm>
            <a:custGeom>
              <a:avLst/>
              <a:gdLst/>
              <a:ahLst/>
              <a:cxnLst/>
              <a:rect l="l" t="t" r="r" b="b"/>
              <a:pathLst>
                <a:path w="1036" h="675" extrusionOk="0">
                  <a:moveTo>
                    <a:pt x="501" y="1"/>
                  </a:moveTo>
                  <a:cubicBezTo>
                    <a:pt x="234" y="34"/>
                    <a:pt x="1" y="201"/>
                    <a:pt x="1" y="401"/>
                  </a:cubicBezTo>
                  <a:cubicBezTo>
                    <a:pt x="1" y="586"/>
                    <a:pt x="85" y="646"/>
                    <a:pt x="120" y="646"/>
                  </a:cubicBezTo>
                  <a:cubicBezTo>
                    <a:pt x="129" y="646"/>
                    <a:pt x="134" y="642"/>
                    <a:pt x="134" y="635"/>
                  </a:cubicBezTo>
                  <a:cubicBezTo>
                    <a:pt x="168" y="635"/>
                    <a:pt x="134" y="535"/>
                    <a:pt x="168" y="434"/>
                  </a:cubicBezTo>
                  <a:cubicBezTo>
                    <a:pt x="201" y="368"/>
                    <a:pt x="368" y="268"/>
                    <a:pt x="501" y="268"/>
                  </a:cubicBezTo>
                  <a:cubicBezTo>
                    <a:pt x="668" y="268"/>
                    <a:pt x="768" y="368"/>
                    <a:pt x="835" y="468"/>
                  </a:cubicBezTo>
                  <a:cubicBezTo>
                    <a:pt x="893" y="584"/>
                    <a:pt x="900" y="674"/>
                    <a:pt x="945" y="674"/>
                  </a:cubicBezTo>
                  <a:cubicBezTo>
                    <a:pt x="952" y="674"/>
                    <a:pt x="960" y="672"/>
                    <a:pt x="968" y="668"/>
                  </a:cubicBezTo>
                  <a:cubicBezTo>
                    <a:pt x="1002" y="668"/>
                    <a:pt x="1035" y="601"/>
                    <a:pt x="1002" y="434"/>
                  </a:cubicBezTo>
                  <a:cubicBezTo>
                    <a:pt x="1002" y="334"/>
                    <a:pt x="968" y="234"/>
                    <a:pt x="868" y="134"/>
                  </a:cubicBezTo>
                  <a:cubicBezTo>
                    <a:pt x="802" y="68"/>
                    <a:pt x="635" y="1"/>
                    <a:pt x="501" y="1"/>
                  </a:cubicBezTo>
                  <a:close/>
                </a:path>
              </a:pathLst>
            </a:custGeom>
            <a:solidFill>
              <a:srgbClr val="936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1"/>
            <p:cNvSpPr/>
            <p:nvPr/>
          </p:nvSpPr>
          <p:spPr>
            <a:xfrm>
              <a:off x="4963725" y="983650"/>
              <a:ext cx="30875" cy="24425"/>
            </a:xfrm>
            <a:custGeom>
              <a:avLst/>
              <a:gdLst/>
              <a:ahLst/>
              <a:cxnLst/>
              <a:rect l="l" t="t" r="r" b="b"/>
              <a:pathLst>
                <a:path w="1235" h="977" extrusionOk="0">
                  <a:moveTo>
                    <a:pt x="934" y="0"/>
                  </a:moveTo>
                  <a:cubicBezTo>
                    <a:pt x="901" y="34"/>
                    <a:pt x="901" y="67"/>
                    <a:pt x="934" y="100"/>
                  </a:cubicBezTo>
                  <a:cubicBezTo>
                    <a:pt x="934" y="134"/>
                    <a:pt x="967" y="167"/>
                    <a:pt x="967" y="200"/>
                  </a:cubicBezTo>
                  <a:cubicBezTo>
                    <a:pt x="967" y="234"/>
                    <a:pt x="1001" y="267"/>
                    <a:pt x="1001" y="334"/>
                  </a:cubicBezTo>
                  <a:cubicBezTo>
                    <a:pt x="1001" y="401"/>
                    <a:pt x="1001" y="501"/>
                    <a:pt x="934" y="567"/>
                  </a:cubicBezTo>
                  <a:cubicBezTo>
                    <a:pt x="834" y="634"/>
                    <a:pt x="734" y="701"/>
                    <a:pt x="601" y="701"/>
                  </a:cubicBezTo>
                  <a:cubicBezTo>
                    <a:pt x="565" y="710"/>
                    <a:pt x="531" y="714"/>
                    <a:pt x="500" y="714"/>
                  </a:cubicBezTo>
                  <a:cubicBezTo>
                    <a:pt x="416" y="714"/>
                    <a:pt x="349" y="683"/>
                    <a:pt x="300" y="634"/>
                  </a:cubicBezTo>
                  <a:cubicBezTo>
                    <a:pt x="234" y="567"/>
                    <a:pt x="200" y="467"/>
                    <a:pt x="200" y="367"/>
                  </a:cubicBezTo>
                  <a:cubicBezTo>
                    <a:pt x="167" y="167"/>
                    <a:pt x="200" y="34"/>
                    <a:pt x="167" y="34"/>
                  </a:cubicBezTo>
                  <a:cubicBezTo>
                    <a:pt x="134" y="34"/>
                    <a:pt x="33" y="134"/>
                    <a:pt x="0" y="367"/>
                  </a:cubicBezTo>
                  <a:cubicBezTo>
                    <a:pt x="0" y="467"/>
                    <a:pt x="0" y="634"/>
                    <a:pt x="134" y="801"/>
                  </a:cubicBezTo>
                  <a:cubicBezTo>
                    <a:pt x="216" y="911"/>
                    <a:pt x="368" y="976"/>
                    <a:pt x="531" y="976"/>
                  </a:cubicBezTo>
                  <a:cubicBezTo>
                    <a:pt x="565" y="976"/>
                    <a:pt x="600" y="973"/>
                    <a:pt x="634" y="968"/>
                  </a:cubicBezTo>
                  <a:cubicBezTo>
                    <a:pt x="834" y="934"/>
                    <a:pt x="1001" y="868"/>
                    <a:pt x="1101" y="734"/>
                  </a:cubicBezTo>
                  <a:cubicBezTo>
                    <a:pt x="1234" y="567"/>
                    <a:pt x="1201" y="401"/>
                    <a:pt x="1168" y="267"/>
                  </a:cubicBezTo>
                  <a:cubicBezTo>
                    <a:pt x="1168" y="234"/>
                    <a:pt x="1134" y="167"/>
                    <a:pt x="1101" y="134"/>
                  </a:cubicBezTo>
                  <a:cubicBezTo>
                    <a:pt x="1068" y="100"/>
                    <a:pt x="1034" y="67"/>
                    <a:pt x="1001" y="67"/>
                  </a:cubicBezTo>
                  <a:cubicBezTo>
                    <a:pt x="967" y="34"/>
                    <a:pt x="934" y="0"/>
                    <a:pt x="934" y="0"/>
                  </a:cubicBezTo>
                  <a:close/>
                </a:path>
              </a:pathLst>
            </a:custGeom>
            <a:solidFill>
              <a:srgbClr val="936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1"/>
            <p:cNvSpPr/>
            <p:nvPr/>
          </p:nvSpPr>
          <p:spPr>
            <a:xfrm>
              <a:off x="4877825" y="760625"/>
              <a:ext cx="35875" cy="52300"/>
            </a:xfrm>
            <a:custGeom>
              <a:avLst/>
              <a:gdLst/>
              <a:ahLst/>
              <a:cxnLst/>
              <a:rect l="l" t="t" r="r" b="b"/>
              <a:pathLst>
                <a:path w="1435" h="2092" extrusionOk="0">
                  <a:moveTo>
                    <a:pt x="1168" y="0"/>
                  </a:moveTo>
                  <a:cubicBezTo>
                    <a:pt x="1123" y="0"/>
                    <a:pt x="1079" y="15"/>
                    <a:pt x="1034" y="15"/>
                  </a:cubicBezTo>
                  <a:cubicBezTo>
                    <a:pt x="968" y="15"/>
                    <a:pt x="934" y="15"/>
                    <a:pt x="901" y="48"/>
                  </a:cubicBezTo>
                  <a:cubicBezTo>
                    <a:pt x="834" y="82"/>
                    <a:pt x="768" y="82"/>
                    <a:pt x="801" y="115"/>
                  </a:cubicBezTo>
                  <a:cubicBezTo>
                    <a:pt x="801" y="115"/>
                    <a:pt x="834" y="148"/>
                    <a:pt x="901" y="148"/>
                  </a:cubicBezTo>
                  <a:cubicBezTo>
                    <a:pt x="968" y="148"/>
                    <a:pt x="1068" y="148"/>
                    <a:pt x="1168" y="182"/>
                  </a:cubicBezTo>
                  <a:cubicBezTo>
                    <a:pt x="1235" y="248"/>
                    <a:pt x="1235" y="349"/>
                    <a:pt x="1168" y="482"/>
                  </a:cubicBezTo>
                  <a:cubicBezTo>
                    <a:pt x="1134" y="649"/>
                    <a:pt x="1034" y="816"/>
                    <a:pt x="934" y="949"/>
                  </a:cubicBezTo>
                  <a:cubicBezTo>
                    <a:pt x="501" y="1616"/>
                    <a:pt x="0" y="2016"/>
                    <a:pt x="34" y="2083"/>
                  </a:cubicBezTo>
                  <a:cubicBezTo>
                    <a:pt x="36" y="2089"/>
                    <a:pt x="43" y="2091"/>
                    <a:pt x="54" y="2091"/>
                  </a:cubicBezTo>
                  <a:cubicBezTo>
                    <a:pt x="172" y="2091"/>
                    <a:pt x="740" y="1758"/>
                    <a:pt x="1168" y="1116"/>
                  </a:cubicBezTo>
                  <a:cubicBezTo>
                    <a:pt x="1268" y="916"/>
                    <a:pt x="1368" y="749"/>
                    <a:pt x="1401" y="549"/>
                  </a:cubicBezTo>
                  <a:cubicBezTo>
                    <a:pt x="1435" y="449"/>
                    <a:pt x="1435" y="349"/>
                    <a:pt x="1435" y="248"/>
                  </a:cubicBezTo>
                  <a:cubicBezTo>
                    <a:pt x="1401" y="148"/>
                    <a:pt x="1335" y="48"/>
                    <a:pt x="1235" y="15"/>
                  </a:cubicBezTo>
                  <a:cubicBezTo>
                    <a:pt x="1212" y="4"/>
                    <a:pt x="1190" y="0"/>
                    <a:pt x="11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11"/>
            <p:cNvSpPr/>
            <p:nvPr/>
          </p:nvSpPr>
          <p:spPr>
            <a:xfrm>
              <a:off x="4818075" y="834025"/>
              <a:ext cx="259925" cy="195150"/>
            </a:xfrm>
            <a:custGeom>
              <a:avLst/>
              <a:gdLst/>
              <a:ahLst/>
              <a:cxnLst/>
              <a:rect l="l" t="t" r="r" b="b"/>
              <a:pathLst>
                <a:path w="10397" h="7806" extrusionOk="0">
                  <a:moveTo>
                    <a:pt x="9545" y="1"/>
                  </a:moveTo>
                  <a:cubicBezTo>
                    <a:pt x="9507" y="1"/>
                    <a:pt x="9468" y="5"/>
                    <a:pt x="9429" y="14"/>
                  </a:cubicBezTo>
                  <a:cubicBezTo>
                    <a:pt x="8461" y="48"/>
                    <a:pt x="7327" y="615"/>
                    <a:pt x="6460" y="1015"/>
                  </a:cubicBezTo>
                  <a:cubicBezTo>
                    <a:pt x="4158" y="2049"/>
                    <a:pt x="1757" y="4151"/>
                    <a:pt x="456" y="6319"/>
                  </a:cubicBezTo>
                  <a:cubicBezTo>
                    <a:pt x="1" y="7070"/>
                    <a:pt x="321" y="7805"/>
                    <a:pt x="953" y="7805"/>
                  </a:cubicBezTo>
                  <a:cubicBezTo>
                    <a:pt x="1247" y="7805"/>
                    <a:pt x="1608" y="7645"/>
                    <a:pt x="1990" y="7253"/>
                  </a:cubicBezTo>
                  <a:cubicBezTo>
                    <a:pt x="2224" y="6986"/>
                    <a:pt x="2457" y="6786"/>
                    <a:pt x="2624" y="6586"/>
                  </a:cubicBezTo>
                  <a:cubicBezTo>
                    <a:pt x="3691" y="5485"/>
                    <a:pt x="4192" y="5018"/>
                    <a:pt x="5759" y="3984"/>
                  </a:cubicBezTo>
                  <a:cubicBezTo>
                    <a:pt x="6960" y="3183"/>
                    <a:pt x="7994" y="2716"/>
                    <a:pt x="8795" y="2349"/>
                  </a:cubicBezTo>
                  <a:cubicBezTo>
                    <a:pt x="9262" y="2116"/>
                    <a:pt x="9662" y="1916"/>
                    <a:pt x="9896" y="1682"/>
                  </a:cubicBezTo>
                  <a:cubicBezTo>
                    <a:pt x="10396" y="1215"/>
                    <a:pt x="10396" y="315"/>
                    <a:pt x="9796" y="48"/>
                  </a:cubicBezTo>
                  <a:cubicBezTo>
                    <a:pt x="9725" y="24"/>
                    <a:pt x="9637" y="1"/>
                    <a:pt x="9545" y="1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1"/>
            <p:cNvSpPr/>
            <p:nvPr/>
          </p:nvSpPr>
          <p:spPr>
            <a:xfrm>
              <a:off x="4883650" y="892750"/>
              <a:ext cx="1229250" cy="1412900"/>
            </a:xfrm>
            <a:custGeom>
              <a:avLst/>
              <a:gdLst/>
              <a:ahLst/>
              <a:cxnLst/>
              <a:rect l="l" t="t" r="r" b="b"/>
              <a:pathLst>
                <a:path w="49170" h="56516" extrusionOk="0">
                  <a:moveTo>
                    <a:pt x="6172" y="0"/>
                  </a:moveTo>
                  <a:cubicBezTo>
                    <a:pt x="5371" y="367"/>
                    <a:pt x="4337" y="801"/>
                    <a:pt x="3136" y="1602"/>
                  </a:cubicBezTo>
                  <a:cubicBezTo>
                    <a:pt x="1569" y="2669"/>
                    <a:pt x="1068" y="3136"/>
                    <a:pt x="1" y="4203"/>
                  </a:cubicBezTo>
                  <a:cubicBezTo>
                    <a:pt x="3236" y="7339"/>
                    <a:pt x="6305" y="12576"/>
                    <a:pt x="6505" y="17013"/>
                  </a:cubicBezTo>
                  <a:cubicBezTo>
                    <a:pt x="6639" y="20548"/>
                    <a:pt x="4738" y="22817"/>
                    <a:pt x="5071" y="26419"/>
                  </a:cubicBezTo>
                  <a:cubicBezTo>
                    <a:pt x="5538" y="31590"/>
                    <a:pt x="9207" y="36093"/>
                    <a:pt x="11909" y="40196"/>
                  </a:cubicBezTo>
                  <a:cubicBezTo>
                    <a:pt x="14444" y="43999"/>
                    <a:pt x="15912" y="46367"/>
                    <a:pt x="18447" y="50170"/>
                  </a:cubicBezTo>
                  <a:cubicBezTo>
                    <a:pt x="19715" y="52071"/>
                    <a:pt x="21416" y="55674"/>
                    <a:pt x="23818" y="56341"/>
                  </a:cubicBezTo>
                  <a:cubicBezTo>
                    <a:pt x="24287" y="56465"/>
                    <a:pt x="24767" y="56516"/>
                    <a:pt x="25249" y="56516"/>
                  </a:cubicBezTo>
                  <a:cubicBezTo>
                    <a:pt x="26584" y="56516"/>
                    <a:pt x="27948" y="56125"/>
                    <a:pt x="29222" y="55807"/>
                  </a:cubicBezTo>
                  <a:cubicBezTo>
                    <a:pt x="33158" y="54840"/>
                    <a:pt x="37027" y="52605"/>
                    <a:pt x="40496" y="50637"/>
                  </a:cubicBezTo>
                  <a:cubicBezTo>
                    <a:pt x="41797" y="49903"/>
                    <a:pt x="46701" y="45700"/>
                    <a:pt x="47735" y="43265"/>
                  </a:cubicBezTo>
                  <a:cubicBezTo>
                    <a:pt x="49169" y="39862"/>
                    <a:pt x="45900" y="35859"/>
                    <a:pt x="44199" y="33258"/>
                  </a:cubicBezTo>
                  <a:cubicBezTo>
                    <a:pt x="39996" y="26786"/>
                    <a:pt x="35459" y="20515"/>
                    <a:pt x="30356" y="14678"/>
                  </a:cubicBezTo>
                  <a:cubicBezTo>
                    <a:pt x="26220" y="9974"/>
                    <a:pt x="19782" y="10408"/>
                    <a:pt x="14878" y="9207"/>
                  </a:cubicBezTo>
                  <a:cubicBezTo>
                    <a:pt x="10742" y="8206"/>
                    <a:pt x="8540" y="3436"/>
                    <a:pt x="6172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0" name="Google Shape;630;p11"/>
          <p:cNvSpPr txBox="1">
            <a:spLocks noGrp="1"/>
          </p:cNvSpPr>
          <p:nvPr>
            <p:ph type="title" hasCustomPrompt="1"/>
          </p:nvPr>
        </p:nvSpPr>
        <p:spPr>
          <a:xfrm>
            <a:off x="2789425" y="1327775"/>
            <a:ext cx="5651400" cy="1762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17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31" name="Google Shape;631;p11"/>
          <p:cNvSpPr txBox="1">
            <a:spLocks noGrp="1"/>
          </p:cNvSpPr>
          <p:nvPr>
            <p:ph type="subTitle" idx="1"/>
          </p:nvPr>
        </p:nvSpPr>
        <p:spPr>
          <a:xfrm>
            <a:off x="2789480" y="3089975"/>
            <a:ext cx="56514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32" name="Google Shape;632;p11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11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11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11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6" name="Google Shape;636;p11"/>
          <p:cNvGrpSpPr/>
          <p:nvPr/>
        </p:nvGrpSpPr>
        <p:grpSpPr>
          <a:xfrm rot="1026894">
            <a:off x="5381854" y="4833440"/>
            <a:ext cx="482898" cy="294998"/>
            <a:chOff x="5373175" y="4552275"/>
            <a:chExt cx="422825" cy="258300"/>
          </a:xfrm>
        </p:grpSpPr>
        <p:sp>
          <p:nvSpPr>
            <p:cNvPr id="637" name="Google Shape;637;p11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11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11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1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1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1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11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11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11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6" name="Google Shape;646;p11"/>
          <p:cNvSpPr/>
          <p:nvPr/>
        </p:nvSpPr>
        <p:spPr>
          <a:xfrm rot="-656958">
            <a:off x="5247475" y="5055115"/>
            <a:ext cx="242703" cy="62676"/>
          </a:xfrm>
          <a:custGeom>
            <a:avLst/>
            <a:gdLst/>
            <a:ahLst/>
            <a:cxnLst/>
            <a:rect l="l" t="t" r="r" b="b"/>
            <a:pathLst>
              <a:path w="3304" h="1362" extrusionOk="0">
                <a:moveTo>
                  <a:pt x="1304" y="0"/>
                </a:moveTo>
                <a:cubicBezTo>
                  <a:pt x="1165" y="0"/>
                  <a:pt x="1027" y="19"/>
                  <a:pt x="902" y="61"/>
                </a:cubicBezTo>
                <a:cubicBezTo>
                  <a:pt x="735" y="94"/>
                  <a:pt x="568" y="161"/>
                  <a:pt x="435" y="194"/>
                </a:cubicBezTo>
                <a:cubicBezTo>
                  <a:pt x="301" y="294"/>
                  <a:pt x="134" y="361"/>
                  <a:pt x="1" y="461"/>
                </a:cubicBezTo>
                <a:cubicBezTo>
                  <a:pt x="168" y="394"/>
                  <a:pt x="301" y="328"/>
                  <a:pt x="468" y="294"/>
                </a:cubicBezTo>
                <a:lnTo>
                  <a:pt x="701" y="261"/>
                </a:lnTo>
                <a:lnTo>
                  <a:pt x="802" y="228"/>
                </a:lnTo>
                <a:lnTo>
                  <a:pt x="935" y="228"/>
                </a:lnTo>
                <a:lnTo>
                  <a:pt x="1168" y="194"/>
                </a:lnTo>
                <a:lnTo>
                  <a:pt x="1369" y="194"/>
                </a:lnTo>
                <a:cubicBezTo>
                  <a:pt x="1469" y="194"/>
                  <a:pt x="1535" y="228"/>
                  <a:pt x="1602" y="228"/>
                </a:cubicBezTo>
                <a:lnTo>
                  <a:pt x="1702" y="261"/>
                </a:lnTo>
                <a:cubicBezTo>
                  <a:pt x="1769" y="261"/>
                  <a:pt x="1802" y="261"/>
                  <a:pt x="1836" y="294"/>
                </a:cubicBezTo>
                <a:cubicBezTo>
                  <a:pt x="2102" y="361"/>
                  <a:pt x="2369" y="494"/>
                  <a:pt x="2636" y="695"/>
                </a:cubicBezTo>
                <a:cubicBezTo>
                  <a:pt x="2870" y="895"/>
                  <a:pt x="3103" y="1095"/>
                  <a:pt x="3303" y="1362"/>
                </a:cubicBezTo>
                <a:cubicBezTo>
                  <a:pt x="3170" y="1061"/>
                  <a:pt x="2970" y="795"/>
                  <a:pt x="2736" y="561"/>
                </a:cubicBezTo>
                <a:cubicBezTo>
                  <a:pt x="2469" y="361"/>
                  <a:pt x="2203" y="161"/>
                  <a:pt x="1869" y="94"/>
                </a:cubicBezTo>
                <a:cubicBezTo>
                  <a:pt x="1695" y="36"/>
                  <a:pt x="1498" y="0"/>
                  <a:pt x="130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13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13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13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13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" name="Google Shape;653;p13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13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13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6" name="Google Shape;656;p13"/>
          <p:cNvGrpSpPr/>
          <p:nvPr/>
        </p:nvGrpSpPr>
        <p:grpSpPr>
          <a:xfrm>
            <a:off x="-113150" y="-181625"/>
            <a:ext cx="10000100" cy="5729150"/>
            <a:chOff x="-113150" y="-181625"/>
            <a:chExt cx="10000100" cy="5729150"/>
          </a:xfrm>
        </p:grpSpPr>
        <p:sp>
          <p:nvSpPr>
            <p:cNvPr id="657" name="Google Shape;657;p13"/>
            <p:cNvSpPr/>
            <p:nvPr/>
          </p:nvSpPr>
          <p:spPr>
            <a:xfrm>
              <a:off x="0" y="65897"/>
              <a:ext cx="9144072" cy="2908969"/>
            </a:xfrm>
            <a:custGeom>
              <a:avLst/>
              <a:gdLst/>
              <a:ahLst/>
              <a:cxnLst/>
              <a:rect l="l" t="t" r="r" b="b"/>
              <a:pathLst>
                <a:path w="65372" h="18967" extrusionOk="0">
                  <a:moveTo>
                    <a:pt x="63642" y="0"/>
                  </a:moveTo>
                  <a:cubicBezTo>
                    <a:pt x="61309" y="0"/>
                    <a:pt x="58344" y="891"/>
                    <a:pt x="57019" y="1409"/>
                  </a:cubicBezTo>
                  <a:cubicBezTo>
                    <a:pt x="51097" y="3735"/>
                    <a:pt x="47082" y="8783"/>
                    <a:pt x="40663" y="10400"/>
                  </a:cubicBezTo>
                  <a:cubicBezTo>
                    <a:pt x="39501" y="10692"/>
                    <a:pt x="38411" y="10817"/>
                    <a:pt x="37372" y="10817"/>
                  </a:cubicBezTo>
                  <a:cubicBezTo>
                    <a:pt x="31257" y="10817"/>
                    <a:pt x="26963" y="6473"/>
                    <a:pt x="20655" y="6284"/>
                  </a:cubicBezTo>
                  <a:cubicBezTo>
                    <a:pt x="20509" y="6279"/>
                    <a:pt x="20363" y="6277"/>
                    <a:pt x="20219" y="6277"/>
                  </a:cubicBezTo>
                  <a:cubicBezTo>
                    <a:pt x="13733" y="6277"/>
                    <a:pt x="9111" y="10589"/>
                    <a:pt x="2683" y="10589"/>
                  </a:cubicBezTo>
                  <a:cubicBezTo>
                    <a:pt x="1824" y="10589"/>
                    <a:pt x="933" y="10512"/>
                    <a:pt x="0" y="10337"/>
                  </a:cubicBezTo>
                  <a:lnTo>
                    <a:pt x="0" y="12852"/>
                  </a:lnTo>
                  <a:cubicBezTo>
                    <a:pt x="292" y="13076"/>
                    <a:pt x="672" y="13145"/>
                    <a:pt x="1146" y="13145"/>
                  </a:cubicBezTo>
                  <a:cubicBezTo>
                    <a:pt x="1893" y="13145"/>
                    <a:pt x="2874" y="12974"/>
                    <a:pt x="4111" y="12974"/>
                  </a:cubicBezTo>
                  <a:cubicBezTo>
                    <a:pt x="4537" y="12974"/>
                    <a:pt x="4994" y="12994"/>
                    <a:pt x="5482" y="13049"/>
                  </a:cubicBezTo>
                  <a:cubicBezTo>
                    <a:pt x="8735" y="13416"/>
                    <a:pt x="10583" y="14541"/>
                    <a:pt x="13256" y="16229"/>
                  </a:cubicBezTo>
                  <a:cubicBezTo>
                    <a:pt x="16521" y="18299"/>
                    <a:pt x="19299" y="18966"/>
                    <a:pt x="22114" y="18966"/>
                  </a:cubicBezTo>
                  <a:cubicBezTo>
                    <a:pt x="25347" y="18966"/>
                    <a:pt x="28629" y="18086"/>
                    <a:pt x="32754" y="17436"/>
                  </a:cubicBezTo>
                  <a:cubicBezTo>
                    <a:pt x="33692" y="17288"/>
                    <a:pt x="34631" y="17231"/>
                    <a:pt x="35567" y="17231"/>
                  </a:cubicBezTo>
                  <a:cubicBezTo>
                    <a:pt x="38717" y="17231"/>
                    <a:pt x="41845" y="17876"/>
                    <a:pt x="44892" y="17876"/>
                  </a:cubicBezTo>
                  <a:cubicBezTo>
                    <a:pt x="46967" y="17876"/>
                    <a:pt x="49004" y="17577"/>
                    <a:pt x="50985" y="16572"/>
                  </a:cubicBezTo>
                  <a:cubicBezTo>
                    <a:pt x="55002" y="14536"/>
                    <a:pt x="58990" y="10629"/>
                    <a:pt x="63723" y="10629"/>
                  </a:cubicBezTo>
                  <a:cubicBezTo>
                    <a:pt x="64262" y="10629"/>
                    <a:pt x="64812" y="10680"/>
                    <a:pt x="65372" y="10790"/>
                  </a:cubicBezTo>
                  <a:lnTo>
                    <a:pt x="65372" y="227"/>
                  </a:lnTo>
                  <a:cubicBezTo>
                    <a:pt x="64874" y="67"/>
                    <a:pt x="64282" y="0"/>
                    <a:pt x="63642" y="0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3"/>
            <p:cNvSpPr/>
            <p:nvPr/>
          </p:nvSpPr>
          <p:spPr>
            <a:xfrm flipH="1">
              <a:off x="1" y="3733781"/>
              <a:ext cx="3205059" cy="785695"/>
            </a:xfrm>
            <a:custGeom>
              <a:avLst/>
              <a:gdLst/>
              <a:ahLst/>
              <a:cxnLst/>
              <a:rect l="l" t="t" r="r" b="b"/>
              <a:pathLst>
                <a:path w="29884" h="7326" extrusionOk="0">
                  <a:moveTo>
                    <a:pt x="10084" y="1"/>
                  </a:moveTo>
                  <a:cubicBezTo>
                    <a:pt x="9159" y="1"/>
                    <a:pt x="8226" y="105"/>
                    <a:pt x="7327" y="202"/>
                  </a:cubicBezTo>
                  <a:cubicBezTo>
                    <a:pt x="5430" y="400"/>
                    <a:pt x="3398" y="670"/>
                    <a:pt x="1656" y="1490"/>
                  </a:cubicBezTo>
                  <a:cubicBezTo>
                    <a:pt x="1111" y="1746"/>
                    <a:pt x="478" y="2113"/>
                    <a:pt x="237" y="2702"/>
                  </a:cubicBezTo>
                  <a:cubicBezTo>
                    <a:pt x="1" y="3267"/>
                    <a:pt x="262" y="3913"/>
                    <a:pt x="687" y="4314"/>
                  </a:cubicBezTo>
                  <a:cubicBezTo>
                    <a:pt x="1275" y="4878"/>
                    <a:pt x="2144" y="5105"/>
                    <a:pt x="2925" y="5245"/>
                  </a:cubicBezTo>
                  <a:cubicBezTo>
                    <a:pt x="3963" y="5428"/>
                    <a:pt x="5024" y="5467"/>
                    <a:pt x="6077" y="5477"/>
                  </a:cubicBezTo>
                  <a:cubicBezTo>
                    <a:pt x="6144" y="5477"/>
                    <a:pt x="6210" y="5477"/>
                    <a:pt x="6277" y="5477"/>
                  </a:cubicBezTo>
                  <a:cubicBezTo>
                    <a:pt x="7171" y="5477"/>
                    <a:pt x="8066" y="5452"/>
                    <a:pt x="8960" y="5452"/>
                  </a:cubicBezTo>
                  <a:cubicBezTo>
                    <a:pt x="9027" y="5452"/>
                    <a:pt x="9094" y="5452"/>
                    <a:pt x="9160" y="5452"/>
                  </a:cubicBezTo>
                  <a:cubicBezTo>
                    <a:pt x="9556" y="5452"/>
                    <a:pt x="9957" y="5457"/>
                    <a:pt x="10352" y="5496"/>
                  </a:cubicBezTo>
                  <a:cubicBezTo>
                    <a:pt x="10922" y="5544"/>
                    <a:pt x="11472" y="5728"/>
                    <a:pt x="12022" y="5891"/>
                  </a:cubicBezTo>
                  <a:cubicBezTo>
                    <a:pt x="13822" y="6418"/>
                    <a:pt x="15593" y="7055"/>
                    <a:pt x="17475" y="7238"/>
                  </a:cubicBezTo>
                  <a:cubicBezTo>
                    <a:pt x="18079" y="7296"/>
                    <a:pt x="18684" y="7319"/>
                    <a:pt x="19289" y="7319"/>
                  </a:cubicBezTo>
                  <a:cubicBezTo>
                    <a:pt x="20635" y="7319"/>
                    <a:pt x="21985" y="7206"/>
                    <a:pt x="23330" y="7113"/>
                  </a:cubicBezTo>
                  <a:cubicBezTo>
                    <a:pt x="24195" y="7055"/>
                    <a:pt x="25072" y="6990"/>
                    <a:pt x="25943" y="6990"/>
                  </a:cubicBezTo>
                  <a:cubicBezTo>
                    <a:pt x="26024" y="6990"/>
                    <a:pt x="26105" y="6990"/>
                    <a:pt x="26186" y="6992"/>
                  </a:cubicBezTo>
                  <a:cubicBezTo>
                    <a:pt x="26722" y="7002"/>
                    <a:pt x="27257" y="7084"/>
                    <a:pt x="27794" y="7147"/>
                  </a:cubicBezTo>
                  <a:cubicBezTo>
                    <a:pt x="28455" y="7229"/>
                    <a:pt x="29121" y="7305"/>
                    <a:pt x="29787" y="7321"/>
                  </a:cubicBezTo>
                  <a:cubicBezTo>
                    <a:pt x="29821" y="7325"/>
                    <a:pt x="29854" y="7325"/>
                    <a:pt x="29883" y="7325"/>
                  </a:cubicBezTo>
                  <a:lnTo>
                    <a:pt x="29883" y="810"/>
                  </a:lnTo>
                  <a:cubicBezTo>
                    <a:pt x="29136" y="661"/>
                    <a:pt x="28372" y="600"/>
                    <a:pt x="27600" y="600"/>
                  </a:cubicBezTo>
                  <a:cubicBezTo>
                    <a:pt x="26024" y="600"/>
                    <a:pt x="24421" y="855"/>
                    <a:pt x="22885" y="1133"/>
                  </a:cubicBezTo>
                  <a:cubicBezTo>
                    <a:pt x="21409" y="1404"/>
                    <a:pt x="19898" y="1738"/>
                    <a:pt x="18389" y="1738"/>
                  </a:cubicBezTo>
                  <a:cubicBezTo>
                    <a:pt x="17965" y="1738"/>
                    <a:pt x="17541" y="1711"/>
                    <a:pt x="17118" y="1650"/>
                  </a:cubicBezTo>
                  <a:cubicBezTo>
                    <a:pt x="15381" y="1394"/>
                    <a:pt x="13788" y="612"/>
                    <a:pt x="12089" y="211"/>
                  </a:cubicBezTo>
                  <a:cubicBezTo>
                    <a:pt x="11436" y="57"/>
                    <a:pt x="10762" y="1"/>
                    <a:pt x="10084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13"/>
            <p:cNvSpPr/>
            <p:nvPr/>
          </p:nvSpPr>
          <p:spPr>
            <a:xfrm flipH="1">
              <a:off x="4603163" y="2896563"/>
              <a:ext cx="4540923" cy="1153485"/>
            </a:xfrm>
            <a:custGeom>
              <a:avLst/>
              <a:gdLst/>
              <a:ahLst/>
              <a:cxnLst/>
              <a:rect l="l" t="t" r="r" b="b"/>
              <a:pathLst>
                <a:path w="43347" h="11011" extrusionOk="0">
                  <a:moveTo>
                    <a:pt x="1457" y="1"/>
                  </a:moveTo>
                  <a:cubicBezTo>
                    <a:pt x="968" y="1"/>
                    <a:pt x="482" y="37"/>
                    <a:pt x="0" y="89"/>
                  </a:cubicBezTo>
                  <a:lnTo>
                    <a:pt x="0" y="11000"/>
                  </a:lnTo>
                  <a:cubicBezTo>
                    <a:pt x="926" y="11000"/>
                    <a:pt x="1854" y="11011"/>
                    <a:pt x="2782" y="11011"/>
                  </a:cubicBezTo>
                  <a:cubicBezTo>
                    <a:pt x="3655" y="11011"/>
                    <a:pt x="4527" y="11002"/>
                    <a:pt x="5396" y="10967"/>
                  </a:cubicBezTo>
                  <a:cubicBezTo>
                    <a:pt x="7230" y="10894"/>
                    <a:pt x="9058" y="10696"/>
                    <a:pt x="10864" y="10368"/>
                  </a:cubicBezTo>
                  <a:cubicBezTo>
                    <a:pt x="11737" y="10209"/>
                    <a:pt x="12606" y="10025"/>
                    <a:pt x="13450" y="9760"/>
                  </a:cubicBezTo>
                  <a:cubicBezTo>
                    <a:pt x="14261" y="9504"/>
                    <a:pt x="15063" y="9201"/>
                    <a:pt x="15878" y="8954"/>
                  </a:cubicBezTo>
                  <a:cubicBezTo>
                    <a:pt x="16562" y="8749"/>
                    <a:pt x="17300" y="8535"/>
                    <a:pt x="18026" y="8535"/>
                  </a:cubicBezTo>
                  <a:cubicBezTo>
                    <a:pt x="18084" y="8535"/>
                    <a:pt x="18142" y="8536"/>
                    <a:pt x="18199" y="8539"/>
                  </a:cubicBezTo>
                  <a:cubicBezTo>
                    <a:pt x="18981" y="8577"/>
                    <a:pt x="19710" y="8882"/>
                    <a:pt x="20477" y="9007"/>
                  </a:cubicBezTo>
                  <a:cubicBezTo>
                    <a:pt x="20757" y="9055"/>
                    <a:pt x="21039" y="9075"/>
                    <a:pt x="21323" y="9075"/>
                  </a:cubicBezTo>
                  <a:cubicBezTo>
                    <a:pt x="21950" y="9075"/>
                    <a:pt x="22582" y="8977"/>
                    <a:pt x="23193" y="8867"/>
                  </a:cubicBezTo>
                  <a:cubicBezTo>
                    <a:pt x="24057" y="8713"/>
                    <a:pt x="24922" y="8524"/>
                    <a:pt x="25781" y="8361"/>
                  </a:cubicBezTo>
                  <a:cubicBezTo>
                    <a:pt x="27485" y="8032"/>
                    <a:pt x="29183" y="7670"/>
                    <a:pt x="30906" y="7453"/>
                  </a:cubicBezTo>
                  <a:cubicBezTo>
                    <a:pt x="31833" y="7335"/>
                    <a:pt x="32766" y="7267"/>
                    <a:pt x="33700" y="7267"/>
                  </a:cubicBezTo>
                  <a:cubicBezTo>
                    <a:pt x="34488" y="7267"/>
                    <a:pt x="35276" y="7316"/>
                    <a:pt x="36060" y="7424"/>
                  </a:cubicBezTo>
                  <a:cubicBezTo>
                    <a:pt x="37046" y="7558"/>
                    <a:pt x="38006" y="7709"/>
                    <a:pt x="38991" y="7709"/>
                  </a:cubicBezTo>
                  <a:cubicBezTo>
                    <a:pt x="39211" y="7709"/>
                    <a:pt x="39432" y="7701"/>
                    <a:pt x="39655" y="7684"/>
                  </a:cubicBezTo>
                  <a:cubicBezTo>
                    <a:pt x="40798" y="7598"/>
                    <a:pt x="42112" y="7299"/>
                    <a:pt x="42845" y="6339"/>
                  </a:cubicBezTo>
                  <a:cubicBezTo>
                    <a:pt x="43139" y="5947"/>
                    <a:pt x="43347" y="5450"/>
                    <a:pt x="43197" y="4963"/>
                  </a:cubicBezTo>
                  <a:cubicBezTo>
                    <a:pt x="43063" y="4524"/>
                    <a:pt x="42686" y="4200"/>
                    <a:pt x="42310" y="3964"/>
                  </a:cubicBezTo>
                  <a:cubicBezTo>
                    <a:pt x="41493" y="3448"/>
                    <a:pt x="40504" y="3178"/>
                    <a:pt x="39559" y="3033"/>
                  </a:cubicBezTo>
                  <a:cubicBezTo>
                    <a:pt x="38840" y="2922"/>
                    <a:pt x="38106" y="2907"/>
                    <a:pt x="37382" y="2888"/>
                  </a:cubicBezTo>
                  <a:cubicBezTo>
                    <a:pt x="36995" y="2878"/>
                    <a:pt x="36608" y="2874"/>
                    <a:pt x="36220" y="2874"/>
                  </a:cubicBezTo>
                  <a:cubicBezTo>
                    <a:pt x="35693" y="2874"/>
                    <a:pt x="35166" y="2882"/>
                    <a:pt x="34641" y="2893"/>
                  </a:cubicBezTo>
                  <a:cubicBezTo>
                    <a:pt x="32836" y="2931"/>
                    <a:pt x="31031" y="2941"/>
                    <a:pt x="29227" y="3004"/>
                  </a:cubicBezTo>
                  <a:cubicBezTo>
                    <a:pt x="28134" y="3041"/>
                    <a:pt x="27036" y="3106"/>
                    <a:pt x="25938" y="3106"/>
                  </a:cubicBezTo>
                  <a:cubicBezTo>
                    <a:pt x="25305" y="3106"/>
                    <a:pt x="24671" y="3084"/>
                    <a:pt x="24039" y="3023"/>
                  </a:cubicBezTo>
                  <a:cubicBezTo>
                    <a:pt x="23271" y="2946"/>
                    <a:pt x="22514" y="2811"/>
                    <a:pt x="21785" y="2526"/>
                  </a:cubicBezTo>
                  <a:cubicBezTo>
                    <a:pt x="21085" y="2256"/>
                    <a:pt x="20424" y="1893"/>
                    <a:pt x="19758" y="1552"/>
                  </a:cubicBezTo>
                  <a:cubicBezTo>
                    <a:pt x="19068" y="1194"/>
                    <a:pt x="18358" y="857"/>
                    <a:pt x="17600" y="677"/>
                  </a:cubicBezTo>
                  <a:cubicBezTo>
                    <a:pt x="17080" y="555"/>
                    <a:pt x="16549" y="503"/>
                    <a:pt x="16016" y="503"/>
                  </a:cubicBezTo>
                  <a:cubicBezTo>
                    <a:pt x="15754" y="503"/>
                    <a:pt x="15492" y="516"/>
                    <a:pt x="15231" y="538"/>
                  </a:cubicBezTo>
                  <a:cubicBezTo>
                    <a:pt x="13624" y="673"/>
                    <a:pt x="12080" y="1169"/>
                    <a:pt x="10502" y="1483"/>
                  </a:cubicBezTo>
                  <a:cubicBezTo>
                    <a:pt x="9705" y="1645"/>
                    <a:pt x="8875" y="1768"/>
                    <a:pt x="8053" y="1768"/>
                  </a:cubicBezTo>
                  <a:cubicBezTo>
                    <a:pt x="7350" y="1768"/>
                    <a:pt x="6652" y="1678"/>
                    <a:pt x="5985" y="1445"/>
                  </a:cubicBezTo>
                  <a:cubicBezTo>
                    <a:pt x="5276" y="1198"/>
                    <a:pt x="4614" y="842"/>
                    <a:pt x="3929" y="538"/>
                  </a:cubicBezTo>
                  <a:cubicBezTo>
                    <a:pt x="3185" y="209"/>
                    <a:pt x="2438" y="17"/>
                    <a:pt x="1622" y="2"/>
                  </a:cubicBezTo>
                  <a:cubicBezTo>
                    <a:pt x="1567" y="1"/>
                    <a:pt x="1512" y="1"/>
                    <a:pt x="1457" y="1"/>
                  </a:cubicBezTo>
                  <a:close/>
                </a:path>
              </a:pathLst>
            </a:custGeom>
            <a:solidFill>
              <a:srgbClr val="FFFFFF">
                <a:alpha val="26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13"/>
            <p:cNvSpPr/>
            <p:nvPr/>
          </p:nvSpPr>
          <p:spPr>
            <a:xfrm>
              <a:off x="195525" y="65888"/>
              <a:ext cx="1015244" cy="923875"/>
            </a:xfrm>
            <a:custGeom>
              <a:avLst/>
              <a:gdLst/>
              <a:ahLst/>
              <a:cxnLst/>
              <a:rect l="l" t="t" r="r" b="b"/>
              <a:pathLst>
                <a:path w="15545" h="14146" extrusionOk="0">
                  <a:moveTo>
                    <a:pt x="7759" y="1"/>
                  </a:moveTo>
                  <a:cubicBezTo>
                    <a:pt x="4542" y="1"/>
                    <a:pt x="1643" y="2211"/>
                    <a:pt x="868" y="5484"/>
                  </a:cubicBezTo>
                  <a:cubicBezTo>
                    <a:pt x="0" y="9286"/>
                    <a:pt x="2369" y="13089"/>
                    <a:pt x="6171" y="13956"/>
                  </a:cubicBezTo>
                  <a:cubicBezTo>
                    <a:pt x="6712" y="14084"/>
                    <a:pt x="7253" y="14146"/>
                    <a:pt x="7785" y="14146"/>
                  </a:cubicBezTo>
                  <a:cubicBezTo>
                    <a:pt x="10996" y="14146"/>
                    <a:pt x="13900" y="11915"/>
                    <a:pt x="14644" y="8653"/>
                  </a:cubicBezTo>
                  <a:cubicBezTo>
                    <a:pt x="15545" y="4850"/>
                    <a:pt x="13143" y="1080"/>
                    <a:pt x="9340" y="180"/>
                  </a:cubicBezTo>
                  <a:cubicBezTo>
                    <a:pt x="8810" y="59"/>
                    <a:pt x="8281" y="1"/>
                    <a:pt x="77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-113150" y="-181625"/>
              <a:ext cx="1270925" cy="850750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13"/>
            <p:cNvSpPr/>
            <p:nvPr/>
          </p:nvSpPr>
          <p:spPr>
            <a:xfrm>
              <a:off x="-72725" y="1981925"/>
              <a:ext cx="657150" cy="75970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13"/>
            <p:cNvSpPr/>
            <p:nvPr/>
          </p:nvSpPr>
          <p:spPr>
            <a:xfrm rot="246705">
              <a:off x="8749429" y="201549"/>
              <a:ext cx="477837" cy="1220018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13"/>
            <p:cNvSpPr/>
            <p:nvPr/>
          </p:nvSpPr>
          <p:spPr>
            <a:xfrm>
              <a:off x="9881311" y="5542300"/>
              <a:ext cx="5639" cy="5225"/>
            </a:xfrm>
            <a:custGeom>
              <a:avLst/>
              <a:gdLst/>
              <a:ahLst/>
              <a:cxnLst/>
              <a:rect l="l" t="t" r="r" b="b"/>
              <a:pathLst>
                <a:path w="68" h="209" extrusionOk="0">
                  <a:moveTo>
                    <a:pt x="0" y="1"/>
                  </a:moveTo>
                  <a:cubicBezTo>
                    <a:pt x="0" y="156"/>
                    <a:pt x="8" y="208"/>
                    <a:pt x="18" y="208"/>
                  </a:cubicBezTo>
                  <a:cubicBezTo>
                    <a:pt x="37" y="208"/>
                    <a:pt x="67" y="1"/>
                    <a:pt x="67" y="1"/>
                  </a:cubicBezTo>
                  <a:close/>
                </a:path>
              </a:pathLst>
            </a:custGeom>
            <a:solidFill>
              <a:srgbClr val="A47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5" name="Google Shape;665;p13"/>
            <p:cNvGrpSpPr/>
            <p:nvPr/>
          </p:nvGrpSpPr>
          <p:grpSpPr>
            <a:xfrm>
              <a:off x="7346770" y="4684801"/>
              <a:ext cx="482908" cy="295004"/>
              <a:chOff x="5373175" y="4552275"/>
              <a:chExt cx="422825" cy="258300"/>
            </a:xfrm>
          </p:grpSpPr>
          <p:sp>
            <p:nvSpPr>
              <p:cNvPr id="666" name="Google Shape;666;p13"/>
              <p:cNvSpPr/>
              <p:nvPr/>
            </p:nvSpPr>
            <p:spPr>
              <a:xfrm>
                <a:off x="5400700" y="4639975"/>
                <a:ext cx="271050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6724" extrusionOk="0">
                    <a:moveTo>
                      <a:pt x="10217" y="1"/>
                    </a:moveTo>
                    <a:cubicBezTo>
                      <a:pt x="8567" y="1"/>
                      <a:pt x="3414" y="439"/>
                      <a:pt x="501" y="5656"/>
                    </a:cubicBezTo>
                    <a:cubicBezTo>
                      <a:pt x="334" y="5990"/>
                      <a:pt x="167" y="6357"/>
                      <a:pt x="0" y="6724"/>
                    </a:cubicBezTo>
                    <a:cubicBezTo>
                      <a:pt x="34" y="6690"/>
                      <a:pt x="67" y="6657"/>
                      <a:pt x="67" y="6590"/>
                    </a:cubicBezTo>
                    <a:cubicBezTo>
                      <a:pt x="67" y="6590"/>
                      <a:pt x="67" y="6623"/>
                      <a:pt x="67" y="6657"/>
                    </a:cubicBezTo>
                    <a:cubicBezTo>
                      <a:pt x="200" y="6390"/>
                      <a:pt x="401" y="6090"/>
                      <a:pt x="634" y="5723"/>
                    </a:cubicBezTo>
                    <a:cubicBezTo>
                      <a:pt x="1940" y="3733"/>
                      <a:pt x="4838" y="499"/>
                      <a:pt x="9734" y="499"/>
                    </a:cubicBezTo>
                    <a:cubicBezTo>
                      <a:pt x="10093" y="499"/>
                      <a:pt x="10462" y="516"/>
                      <a:pt x="10841" y="552"/>
                    </a:cubicBezTo>
                    <a:lnTo>
                      <a:pt x="10741" y="19"/>
                    </a:lnTo>
                    <a:cubicBezTo>
                      <a:pt x="10741" y="19"/>
                      <a:pt x="10551" y="1"/>
                      <a:pt x="1021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13"/>
              <p:cNvSpPr/>
              <p:nvPr/>
            </p:nvSpPr>
            <p:spPr>
              <a:xfrm>
                <a:off x="5373175" y="4745600"/>
                <a:ext cx="83425" cy="64975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2599" extrusionOk="0">
                    <a:moveTo>
                      <a:pt x="2075" y="0"/>
                    </a:moveTo>
                    <a:cubicBezTo>
                      <a:pt x="1561" y="0"/>
                      <a:pt x="781" y="126"/>
                      <a:pt x="0" y="731"/>
                    </a:cubicBezTo>
                    <a:cubicBezTo>
                      <a:pt x="0" y="731"/>
                      <a:pt x="1349" y="229"/>
                      <a:pt x="2283" y="229"/>
                    </a:cubicBezTo>
                    <a:cubicBezTo>
                      <a:pt x="2312" y="229"/>
                      <a:pt x="2341" y="229"/>
                      <a:pt x="2369" y="230"/>
                    </a:cubicBezTo>
                    <a:cubicBezTo>
                      <a:pt x="2369" y="230"/>
                      <a:pt x="3103" y="1264"/>
                      <a:pt x="3003" y="2599"/>
                    </a:cubicBezTo>
                    <a:cubicBezTo>
                      <a:pt x="3003" y="2599"/>
                      <a:pt x="3336" y="1164"/>
                      <a:pt x="2669" y="63"/>
                    </a:cubicBezTo>
                    <a:cubicBezTo>
                      <a:pt x="2669" y="63"/>
                      <a:pt x="2439" y="0"/>
                      <a:pt x="20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13"/>
              <p:cNvSpPr/>
              <p:nvPr/>
            </p:nvSpPr>
            <p:spPr>
              <a:xfrm>
                <a:off x="5401525" y="4697525"/>
                <a:ext cx="88425" cy="95550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3822" extrusionOk="0">
                    <a:moveTo>
                      <a:pt x="1403" y="1"/>
                    </a:moveTo>
                    <a:cubicBezTo>
                      <a:pt x="946" y="1"/>
                      <a:pt x="454" y="81"/>
                      <a:pt x="1" y="319"/>
                    </a:cubicBezTo>
                    <a:cubicBezTo>
                      <a:pt x="1" y="319"/>
                      <a:pt x="150" y="310"/>
                      <a:pt x="388" y="310"/>
                    </a:cubicBezTo>
                    <a:cubicBezTo>
                      <a:pt x="981" y="310"/>
                      <a:pt x="2121" y="361"/>
                      <a:pt x="2836" y="719"/>
                    </a:cubicBezTo>
                    <a:cubicBezTo>
                      <a:pt x="2836" y="719"/>
                      <a:pt x="3103" y="2320"/>
                      <a:pt x="2836" y="3821"/>
                    </a:cubicBezTo>
                    <a:cubicBezTo>
                      <a:pt x="2836" y="3821"/>
                      <a:pt x="3536" y="2320"/>
                      <a:pt x="3170" y="352"/>
                    </a:cubicBezTo>
                    <a:cubicBezTo>
                      <a:pt x="3170" y="352"/>
                      <a:pt x="2361" y="1"/>
                      <a:pt x="140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13"/>
              <p:cNvSpPr/>
              <p:nvPr/>
            </p:nvSpPr>
            <p:spPr>
              <a:xfrm>
                <a:off x="5442400" y="4661875"/>
                <a:ext cx="81750" cy="103675"/>
              </a:xfrm>
              <a:custGeom>
                <a:avLst/>
                <a:gdLst/>
                <a:ahLst/>
                <a:cxnLst/>
                <a:rect l="l" t="t" r="r" b="b"/>
                <a:pathLst>
                  <a:path w="3270" h="4147" extrusionOk="0">
                    <a:moveTo>
                      <a:pt x="854" y="1"/>
                    </a:moveTo>
                    <a:cubicBezTo>
                      <a:pt x="569" y="1"/>
                      <a:pt x="280" y="42"/>
                      <a:pt x="0" y="143"/>
                    </a:cubicBezTo>
                    <a:cubicBezTo>
                      <a:pt x="0" y="143"/>
                      <a:pt x="1868" y="444"/>
                      <a:pt x="2802" y="1077"/>
                    </a:cubicBezTo>
                    <a:cubicBezTo>
                      <a:pt x="2802" y="1077"/>
                      <a:pt x="2936" y="2712"/>
                      <a:pt x="2469" y="4146"/>
                    </a:cubicBezTo>
                    <a:cubicBezTo>
                      <a:pt x="2469" y="4146"/>
                      <a:pt x="3269" y="2745"/>
                      <a:pt x="3202" y="744"/>
                    </a:cubicBezTo>
                    <a:cubicBezTo>
                      <a:pt x="3202" y="744"/>
                      <a:pt x="2066" y="1"/>
                      <a:pt x="85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13"/>
              <p:cNvSpPr/>
              <p:nvPr/>
            </p:nvSpPr>
            <p:spPr>
              <a:xfrm>
                <a:off x="5488575" y="4624000"/>
                <a:ext cx="78925" cy="121525"/>
              </a:xfrm>
              <a:custGeom>
                <a:avLst/>
                <a:gdLst/>
                <a:ahLst/>
                <a:cxnLst/>
                <a:rect l="l" t="t" r="r" b="b"/>
                <a:pathLst>
                  <a:path w="3157" h="4861" extrusionOk="0">
                    <a:moveTo>
                      <a:pt x="379" y="0"/>
                    </a:moveTo>
                    <a:cubicBezTo>
                      <a:pt x="272" y="0"/>
                      <a:pt x="163" y="8"/>
                      <a:pt x="54" y="24"/>
                    </a:cubicBezTo>
                    <a:cubicBezTo>
                      <a:pt x="41" y="19"/>
                      <a:pt x="33" y="16"/>
                      <a:pt x="32" y="16"/>
                    </a:cubicBezTo>
                    <a:lnTo>
                      <a:pt x="32" y="16"/>
                    </a:lnTo>
                    <a:cubicBezTo>
                      <a:pt x="1" y="16"/>
                      <a:pt x="1932" y="866"/>
                      <a:pt x="2723" y="1625"/>
                    </a:cubicBezTo>
                    <a:cubicBezTo>
                      <a:pt x="2723" y="1625"/>
                      <a:pt x="2523" y="3260"/>
                      <a:pt x="1956" y="4861"/>
                    </a:cubicBezTo>
                    <a:cubicBezTo>
                      <a:pt x="1956" y="4861"/>
                      <a:pt x="2856" y="3360"/>
                      <a:pt x="3157" y="1358"/>
                    </a:cubicBezTo>
                    <a:cubicBezTo>
                      <a:pt x="3157" y="1358"/>
                      <a:pt x="1828" y="0"/>
                      <a:pt x="37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13"/>
              <p:cNvSpPr/>
              <p:nvPr/>
            </p:nvSpPr>
            <p:spPr>
              <a:xfrm>
                <a:off x="5551050" y="4599300"/>
                <a:ext cx="7400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2960" h="5049" extrusionOk="0">
                    <a:moveTo>
                      <a:pt x="5" y="0"/>
                    </a:moveTo>
                    <a:cubicBezTo>
                      <a:pt x="1" y="0"/>
                      <a:pt x="1798" y="1061"/>
                      <a:pt x="2492" y="1913"/>
                    </a:cubicBezTo>
                    <a:cubicBezTo>
                      <a:pt x="2492" y="1913"/>
                      <a:pt x="2092" y="3514"/>
                      <a:pt x="1325" y="5048"/>
                    </a:cubicBezTo>
                    <a:cubicBezTo>
                      <a:pt x="1325" y="5048"/>
                      <a:pt x="2392" y="3647"/>
                      <a:pt x="2959" y="1712"/>
                    </a:cubicBezTo>
                    <a:cubicBezTo>
                      <a:pt x="2959" y="1712"/>
                      <a:pt x="1650" y="11"/>
                      <a:pt x="70" y="11"/>
                    </a:cubicBezTo>
                    <a:cubicBezTo>
                      <a:pt x="54" y="11"/>
                      <a:pt x="39" y="11"/>
                      <a:pt x="24" y="11"/>
                    </a:cubicBezTo>
                    <a:cubicBezTo>
                      <a:pt x="11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13"/>
              <p:cNvSpPr/>
              <p:nvPr/>
            </p:nvSpPr>
            <p:spPr>
              <a:xfrm>
                <a:off x="5589150" y="4552275"/>
                <a:ext cx="206850" cy="221650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8866" extrusionOk="0">
                    <a:moveTo>
                      <a:pt x="1631" y="0"/>
                    </a:moveTo>
                    <a:cubicBezTo>
                      <a:pt x="1117" y="0"/>
                      <a:pt x="750" y="101"/>
                      <a:pt x="635" y="324"/>
                    </a:cubicBezTo>
                    <a:cubicBezTo>
                      <a:pt x="1" y="1492"/>
                      <a:pt x="3137" y="3927"/>
                      <a:pt x="3137" y="3927"/>
                    </a:cubicBezTo>
                    <a:cubicBezTo>
                      <a:pt x="3137" y="3927"/>
                      <a:pt x="501" y="7329"/>
                      <a:pt x="1002" y="8597"/>
                    </a:cubicBezTo>
                    <a:cubicBezTo>
                      <a:pt x="1075" y="8782"/>
                      <a:pt x="1258" y="8865"/>
                      <a:pt x="1522" y="8865"/>
                    </a:cubicBezTo>
                    <a:cubicBezTo>
                      <a:pt x="3064" y="8865"/>
                      <a:pt x="7342" y="6002"/>
                      <a:pt x="8140" y="3894"/>
                    </a:cubicBezTo>
                    <a:cubicBezTo>
                      <a:pt x="8274" y="3560"/>
                      <a:pt x="8207" y="3227"/>
                      <a:pt x="8040" y="2893"/>
                    </a:cubicBezTo>
                    <a:cubicBezTo>
                      <a:pt x="7973" y="2760"/>
                      <a:pt x="7907" y="2659"/>
                      <a:pt x="7807" y="2526"/>
                    </a:cubicBezTo>
                    <a:cubicBezTo>
                      <a:pt x="6678" y="1115"/>
                      <a:pt x="3340" y="0"/>
                      <a:pt x="16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13"/>
              <p:cNvSpPr/>
              <p:nvPr/>
            </p:nvSpPr>
            <p:spPr>
              <a:xfrm>
                <a:off x="5691725" y="4616875"/>
                <a:ext cx="35900" cy="32225"/>
              </a:xfrm>
              <a:custGeom>
                <a:avLst/>
                <a:gdLst/>
                <a:ahLst/>
                <a:cxnLst/>
                <a:rect l="l" t="t" r="r" b="b"/>
                <a:pathLst>
                  <a:path w="1436" h="1289" extrusionOk="0">
                    <a:moveTo>
                      <a:pt x="719" y="0"/>
                    </a:moveTo>
                    <a:cubicBezTo>
                      <a:pt x="455" y="0"/>
                      <a:pt x="206" y="180"/>
                      <a:pt x="101" y="442"/>
                    </a:cubicBezTo>
                    <a:cubicBezTo>
                      <a:pt x="1" y="776"/>
                      <a:pt x="168" y="1143"/>
                      <a:pt x="501" y="1243"/>
                    </a:cubicBezTo>
                    <a:cubicBezTo>
                      <a:pt x="579" y="1274"/>
                      <a:pt x="660" y="1289"/>
                      <a:pt x="738" y="1289"/>
                    </a:cubicBezTo>
                    <a:cubicBezTo>
                      <a:pt x="992" y="1289"/>
                      <a:pt x="1225" y="1131"/>
                      <a:pt x="1302" y="876"/>
                    </a:cubicBezTo>
                    <a:cubicBezTo>
                      <a:pt x="1435" y="542"/>
                      <a:pt x="1268" y="176"/>
                      <a:pt x="935" y="42"/>
                    </a:cubicBezTo>
                    <a:cubicBezTo>
                      <a:pt x="864" y="14"/>
                      <a:pt x="791" y="0"/>
                      <a:pt x="7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13"/>
              <p:cNvSpPr/>
              <p:nvPr/>
            </p:nvSpPr>
            <p:spPr>
              <a:xfrm>
                <a:off x="5759275" y="4615425"/>
                <a:ext cx="30900" cy="35875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1435" extrusionOk="0">
                    <a:moveTo>
                      <a:pt x="1002" y="0"/>
                    </a:moveTo>
                    <a:cubicBezTo>
                      <a:pt x="468" y="467"/>
                      <a:pt x="1" y="1434"/>
                      <a:pt x="1" y="1434"/>
                    </a:cubicBezTo>
                    <a:cubicBezTo>
                      <a:pt x="1" y="1434"/>
                      <a:pt x="1135" y="400"/>
                      <a:pt x="1235" y="367"/>
                    </a:cubicBezTo>
                    <a:cubicBezTo>
                      <a:pt x="1168" y="234"/>
                      <a:pt x="1102" y="133"/>
                      <a:pt x="10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5" name="Google Shape;675;p13"/>
            <p:cNvGrpSpPr/>
            <p:nvPr/>
          </p:nvGrpSpPr>
          <p:grpSpPr>
            <a:xfrm flipH="1">
              <a:off x="2483262" y="4843738"/>
              <a:ext cx="358260" cy="218858"/>
              <a:chOff x="5373175" y="4552275"/>
              <a:chExt cx="422825" cy="258300"/>
            </a:xfrm>
          </p:grpSpPr>
          <p:sp>
            <p:nvSpPr>
              <p:cNvPr id="676" name="Google Shape;676;p13"/>
              <p:cNvSpPr/>
              <p:nvPr/>
            </p:nvSpPr>
            <p:spPr>
              <a:xfrm>
                <a:off x="5400700" y="4639975"/>
                <a:ext cx="271050" cy="168100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6724" extrusionOk="0">
                    <a:moveTo>
                      <a:pt x="10217" y="1"/>
                    </a:moveTo>
                    <a:cubicBezTo>
                      <a:pt x="8567" y="1"/>
                      <a:pt x="3414" y="439"/>
                      <a:pt x="501" y="5656"/>
                    </a:cubicBezTo>
                    <a:cubicBezTo>
                      <a:pt x="334" y="5990"/>
                      <a:pt x="167" y="6357"/>
                      <a:pt x="0" y="6724"/>
                    </a:cubicBezTo>
                    <a:cubicBezTo>
                      <a:pt x="34" y="6690"/>
                      <a:pt x="67" y="6657"/>
                      <a:pt x="67" y="6590"/>
                    </a:cubicBezTo>
                    <a:cubicBezTo>
                      <a:pt x="67" y="6590"/>
                      <a:pt x="67" y="6623"/>
                      <a:pt x="67" y="6657"/>
                    </a:cubicBezTo>
                    <a:cubicBezTo>
                      <a:pt x="200" y="6390"/>
                      <a:pt x="401" y="6090"/>
                      <a:pt x="634" y="5723"/>
                    </a:cubicBezTo>
                    <a:cubicBezTo>
                      <a:pt x="1940" y="3733"/>
                      <a:pt x="4838" y="499"/>
                      <a:pt x="9734" y="499"/>
                    </a:cubicBezTo>
                    <a:cubicBezTo>
                      <a:pt x="10093" y="499"/>
                      <a:pt x="10462" y="516"/>
                      <a:pt x="10841" y="552"/>
                    </a:cubicBezTo>
                    <a:lnTo>
                      <a:pt x="10741" y="19"/>
                    </a:lnTo>
                    <a:cubicBezTo>
                      <a:pt x="10741" y="19"/>
                      <a:pt x="10551" y="1"/>
                      <a:pt x="1021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13"/>
              <p:cNvSpPr/>
              <p:nvPr/>
            </p:nvSpPr>
            <p:spPr>
              <a:xfrm>
                <a:off x="5373175" y="4745600"/>
                <a:ext cx="83425" cy="64975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2599" extrusionOk="0">
                    <a:moveTo>
                      <a:pt x="2075" y="0"/>
                    </a:moveTo>
                    <a:cubicBezTo>
                      <a:pt x="1561" y="0"/>
                      <a:pt x="781" y="126"/>
                      <a:pt x="0" y="731"/>
                    </a:cubicBezTo>
                    <a:cubicBezTo>
                      <a:pt x="0" y="731"/>
                      <a:pt x="1349" y="229"/>
                      <a:pt x="2283" y="229"/>
                    </a:cubicBezTo>
                    <a:cubicBezTo>
                      <a:pt x="2312" y="229"/>
                      <a:pt x="2341" y="229"/>
                      <a:pt x="2369" y="230"/>
                    </a:cubicBezTo>
                    <a:cubicBezTo>
                      <a:pt x="2369" y="230"/>
                      <a:pt x="3103" y="1264"/>
                      <a:pt x="3003" y="2599"/>
                    </a:cubicBezTo>
                    <a:cubicBezTo>
                      <a:pt x="3003" y="2599"/>
                      <a:pt x="3336" y="1164"/>
                      <a:pt x="2669" y="63"/>
                    </a:cubicBezTo>
                    <a:cubicBezTo>
                      <a:pt x="2669" y="63"/>
                      <a:pt x="2439" y="0"/>
                      <a:pt x="207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13"/>
              <p:cNvSpPr/>
              <p:nvPr/>
            </p:nvSpPr>
            <p:spPr>
              <a:xfrm>
                <a:off x="5401525" y="4697525"/>
                <a:ext cx="88425" cy="95550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3822" extrusionOk="0">
                    <a:moveTo>
                      <a:pt x="1403" y="1"/>
                    </a:moveTo>
                    <a:cubicBezTo>
                      <a:pt x="946" y="1"/>
                      <a:pt x="454" y="81"/>
                      <a:pt x="1" y="319"/>
                    </a:cubicBezTo>
                    <a:cubicBezTo>
                      <a:pt x="1" y="319"/>
                      <a:pt x="150" y="310"/>
                      <a:pt x="388" y="310"/>
                    </a:cubicBezTo>
                    <a:cubicBezTo>
                      <a:pt x="981" y="310"/>
                      <a:pt x="2121" y="361"/>
                      <a:pt x="2836" y="719"/>
                    </a:cubicBezTo>
                    <a:cubicBezTo>
                      <a:pt x="2836" y="719"/>
                      <a:pt x="3103" y="2320"/>
                      <a:pt x="2836" y="3821"/>
                    </a:cubicBezTo>
                    <a:cubicBezTo>
                      <a:pt x="2836" y="3821"/>
                      <a:pt x="3536" y="2320"/>
                      <a:pt x="3170" y="352"/>
                    </a:cubicBezTo>
                    <a:cubicBezTo>
                      <a:pt x="3170" y="352"/>
                      <a:pt x="2361" y="1"/>
                      <a:pt x="140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13"/>
              <p:cNvSpPr/>
              <p:nvPr/>
            </p:nvSpPr>
            <p:spPr>
              <a:xfrm>
                <a:off x="5442400" y="4661875"/>
                <a:ext cx="81750" cy="103675"/>
              </a:xfrm>
              <a:custGeom>
                <a:avLst/>
                <a:gdLst/>
                <a:ahLst/>
                <a:cxnLst/>
                <a:rect l="l" t="t" r="r" b="b"/>
                <a:pathLst>
                  <a:path w="3270" h="4147" extrusionOk="0">
                    <a:moveTo>
                      <a:pt x="854" y="1"/>
                    </a:moveTo>
                    <a:cubicBezTo>
                      <a:pt x="569" y="1"/>
                      <a:pt x="280" y="42"/>
                      <a:pt x="0" y="143"/>
                    </a:cubicBezTo>
                    <a:cubicBezTo>
                      <a:pt x="0" y="143"/>
                      <a:pt x="1868" y="444"/>
                      <a:pt x="2802" y="1077"/>
                    </a:cubicBezTo>
                    <a:cubicBezTo>
                      <a:pt x="2802" y="1077"/>
                      <a:pt x="2936" y="2712"/>
                      <a:pt x="2469" y="4146"/>
                    </a:cubicBezTo>
                    <a:cubicBezTo>
                      <a:pt x="2469" y="4146"/>
                      <a:pt x="3269" y="2745"/>
                      <a:pt x="3202" y="744"/>
                    </a:cubicBezTo>
                    <a:cubicBezTo>
                      <a:pt x="3202" y="744"/>
                      <a:pt x="2066" y="1"/>
                      <a:pt x="85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13"/>
              <p:cNvSpPr/>
              <p:nvPr/>
            </p:nvSpPr>
            <p:spPr>
              <a:xfrm>
                <a:off x="5488575" y="4624000"/>
                <a:ext cx="78925" cy="121525"/>
              </a:xfrm>
              <a:custGeom>
                <a:avLst/>
                <a:gdLst/>
                <a:ahLst/>
                <a:cxnLst/>
                <a:rect l="l" t="t" r="r" b="b"/>
                <a:pathLst>
                  <a:path w="3157" h="4861" extrusionOk="0">
                    <a:moveTo>
                      <a:pt x="379" y="0"/>
                    </a:moveTo>
                    <a:cubicBezTo>
                      <a:pt x="272" y="0"/>
                      <a:pt x="163" y="8"/>
                      <a:pt x="54" y="24"/>
                    </a:cubicBezTo>
                    <a:cubicBezTo>
                      <a:pt x="41" y="19"/>
                      <a:pt x="33" y="16"/>
                      <a:pt x="32" y="16"/>
                    </a:cubicBezTo>
                    <a:lnTo>
                      <a:pt x="32" y="16"/>
                    </a:lnTo>
                    <a:cubicBezTo>
                      <a:pt x="1" y="16"/>
                      <a:pt x="1932" y="866"/>
                      <a:pt x="2723" y="1625"/>
                    </a:cubicBezTo>
                    <a:cubicBezTo>
                      <a:pt x="2723" y="1625"/>
                      <a:pt x="2523" y="3260"/>
                      <a:pt x="1956" y="4861"/>
                    </a:cubicBezTo>
                    <a:cubicBezTo>
                      <a:pt x="1956" y="4861"/>
                      <a:pt x="2856" y="3360"/>
                      <a:pt x="3157" y="1358"/>
                    </a:cubicBezTo>
                    <a:cubicBezTo>
                      <a:pt x="3157" y="1358"/>
                      <a:pt x="1828" y="0"/>
                      <a:pt x="37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13"/>
              <p:cNvSpPr/>
              <p:nvPr/>
            </p:nvSpPr>
            <p:spPr>
              <a:xfrm>
                <a:off x="5551050" y="4599300"/>
                <a:ext cx="7400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2960" h="5049" extrusionOk="0">
                    <a:moveTo>
                      <a:pt x="5" y="0"/>
                    </a:moveTo>
                    <a:cubicBezTo>
                      <a:pt x="1" y="0"/>
                      <a:pt x="1798" y="1061"/>
                      <a:pt x="2492" y="1913"/>
                    </a:cubicBezTo>
                    <a:cubicBezTo>
                      <a:pt x="2492" y="1913"/>
                      <a:pt x="2092" y="3514"/>
                      <a:pt x="1325" y="5048"/>
                    </a:cubicBezTo>
                    <a:cubicBezTo>
                      <a:pt x="1325" y="5048"/>
                      <a:pt x="2392" y="3647"/>
                      <a:pt x="2959" y="1712"/>
                    </a:cubicBezTo>
                    <a:cubicBezTo>
                      <a:pt x="2959" y="1712"/>
                      <a:pt x="1650" y="11"/>
                      <a:pt x="70" y="11"/>
                    </a:cubicBezTo>
                    <a:cubicBezTo>
                      <a:pt x="54" y="11"/>
                      <a:pt x="39" y="11"/>
                      <a:pt x="24" y="11"/>
                    </a:cubicBezTo>
                    <a:cubicBezTo>
                      <a:pt x="11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13"/>
              <p:cNvSpPr/>
              <p:nvPr/>
            </p:nvSpPr>
            <p:spPr>
              <a:xfrm>
                <a:off x="5589150" y="4552275"/>
                <a:ext cx="206850" cy="221650"/>
              </a:xfrm>
              <a:custGeom>
                <a:avLst/>
                <a:gdLst/>
                <a:ahLst/>
                <a:cxnLst/>
                <a:rect l="l" t="t" r="r" b="b"/>
                <a:pathLst>
                  <a:path w="8274" h="8866" extrusionOk="0">
                    <a:moveTo>
                      <a:pt x="1631" y="0"/>
                    </a:moveTo>
                    <a:cubicBezTo>
                      <a:pt x="1117" y="0"/>
                      <a:pt x="750" y="101"/>
                      <a:pt x="635" y="324"/>
                    </a:cubicBezTo>
                    <a:cubicBezTo>
                      <a:pt x="1" y="1492"/>
                      <a:pt x="3137" y="3927"/>
                      <a:pt x="3137" y="3927"/>
                    </a:cubicBezTo>
                    <a:cubicBezTo>
                      <a:pt x="3137" y="3927"/>
                      <a:pt x="501" y="7329"/>
                      <a:pt x="1002" y="8597"/>
                    </a:cubicBezTo>
                    <a:cubicBezTo>
                      <a:pt x="1075" y="8782"/>
                      <a:pt x="1258" y="8865"/>
                      <a:pt x="1522" y="8865"/>
                    </a:cubicBezTo>
                    <a:cubicBezTo>
                      <a:pt x="3064" y="8865"/>
                      <a:pt x="7342" y="6002"/>
                      <a:pt x="8140" y="3894"/>
                    </a:cubicBezTo>
                    <a:cubicBezTo>
                      <a:pt x="8274" y="3560"/>
                      <a:pt x="8207" y="3227"/>
                      <a:pt x="8040" y="2893"/>
                    </a:cubicBezTo>
                    <a:cubicBezTo>
                      <a:pt x="7973" y="2760"/>
                      <a:pt x="7907" y="2659"/>
                      <a:pt x="7807" y="2526"/>
                    </a:cubicBezTo>
                    <a:cubicBezTo>
                      <a:pt x="6678" y="1115"/>
                      <a:pt x="3340" y="0"/>
                      <a:pt x="16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13"/>
              <p:cNvSpPr/>
              <p:nvPr/>
            </p:nvSpPr>
            <p:spPr>
              <a:xfrm>
                <a:off x="5691725" y="4616875"/>
                <a:ext cx="35900" cy="32225"/>
              </a:xfrm>
              <a:custGeom>
                <a:avLst/>
                <a:gdLst/>
                <a:ahLst/>
                <a:cxnLst/>
                <a:rect l="l" t="t" r="r" b="b"/>
                <a:pathLst>
                  <a:path w="1436" h="1289" extrusionOk="0">
                    <a:moveTo>
                      <a:pt x="719" y="0"/>
                    </a:moveTo>
                    <a:cubicBezTo>
                      <a:pt x="455" y="0"/>
                      <a:pt x="206" y="180"/>
                      <a:pt x="101" y="442"/>
                    </a:cubicBezTo>
                    <a:cubicBezTo>
                      <a:pt x="1" y="776"/>
                      <a:pt x="168" y="1143"/>
                      <a:pt x="501" y="1243"/>
                    </a:cubicBezTo>
                    <a:cubicBezTo>
                      <a:pt x="579" y="1274"/>
                      <a:pt x="660" y="1289"/>
                      <a:pt x="738" y="1289"/>
                    </a:cubicBezTo>
                    <a:cubicBezTo>
                      <a:pt x="992" y="1289"/>
                      <a:pt x="1225" y="1131"/>
                      <a:pt x="1302" y="876"/>
                    </a:cubicBezTo>
                    <a:cubicBezTo>
                      <a:pt x="1435" y="542"/>
                      <a:pt x="1268" y="176"/>
                      <a:pt x="935" y="42"/>
                    </a:cubicBezTo>
                    <a:cubicBezTo>
                      <a:pt x="864" y="14"/>
                      <a:pt x="791" y="0"/>
                      <a:pt x="71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13"/>
              <p:cNvSpPr/>
              <p:nvPr/>
            </p:nvSpPr>
            <p:spPr>
              <a:xfrm>
                <a:off x="5759275" y="4615425"/>
                <a:ext cx="30900" cy="35875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1435" extrusionOk="0">
                    <a:moveTo>
                      <a:pt x="1002" y="0"/>
                    </a:moveTo>
                    <a:cubicBezTo>
                      <a:pt x="468" y="467"/>
                      <a:pt x="1" y="1434"/>
                      <a:pt x="1" y="1434"/>
                    </a:cubicBezTo>
                    <a:cubicBezTo>
                      <a:pt x="1" y="1434"/>
                      <a:pt x="1135" y="400"/>
                      <a:pt x="1235" y="367"/>
                    </a:cubicBezTo>
                    <a:cubicBezTo>
                      <a:pt x="1168" y="234"/>
                      <a:pt x="1102" y="133"/>
                      <a:pt x="10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85" name="Google Shape;685;p13"/>
          <p:cNvSpPr txBox="1">
            <a:spLocks noGrp="1"/>
          </p:cNvSpPr>
          <p:nvPr>
            <p:ph type="title"/>
          </p:nvPr>
        </p:nvSpPr>
        <p:spPr>
          <a:xfrm>
            <a:off x="805575" y="1784763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86" name="Google Shape;686;p13"/>
          <p:cNvSpPr txBox="1">
            <a:spLocks noGrp="1"/>
          </p:cNvSpPr>
          <p:nvPr>
            <p:ph type="subTitle" idx="1"/>
          </p:nvPr>
        </p:nvSpPr>
        <p:spPr>
          <a:xfrm>
            <a:off x="805575" y="2232141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7" name="Google Shape;687;p13"/>
          <p:cNvSpPr txBox="1">
            <a:spLocks noGrp="1"/>
          </p:cNvSpPr>
          <p:nvPr>
            <p:ph type="title" idx="2" hasCustomPrompt="1"/>
          </p:nvPr>
        </p:nvSpPr>
        <p:spPr>
          <a:xfrm>
            <a:off x="805575" y="1254650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88" name="Google Shape;688;p13"/>
          <p:cNvSpPr txBox="1">
            <a:spLocks noGrp="1"/>
          </p:cNvSpPr>
          <p:nvPr>
            <p:ph type="title" idx="3"/>
          </p:nvPr>
        </p:nvSpPr>
        <p:spPr>
          <a:xfrm>
            <a:off x="805575" y="3525062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89" name="Google Shape;689;p13"/>
          <p:cNvSpPr txBox="1">
            <a:spLocks noGrp="1"/>
          </p:cNvSpPr>
          <p:nvPr>
            <p:ph type="subTitle" idx="4"/>
          </p:nvPr>
        </p:nvSpPr>
        <p:spPr>
          <a:xfrm>
            <a:off x="805575" y="3972440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0" name="Google Shape;690;p13"/>
          <p:cNvSpPr txBox="1">
            <a:spLocks noGrp="1"/>
          </p:cNvSpPr>
          <p:nvPr>
            <p:ph type="title" idx="5" hasCustomPrompt="1"/>
          </p:nvPr>
        </p:nvSpPr>
        <p:spPr>
          <a:xfrm>
            <a:off x="805575" y="2981833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1" name="Google Shape;691;p13"/>
          <p:cNvSpPr txBox="1">
            <a:spLocks noGrp="1"/>
          </p:cNvSpPr>
          <p:nvPr>
            <p:ph type="title" idx="6"/>
          </p:nvPr>
        </p:nvSpPr>
        <p:spPr>
          <a:xfrm>
            <a:off x="3463050" y="1784763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2" name="Google Shape;692;p13"/>
          <p:cNvSpPr txBox="1">
            <a:spLocks noGrp="1"/>
          </p:cNvSpPr>
          <p:nvPr>
            <p:ph type="subTitle" idx="7"/>
          </p:nvPr>
        </p:nvSpPr>
        <p:spPr>
          <a:xfrm>
            <a:off x="3463050" y="2232141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3" name="Google Shape;693;p13"/>
          <p:cNvSpPr txBox="1">
            <a:spLocks noGrp="1"/>
          </p:cNvSpPr>
          <p:nvPr>
            <p:ph type="title" idx="8" hasCustomPrompt="1"/>
          </p:nvPr>
        </p:nvSpPr>
        <p:spPr>
          <a:xfrm>
            <a:off x="3463050" y="1254650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4" name="Google Shape;694;p13"/>
          <p:cNvSpPr txBox="1">
            <a:spLocks noGrp="1"/>
          </p:cNvSpPr>
          <p:nvPr>
            <p:ph type="title" idx="9"/>
          </p:nvPr>
        </p:nvSpPr>
        <p:spPr>
          <a:xfrm>
            <a:off x="3463050" y="3525062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5" name="Google Shape;695;p13"/>
          <p:cNvSpPr txBox="1">
            <a:spLocks noGrp="1"/>
          </p:cNvSpPr>
          <p:nvPr>
            <p:ph type="subTitle" idx="13"/>
          </p:nvPr>
        </p:nvSpPr>
        <p:spPr>
          <a:xfrm>
            <a:off x="3463050" y="3972440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6" name="Google Shape;696;p13"/>
          <p:cNvSpPr txBox="1">
            <a:spLocks noGrp="1"/>
          </p:cNvSpPr>
          <p:nvPr>
            <p:ph type="title" idx="14" hasCustomPrompt="1"/>
          </p:nvPr>
        </p:nvSpPr>
        <p:spPr>
          <a:xfrm>
            <a:off x="3463050" y="2981833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7" name="Google Shape;697;p13"/>
          <p:cNvSpPr txBox="1">
            <a:spLocks noGrp="1"/>
          </p:cNvSpPr>
          <p:nvPr>
            <p:ph type="title" idx="15"/>
          </p:nvPr>
        </p:nvSpPr>
        <p:spPr>
          <a:xfrm>
            <a:off x="6120525" y="1784763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8" name="Google Shape;698;p13"/>
          <p:cNvSpPr txBox="1">
            <a:spLocks noGrp="1"/>
          </p:cNvSpPr>
          <p:nvPr>
            <p:ph type="subTitle" idx="16"/>
          </p:nvPr>
        </p:nvSpPr>
        <p:spPr>
          <a:xfrm>
            <a:off x="6120525" y="2232141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9" name="Google Shape;699;p13"/>
          <p:cNvSpPr txBox="1">
            <a:spLocks noGrp="1"/>
          </p:cNvSpPr>
          <p:nvPr>
            <p:ph type="title" idx="17" hasCustomPrompt="1"/>
          </p:nvPr>
        </p:nvSpPr>
        <p:spPr>
          <a:xfrm>
            <a:off x="6120525" y="1254650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00" name="Google Shape;700;p13"/>
          <p:cNvSpPr txBox="1">
            <a:spLocks noGrp="1"/>
          </p:cNvSpPr>
          <p:nvPr>
            <p:ph type="title" idx="18"/>
          </p:nvPr>
        </p:nvSpPr>
        <p:spPr>
          <a:xfrm>
            <a:off x="6120525" y="3525062"/>
            <a:ext cx="2217900" cy="3723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1" name="Google Shape;701;p13"/>
          <p:cNvSpPr txBox="1">
            <a:spLocks noGrp="1"/>
          </p:cNvSpPr>
          <p:nvPr>
            <p:ph type="subTitle" idx="19"/>
          </p:nvPr>
        </p:nvSpPr>
        <p:spPr>
          <a:xfrm>
            <a:off x="6120525" y="3972440"/>
            <a:ext cx="2217900" cy="4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2" name="Google Shape;702;p13"/>
          <p:cNvSpPr txBox="1">
            <a:spLocks noGrp="1"/>
          </p:cNvSpPr>
          <p:nvPr>
            <p:ph type="title" idx="20" hasCustomPrompt="1"/>
          </p:nvPr>
        </p:nvSpPr>
        <p:spPr>
          <a:xfrm>
            <a:off x="6120525" y="2981833"/>
            <a:ext cx="2217900" cy="372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03" name="Google Shape;703;p13"/>
          <p:cNvSpPr txBox="1">
            <a:spLocks noGrp="1"/>
          </p:cNvSpPr>
          <p:nvPr>
            <p:ph type="title" idx="21"/>
          </p:nvPr>
        </p:nvSpPr>
        <p:spPr>
          <a:xfrm>
            <a:off x="703150" y="445025"/>
            <a:ext cx="7737600" cy="5727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18"/>
          <p:cNvSpPr/>
          <p:nvPr/>
        </p:nvSpPr>
        <p:spPr>
          <a:xfrm>
            <a:off x="-149050" y="4519475"/>
            <a:ext cx="9513111" cy="607950"/>
          </a:xfrm>
          <a:custGeom>
            <a:avLst/>
            <a:gdLst/>
            <a:ahLst/>
            <a:cxnLst/>
            <a:rect l="l" t="t" r="r" b="b"/>
            <a:pathLst>
              <a:path w="114716" h="24318" extrusionOk="0">
                <a:moveTo>
                  <a:pt x="62879" y="0"/>
                </a:moveTo>
                <a:cubicBezTo>
                  <a:pt x="59679" y="0"/>
                  <a:pt x="56506" y="526"/>
                  <a:pt x="53605" y="1777"/>
                </a:cubicBezTo>
                <a:cubicBezTo>
                  <a:pt x="48768" y="3846"/>
                  <a:pt x="45333" y="7848"/>
                  <a:pt x="40629" y="10150"/>
                </a:cubicBezTo>
                <a:cubicBezTo>
                  <a:pt x="37698" y="11596"/>
                  <a:pt x="34731" y="12242"/>
                  <a:pt x="31694" y="12242"/>
                </a:cubicBezTo>
                <a:cubicBezTo>
                  <a:pt x="29616" y="12242"/>
                  <a:pt x="27506" y="11940"/>
                  <a:pt x="25352" y="11384"/>
                </a:cubicBezTo>
                <a:cubicBezTo>
                  <a:pt x="19781" y="9950"/>
                  <a:pt x="14144" y="7014"/>
                  <a:pt x="8273" y="6948"/>
                </a:cubicBezTo>
                <a:cubicBezTo>
                  <a:pt x="8204" y="6947"/>
                  <a:pt x="8134" y="6946"/>
                  <a:pt x="8063" y="6946"/>
                </a:cubicBezTo>
                <a:cubicBezTo>
                  <a:pt x="5461" y="6946"/>
                  <a:pt x="2211" y="7548"/>
                  <a:pt x="67" y="8782"/>
                </a:cubicBezTo>
                <a:cubicBezTo>
                  <a:pt x="0" y="10951"/>
                  <a:pt x="301" y="19123"/>
                  <a:pt x="367" y="20658"/>
                </a:cubicBezTo>
                <a:cubicBezTo>
                  <a:pt x="2500" y="19526"/>
                  <a:pt x="5541" y="19022"/>
                  <a:pt x="8034" y="19022"/>
                </a:cubicBezTo>
                <a:cubicBezTo>
                  <a:pt x="8114" y="19022"/>
                  <a:pt x="8194" y="19022"/>
                  <a:pt x="8273" y="19023"/>
                </a:cubicBezTo>
                <a:cubicBezTo>
                  <a:pt x="14144" y="19123"/>
                  <a:pt x="19781" y="22025"/>
                  <a:pt x="25352" y="23460"/>
                </a:cubicBezTo>
                <a:cubicBezTo>
                  <a:pt x="27506" y="24015"/>
                  <a:pt x="29616" y="24317"/>
                  <a:pt x="31694" y="24317"/>
                </a:cubicBezTo>
                <a:cubicBezTo>
                  <a:pt x="34731" y="24317"/>
                  <a:pt x="37698" y="23671"/>
                  <a:pt x="40629" y="22225"/>
                </a:cubicBezTo>
                <a:cubicBezTo>
                  <a:pt x="45333" y="19924"/>
                  <a:pt x="48768" y="15921"/>
                  <a:pt x="53605" y="13853"/>
                </a:cubicBezTo>
                <a:cubicBezTo>
                  <a:pt x="56497" y="12605"/>
                  <a:pt x="59660" y="12079"/>
                  <a:pt x="62850" y="12079"/>
                </a:cubicBezTo>
                <a:cubicBezTo>
                  <a:pt x="66650" y="12079"/>
                  <a:pt x="70489" y="12825"/>
                  <a:pt x="73953" y="13986"/>
                </a:cubicBezTo>
                <a:cubicBezTo>
                  <a:pt x="79724" y="15887"/>
                  <a:pt x="84894" y="19090"/>
                  <a:pt x="91032" y="20124"/>
                </a:cubicBezTo>
                <a:cubicBezTo>
                  <a:pt x="91916" y="20280"/>
                  <a:pt x="92784" y="20349"/>
                  <a:pt x="93640" y="20349"/>
                </a:cubicBezTo>
                <a:cubicBezTo>
                  <a:pt x="98466" y="20349"/>
                  <a:pt x="102892" y="18138"/>
                  <a:pt x="107510" y="16721"/>
                </a:cubicBezTo>
                <a:cubicBezTo>
                  <a:pt x="108899" y="16303"/>
                  <a:pt x="110255" y="16112"/>
                  <a:pt x="111573" y="16112"/>
                </a:cubicBezTo>
                <a:cubicBezTo>
                  <a:pt x="112565" y="16112"/>
                  <a:pt x="113536" y="16221"/>
                  <a:pt x="114482" y="16421"/>
                </a:cubicBezTo>
                <a:cubicBezTo>
                  <a:pt x="114582" y="12552"/>
                  <a:pt x="114649" y="8516"/>
                  <a:pt x="114716" y="4379"/>
                </a:cubicBezTo>
                <a:cubicBezTo>
                  <a:pt x="113687" y="4156"/>
                  <a:pt x="112639" y="4032"/>
                  <a:pt x="111571" y="4032"/>
                </a:cubicBezTo>
                <a:cubicBezTo>
                  <a:pt x="110248" y="4032"/>
                  <a:pt x="108894" y="4222"/>
                  <a:pt x="107510" y="4646"/>
                </a:cubicBezTo>
                <a:cubicBezTo>
                  <a:pt x="102892" y="6063"/>
                  <a:pt x="98466" y="8274"/>
                  <a:pt x="93640" y="8274"/>
                </a:cubicBezTo>
                <a:cubicBezTo>
                  <a:pt x="92784" y="8274"/>
                  <a:pt x="91916" y="8204"/>
                  <a:pt x="91032" y="8049"/>
                </a:cubicBezTo>
                <a:cubicBezTo>
                  <a:pt x="84894" y="7014"/>
                  <a:pt x="79724" y="3812"/>
                  <a:pt x="73953" y="1877"/>
                </a:cubicBezTo>
                <a:cubicBezTo>
                  <a:pt x="70498" y="738"/>
                  <a:pt x="66670" y="0"/>
                  <a:pt x="6287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18"/>
          <p:cNvSpPr/>
          <p:nvPr/>
        </p:nvSpPr>
        <p:spPr>
          <a:xfrm>
            <a:off x="4337756" y="4594725"/>
            <a:ext cx="4323674" cy="221375"/>
          </a:xfrm>
          <a:custGeom>
            <a:avLst/>
            <a:gdLst/>
            <a:ahLst/>
            <a:cxnLst/>
            <a:rect l="l" t="t" r="r" b="b"/>
            <a:pathLst>
              <a:path w="52138" h="8855" extrusionOk="0">
                <a:moveTo>
                  <a:pt x="8633" y="0"/>
                </a:moveTo>
                <a:cubicBezTo>
                  <a:pt x="8271" y="0"/>
                  <a:pt x="7918" y="12"/>
                  <a:pt x="7573" y="35"/>
                </a:cubicBezTo>
                <a:cubicBezTo>
                  <a:pt x="5104" y="135"/>
                  <a:pt x="3136" y="769"/>
                  <a:pt x="1869" y="1336"/>
                </a:cubicBezTo>
                <a:cubicBezTo>
                  <a:pt x="1235" y="1603"/>
                  <a:pt x="768" y="1870"/>
                  <a:pt x="468" y="2070"/>
                </a:cubicBezTo>
                <a:cubicBezTo>
                  <a:pt x="134" y="2237"/>
                  <a:pt x="1" y="2337"/>
                  <a:pt x="1" y="2370"/>
                </a:cubicBezTo>
                <a:cubicBezTo>
                  <a:pt x="1" y="2370"/>
                  <a:pt x="201" y="2303"/>
                  <a:pt x="534" y="2170"/>
                </a:cubicBezTo>
                <a:cubicBezTo>
                  <a:pt x="868" y="2036"/>
                  <a:pt x="1335" y="1770"/>
                  <a:pt x="1969" y="1569"/>
                </a:cubicBezTo>
                <a:cubicBezTo>
                  <a:pt x="3236" y="1069"/>
                  <a:pt x="5171" y="535"/>
                  <a:pt x="7606" y="469"/>
                </a:cubicBezTo>
                <a:cubicBezTo>
                  <a:pt x="7756" y="464"/>
                  <a:pt x="7907" y="462"/>
                  <a:pt x="8060" y="462"/>
                </a:cubicBezTo>
                <a:cubicBezTo>
                  <a:pt x="10370" y="462"/>
                  <a:pt x="13099" y="935"/>
                  <a:pt x="15945" y="1936"/>
                </a:cubicBezTo>
                <a:cubicBezTo>
                  <a:pt x="17446" y="2503"/>
                  <a:pt x="19014" y="3171"/>
                  <a:pt x="20549" y="4004"/>
                </a:cubicBezTo>
                <a:cubicBezTo>
                  <a:pt x="21349" y="4438"/>
                  <a:pt x="22116" y="4872"/>
                  <a:pt x="22950" y="5272"/>
                </a:cubicBezTo>
                <a:cubicBezTo>
                  <a:pt x="23784" y="5672"/>
                  <a:pt x="24618" y="6106"/>
                  <a:pt x="25485" y="6440"/>
                </a:cubicBezTo>
                <a:cubicBezTo>
                  <a:pt x="27220" y="7207"/>
                  <a:pt x="28988" y="7740"/>
                  <a:pt x="30723" y="8141"/>
                </a:cubicBezTo>
                <a:cubicBezTo>
                  <a:pt x="31190" y="8241"/>
                  <a:pt x="31623" y="8341"/>
                  <a:pt x="32023" y="8408"/>
                </a:cubicBezTo>
                <a:cubicBezTo>
                  <a:pt x="32457" y="8508"/>
                  <a:pt x="32891" y="8541"/>
                  <a:pt x="33324" y="8608"/>
                </a:cubicBezTo>
                <a:cubicBezTo>
                  <a:pt x="34192" y="8741"/>
                  <a:pt x="35026" y="8775"/>
                  <a:pt x="35826" y="8841"/>
                </a:cubicBezTo>
                <a:cubicBezTo>
                  <a:pt x="36131" y="8850"/>
                  <a:pt x="36432" y="8855"/>
                  <a:pt x="36731" y="8855"/>
                </a:cubicBezTo>
                <a:cubicBezTo>
                  <a:pt x="39666" y="8855"/>
                  <a:pt x="42286" y="8428"/>
                  <a:pt x="44466" y="7974"/>
                </a:cubicBezTo>
                <a:cubicBezTo>
                  <a:pt x="45700" y="7707"/>
                  <a:pt x="46767" y="7407"/>
                  <a:pt x="47701" y="7173"/>
                </a:cubicBezTo>
                <a:cubicBezTo>
                  <a:pt x="48635" y="6873"/>
                  <a:pt x="49436" y="6640"/>
                  <a:pt x="50103" y="6440"/>
                </a:cubicBezTo>
                <a:cubicBezTo>
                  <a:pt x="51404" y="5973"/>
                  <a:pt x="52138" y="5739"/>
                  <a:pt x="52104" y="5672"/>
                </a:cubicBezTo>
                <a:cubicBezTo>
                  <a:pt x="52104" y="5670"/>
                  <a:pt x="52101" y="5669"/>
                  <a:pt x="52093" y="5669"/>
                </a:cubicBezTo>
                <a:cubicBezTo>
                  <a:pt x="51995" y="5669"/>
                  <a:pt x="51274" y="5866"/>
                  <a:pt x="50036" y="6206"/>
                </a:cubicBezTo>
                <a:cubicBezTo>
                  <a:pt x="49369" y="6373"/>
                  <a:pt x="48569" y="6573"/>
                  <a:pt x="47601" y="6840"/>
                </a:cubicBezTo>
                <a:cubicBezTo>
                  <a:pt x="46667" y="7040"/>
                  <a:pt x="45600" y="7307"/>
                  <a:pt x="44399" y="7540"/>
                </a:cubicBezTo>
                <a:cubicBezTo>
                  <a:pt x="42358" y="7909"/>
                  <a:pt x="39955" y="8277"/>
                  <a:pt x="37294" y="8277"/>
                </a:cubicBezTo>
                <a:cubicBezTo>
                  <a:pt x="36824" y="8277"/>
                  <a:pt x="36345" y="8266"/>
                  <a:pt x="35860" y="8241"/>
                </a:cubicBezTo>
                <a:cubicBezTo>
                  <a:pt x="35059" y="8174"/>
                  <a:pt x="34258" y="8141"/>
                  <a:pt x="33424" y="8007"/>
                </a:cubicBezTo>
                <a:cubicBezTo>
                  <a:pt x="32991" y="7941"/>
                  <a:pt x="32557" y="7907"/>
                  <a:pt x="32157" y="7807"/>
                </a:cubicBezTo>
                <a:cubicBezTo>
                  <a:pt x="31723" y="7740"/>
                  <a:pt x="31323" y="7640"/>
                  <a:pt x="30889" y="7540"/>
                </a:cubicBezTo>
                <a:cubicBezTo>
                  <a:pt x="29188" y="7107"/>
                  <a:pt x="27454" y="6606"/>
                  <a:pt x="25752" y="5839"/>
                </a:cubicBezTo>
                <a:cubicBezTo>
                  <a:pt x="24885" y="5539"/>
                  <a:pt x="24051" y="5105"/>
                  <a:pt x="23217" y="4705"/>
                </a:cubicBezTo>
                <a:cubicBezTo>
                  <a:pt x="22417" y="4305"/>
                  <a:pt x="21649" y="3871"/>
                  <a:pt x="20849" y="3471"/>
                </a:cubicBezTo>
                <a:cubicBezTo>
                  <a:pt x="19281" y="2637"/>
                  <a:pt x="17713" y="1936"/>
                  <a:pt x="16145" y="1403"/>
                </a:cubicBezTo>
                <a:cubicBezTo>
                  <a:pt x="13471" y="454"/>
                  <a:pt x="10895" y="0"/>
                  <a:pt x="8633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5" name="Google Shape;895;p18"/>
          <p:cNvSpPr/>
          <p:nvPr/>
        </p:nvSpPr>
        <p:spPr>
          <a:xfrm>
            <a:off x="138625" y="4779975"/>
            <a:ext cx="2223193" cy="130400"/>
          </a:xfrm>
          <a:custGeom>
            <a:avLst/>
            <a:gdLst/>
            <a:ahLst/>
            <a:cxnLst/>
            <a:rect l="l" t="t" r="r" b="b"/>
            <a:pathLst>
              <a:path w="40597" h="5216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17" y="5211"/>
                  <a:pt x="29077" y="5216"/>
                  <a:pt x="29334" y="5216"/>
                </a:cubicBezTo>
                <a:cubicBezTo>
                  <a:pt x="31561" y="5216"/>
                  <a:pt x="33578" y="4842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93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6" name="Google Shape;896;p18"/>
          <p:cNvSpPr/>
          <p:nvPr/>
        </p:nvSpPr>
        <p:spPr>
          <a:xfrm>
            <a:off x="-113142" y="4802375"/>
            <a:ext cx="9457881" cy="857450"/>
          </a:xfrm>
          <a:custGeom>
            <a:avLst/>
            <a:gdLst/>
            <a:ahLst/>
            <a:cxnLst/>
            <a:rect l="l" t="t" r="r" b="b"/>
            <a:pathLst>
              <a:path w="114050" h="34298" extrusionOk="0">
                <a:moveTo>
                  <a:pt x="62417" y="1"/>
                </a:moveTo>
                <a:cubicBezTo>
                  <a:pt x="59227" y="1"/>
                  <a:pt x="56064" y="527"/>
                  <a:pt x="53172" y="1775"/>
                </a:cubicBezTo>
                <a:cubicBezTo>
                  <a:pt x="48335" y="3843"/>
                  <a:pt x="44900" y="7846"/>
                  <a:pt x="40196" y="10147"/>
                </a:cubicBezTo>
                <a:cubicBezTo>
                  <a:pt x="37265" y="11593"/>
                  <a:pt x="34298" y="12239"/>
                  <a:pt x="31261" y="12239"/>
                </a:cubicBezTo>
                <a:cubicBezTo>
                  <a:pt x="29183" y="12239"/>
                  <a:pt x="27073" y="11937"/>
                  <a:pt x="24919" y="11382"/>
                </a:cubicBezTo>
                <a:cubicBezTo>
                  <a:pt x="19348" y="9947"/>
                  <a:pt x="13711" y="7045"/>
                  <a:pt x="7840" y="6945"/>
                </a:cubicBezTo>
                <a:cubicBezTo>
                  <a:pt x="7747" y="6944"/>
                  <a:pt x="7654" y="6943"/>
                  <a:pt x="7560" y="6943"/>
                </a:cubicBezTo>
                <a:cubicBezTo>
                  <a:pt x="4994" y="6943"/>
                  <a:pt x="2125" y="7390"/>
                  <a:pt x="1" y="8613"/>
                </a:cubicBezTo>
                <a:cubicBezTo>
                  <a:pt x="1" y="8913"/>
                  <a:pt x="701" y="23157"/>
                  <a:pt x="1402" y="29861"/>
                </a:cubicBezTo>
                <a:cubicBezTo>
                  <a:pt x="2069" y="30929"/>
                  <a:pt x="31090" y="34298"/>
                  <a:pt x="56641" y="34298"/>
                </a:cubicBezTo>
                <a:cubicBezTo>
                  <a:pt x="76489" y="34298"/>
                  <a:pt x="95536" y="32597"/>
                  <a:pt x="113282" y="29194"/>
                </a:cubicBezTo>
                <a:cubicBezTo>
                  <a:pt x="113582" y="22323"/>
                  <a:pt x="113849" y="13783"/>
                  <a:pt x="114049" y="4343"/>
                </a:cubicBezTo>
                <a:cubicBezTo>
                  <a:pt x="113103" y="4143"/>
                  <a:pt x="112132" y="4034"/>
                  <a:pt x="111140" y="4034"/>
                </a:cubicBezTo>
                <a:cubicBezTo>
                  <a:pt x="109822" y="4034"/>
                  <a:pt x="108466" y="4225"/>
                  <a:pt x="107077" y="4643"/>
                </a:cubicBezTo>
                <a:cubicBezTo>
                  <a:pt x="102437" y="6067"/>
                  <a:pt x="97992" y="8292"/>
                  <a:pt x="93139" y="8292"/>
                </a:cubicBezTo>
                <a:cubicBezTo>
                  <a:pt x="92306" y="8292"/>
                  <a:pt x="91460" y="8226"/>
                  <a:pt x="90599" y="8079"/>
                </a:cubicBezTo>
                <a:cubicBezTo>
                  <a:pt x="84461" y="7012"/>
                  <a:pt x="79291" y="3809"/>
                  <a:pt x="73520" y="1908"/>
                </a:cubicBezTo>
                <a:cubicBezTo>
                  <a:pt x="70056" y="747"/>
                  <a:pt x="66217" y="1"/>
                  <a:pt x="624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18"/>
          <p:cNvSpPr/>
          <p:nvPr/>
        </p:nvSpPr>
        <p:spPr>
          <a:xfrm>
            <a:off x="138626" y="5041125"/>
            <a:ext cx="3366608" cy="130450"/>
          </a:xfrm>
          <a:custGeom>
            <a:avLst/>
            <a:gdLst/>
            <a:ahLst/>
            <a:cxnLst/>
            <a:rect l="l" t="t" r="r" b="b"/>
            <a:pathLst>
              <a:path w="40597" h="5218" extrusionOk="0">
                <a:moveTo>
                  <a:pt x="4974" y="0"/>
                </a:moveTo>
                <a:cubicBezTo>
                  <a:pt x="3580" y="0"/>
                  <a:pt x="2423" y="138"/>
                  <a:pt x="1602" y="297"/>
                </a:cubicBezTo>
                <a:cubicBezTo>
                  <a:pt x="1335" y="330"/>
                  <a:pt x="1101" y="397"/>
                  <a:pt x="901" y="431"/>
                </a:cubicBezTo>
                <a:cubicBezTo>
                  <a:pt x="701" y="497"/>
                  <a:pt x="534" y="564"/>
                  <a:pt x="401" y="597"/>
                </a:cubicBezTo>
                <a:cubicBezTo>
                  <a:pt x="134" y="664"/>
                  <a:pt x="0" y="731"/>
                  <a:pt x="0" y="764"/>
                </a:cubicBezTo>
                <a:cubicBezTo>
                  <a:pt x="0" y="764"/>
                  <a:pt x="167" y="764"/>
                  <a:pt x="434" y="731"/>
                </a:cubicBezTo>
                <a:cubicBezTo>
                  <a:pt x="568" y="697"/>
                  <a:pt x="734" y="664"/>
                  <a:pt x="934" y="631"/>
                </a:cubicBezTo>
                <a:cubicBezTo>
                  <a:pt x="1135" y="597"/>
                  <a:pt x="1368" y="564"/>
                  <a:pt x="1635" y="531"/>
                </a:cubicBezTo>
                <a:cubicBezTo>
                  <a:pt x="2235" y="453"/>
                  <a:pt x="3002" y="398"/>
                  <a:pt x="3906" y="398"/>
                </a:cubicBezTo>
                <a:cubicBezTo>
                  <a:pt x="4560" y="398"/>
                  <a:pt x="5287" y="427"/>
                  <a:pt x="6071" y="497"/>
                </a:cubicBezTo>
                <a:cubicBezTo>
                  <a:pt x="7973" y="631"/>
                  <a:pt x="10174" y="998"/>
                  <a:pt x="12609" y="1598"/>
                </a:cubicBezTo>
                <a:cubicBezTo>
                  <a:pt x="13810" y="1898"/>
                  <a:pt x="15078" y="2265"/>
                  <a:pt x="16379" y="2665"/>
                </a:cubicBezTo>
                <a:cubicBezTo>
                  <a:pt x="17680" y="3099"/>
                  <a:pt x="19014" y="3533"/>
                  <a:pt x="20415" y="3900"/>
                </a:cubicBezTo>
                <a:cubicBezTo>
                  <a:pt x="23250" y="4634"/>
                  <a:pt x="25986" y="5134"/>
                  <a:pt x="28554" y="5201"/>
                </a:cubicBezTo>
                <a:cubicBezTo>
                  <a:pt x="28833" y="5212"/>
                  <a:pt x="29110" y="5217"/>
                  <a:pt x="29383" y="5217"/>
                </a:cubicBezTo>
                <a:cubicBezTo>
                  <a:pt x="31590" y="5217"/>
                  <a:pt x="33589" y="4868"/>
                  <a:pt x="35192" y="4333"/>
                </a:cubicBezTo>
                <a:cubicBezTo>
                  <a:pt x="37060" y="3766"/>
                  <a:pt x="38361" y="2899"/>
                  <a:pt x="39295" y="2365"/>
                </a:cubicBezTo>
                <a:cubicBezTo>
                  <a:pt x="40129" y="1698"/>
                  <a:pt x="40596" y="1331"/>
                  <a:pt x="40563" y="1298"/>
                </a:cubicBezTo>
                <a:cubicBezTo>
                  <a:pt x="40561" y="1296"/>
                  <a:pt x="40558" y="1295"/>
                  <a:pt x="40554" y="1295"/>
                </a:cubicBezTo>
                <a:cubicBezTo>
                  <a:pt x="40478" y="1295"/>
                  <a:pt x="39984" y="1593"/>
                  <a:pt x="39128" y="2132"/>
                </a:cubicBezTo>
                <a:cubicBezTo>
                  <a:pt x="38194" y="2632"/>
                  <a:pt x="36860" y="3399"/>
                  <a:pt x="35059" y="3900"/>
                </a:cubicBezTo>
                <a:cubicBezTo>
                  <a:pt x="33528" y="4325"/>
                  <a:pt x="31684" y="4630"/>
                  <a:pt x="29649" y="4630"/>
                </a:cubicBezTo>
                <a:cubicBezTo>
                  <a:pt x="29290" y="4630"/>
                  <a:pt x="28925" y="4620"/>
                  <a:pt x="28554" y="4600"/>
                </a:cubicBezTo>
                <a:cubicBezTo>
                  <a:pt x="26086" y="4500"/>
                  <a:pt x="23384" y="4000"/>
                  <a:pt x="20582" y="3266"/>
                </a:cubicBezTo>
                <a:cubicBezTo>
                  <a:pt x="19181" y="2899"/>
                  <a:pt x="17847" y="2465"/>
                  <a:pt x="16546" y="2065"/>
                </a:cubicBezTo>
                <a:cubicBezTo>
                  <a:pt x="15245" y="1665"/>
                  <a:pt x="13977" y="1331"/>
                  <a:pt x="12743" y="1031"/>
                </a:cubicBezTo>
                <a:cubicBezTo>
                  <a:pt x="10274" y="464"/>
                  <a:pt x="8006" y="130"/>
                  <a:pt x="6105" y="30"/>
                </a:cubicBezTo>
                <a:cubicBezTo>
                  <a:pt x="5713" y="10"/>
                  <a:pt x="5335" y="0"/>
                  <a:pt x="4974" y="0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18"/>
          <p:cNvSpPr/>
          <p:nvPr/>
        </p:nvSpPr>
        <p:spPr>
          <a:xfrm>
            <a:off x="4337756" y="4856150"/>
            <a:ext cx="4323674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9" name="Google Shape;899;p18"/>
          <p:cNvSpPr/>
          <p:nvPr/>
        </p:nvSpPr>
        <p:spPr>
          <a:xfrm>
            <a:off x="1000305" y="5270500"/>
            <a:ext cx="1096332" cy="221100"/>
          </a:xfrm>
          <a:custGeom>
            <a:avLst/>
            <a:gdLst/>
            <a:ahLst/>
            <a:cxnLst/>
            <a:rect l="l" t="t" r="r" b="b"/>
            <a:pathLst>
              <a:path w="52138" h="8844" extrusionOk="0">
                <a:moveTo>
                  <a:pt x="8468" y="1"/>
                </a:moveTo>
                <a:cubicBezTo>
                  <a:pt x="8164" y="1"/>
                  <a:pt x="7865" y="8"/>
                  <a:pt x="7573" y="24"/>
                </a:cubicBezTo>
                <a:cubicBezTo>
                  <a:pt x="5104" y="124"/>
                  <a:pt x="3136" y="758"/>
                  <a:pt x="1869" y="1325"/>
                </a:cubicBezTo>
                <a:cubicBezTo>
                  <a:pt x="1235" y="1592"/>
                  <a:pt x="768" y="1859"/>
                  <a:pt x="468" y="2059"/>
                </a:cubicBezTo>
                <a:cubicBezTo>
                  <a:pt x="134" y="2226"/>
                  <a:pt x="1" y="2359"/>
                  <a:pt x="1" y="2359"/>
                </a:cubicBezTo>
                <a:cubicBezTo>
                  <a:pt x="1" y="2365"/>
                  <a:pt x="6" y="2367"/>
                  <a:pt x="17" y="2367"/>
                </a:cubicBezTo>
                <a:cubicBezTo>
                  <a:pt x="71" y="2367"/>
                  <a:pt x="256" y="2298"/>
                  <a:pt x="534" y="2159"/>
                </a:cubicBezTo>
                <a:cubicBezTo>
                  <a:pt x="868" y="2025"/>
                  <a:pt x="1335" y="1792"/>
                  <a:pt x="1969" y="1558"/>
                </a:cubicBezTo>
                <a:cubicBezTo>
                  <a:pt x="3236" y="1058"/>
                  <a:pt x="5171" y="524"/>
                  <a:pt x="7606" y="458"/>
                </a:cubicBezTo>
                <a:cubicBezTo>
                  <a:pt x="7755" y="453"/>
                  <a:pt x="7906" y="451"/>
                  <a:pt x="8059" y="451"/>
                </a:cubicBezTo>
                <a:cubicBezTo>
                  <a:pt x="10369" y="451"/>
                  <a:pt x="13098" y="926"/>
                  <a:pt x="15945" y="1959"/>
                </a:cubicBezTo>
                <a:cubicBezTo>
                  <a:pt x="17446" y="2492"/>
                  <a:pt x="19014" y="3193"/>
                  <a:pt x="20549" y="3993"/>
                </a:cubicBezTo>
                <a:cubicBezTo>
                  <a:pt x="21349" y="4427"/>
                  <a:pt x="22116" y="4861"/>
                  <a:pt x="22950" y="5261"/>
                </a:cubicBezTo>
                <a:cubicBezTo>
                  <a:pt x="23784" y="5661"/>
                  <a:pt x="24618" y="6095"/>
                  <a:pt x="25485" y="6429"/>
                </a:cubicBezTo>
                <a:cubicBezTo>
                  <a:pt x="27220" y="7196"/>
                  <a:pt x="28988" y="7729"/>
                  <a:pt x="30723" y="8163"/>
                </a:cubicBezTo>
                <a:cubicBezTo>
                  <a:pt x="31190" y="8230"/>
                  <a:pt x="31623" y="8330"/>
                  <a:pt x="32023" y="8397"/>
                </a:cubicBezTo>
                <a:cubicBezTo>
                  <a:pt x="32457" y="8497"/>
                  <a:pt x="32891" y="8530"/>
                  <a:pt x="33324" y="8597"/>
                </a:cubicBezTo>
                <a:cubicBezTo>
                  <a:pt x="34192" y="8730"/>
                  <a:pt x="35026" y="8764"/>
                  <a:pt x="35826" y="8830"/>
                </a:cubicBezTo>
                <a:cubicBezTo>
                  <a:pt x="36131" y="8840"/>
                  <a:pt x="36432" y="8844"/>
                  <a:pt x="36731" y="8844"/>
                </a:cubicBezTo>
                <a:cubicBezTo>
                  <a:pt x="39666" y="8844"/>
                  <a:pt x="42286" y="8417"/>
                  <a:pt x="44466" y="7963"/>
                </a:cubicBezTo>
                <a:cubicBezTo>
                  <a:pt x="45700" y="7696"/>
                  <a:pt x="46767" y="7396"/>
                  <a:pt x="47701" y="7162"/>
                </a:cubicBezTo>
                <a:cubicBezTo>
                  <a:pt x="48635" y="6862"/>
                  <a:pt x="49436" y="6629"/>
                  <a:pt x="50103" y="6429"/>
                </a:cubicBezTo>
                <a:cubicBezTo>
                  <a:pt x="51404" y="5995"/>
                  <a:pt x="52138" y="5728"/>
                  <a:pt x="52104" y="5661"/>
                </a:cubicBezTo>
                <a:cubicBezTo>
                  <a:pt x="52104" y="5659"/>
                  <a:pt x="52101" y="5658"/>
                  <a:pt x="52093" y="5658"/>
                </a:cubicBezTo>
                <a:cubicBezTo>
                  <a:pt x="51995" y="5658"/>
                  <a:pt x="51274" y="5855"/>
                  <a:pt x="50036" y="6195"/>
                </a:cubicBezTo>
                <a:cubicBezTo>
                  <a:pt x="49369" y="6362"/>
                  <a:pt x="48569" y="6562"/>
                  <a:pt x="47601" y="6829"/>
                </a:cubicBezTo>
                <a:cubicBezTo>
                  <a:pt x="46667" y="7029"/>
                  <a:pt x="45600" y="7296"/>
                  <a:pt x="44399" y="7529"/>
                </a:cubicBezTo>
                <a:cubicBezTo>
                  <a:pt x="42358" y="7898"/>
                  <a:pt x="39955" y="8266"/>
                  <a:pt x="37294" y="8266"/>
                </a:cubicBezTo>
                <a:cubicBezTo>
                  <a:pt x="36824" y="8266"/>
                  <a:pt x="36345" y="8255"/>
                  <a:pt x="35860" y="8230"/>
                </a:cubicBezTo>
                <a:cubicBezTo>
                  <a:pt x="35059" y="8163"/>
                  <a:pt x="34258" y="8130"/>
                  <a:pt x="33424" y="7996"/>
                </a:cubicBezTo>
                <a:cubicBezTo>
                  <a:pt x="32991" y="7930"/>
                  <a:pt x="32557" y="7896"/>
                  <a:pt x="32157" y="7796"/>
                </a:cubicBezTo>
                <a:cubicBezTo>
                  <a:pt x="31723" y="7729"/>
                  <a:pt x="31323" y="7629"/>
                  <a:pt x="30889" y="7529"/>
                </a:cubicBezTo>
                <a:cubicBezTo>
                  <a:pt x="29188" y="7129"/>
                  <a:pt x="27454" y="6595"/>
                  <a:pt x="25752" y="5861"/>
                </a:cubicBezTo>
                <a:cubicBezTo>
                  <a:pt x="24885" y="5528"/>
                  <a:pt x="24051" y="5094"/>
                  <a:pt x="23217" y="4694"/>
                </a:cubicBezTo>
                <a:cubicBezTo>
                  <a:pt x="22417" y="4294"/>
                  <a:pt x="21649" y="3860"/>
                  <a:pt x="20849" y="3460"/>
                </a:cubicBezTo>
                <a:cubicBezTo>
                  <a:pt x="19281" y="2626"/>
                  <a:pt x="17713" y="1925"/>
                  <a:pt x="16145" y="1392"/>
                </a:cubicBezTo>
                <a:cubicBezTo>
                  <a:pt x="13406" y="449"/>
                  <a:pt x="10770" y="1"/>
                  <a:pt x="8468" y="1"/>
                </a:cubicBezTo>
                <a:close/>
              </a:path>
            </a:pathLst>
          </a:custGeom>
          <a:solidFill>
            <a:srgbClr val="000000">
              <a:alpha val="191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18"/>
          <p:cNvSpPr/>
          <p:nvPr/>
        </p:nvSpPr>
        <p:spPr>
          <a:xfrm>
            <a:off x="0" y="65897"/>
            <a:ext cx="9144072" cy="2908969"/>
          </a:xfrm>
          <a:custGeom>
            <a:avLst/>
            <a:gdLst/>
            <a:ahLst/>
            <a:cxnLst/>
            <a:rect l="l" t="t" r="r" b="b"/>
            <a:pathLst>
              <a:path w="65372" h="18967" extrusionOk="0">
                <a:moveTo>
                  <a:pt x="63642" y="0"/>
                </a:moveTo>
                <a:cubicBezTo>
                  <a:pt x="61309" y="0"/>
                  <a:pt x="58344" y="891"/>
                  <a:pt x="57019" y="1409"/>
                </a:cubicBezTo>
                <a:cubicBezTo>
                  <a:pt x="51097" y="3735"/>
                  <a:pt x="47082" y="8783"/>
                  <a:pt x="40663" y="10400"/>
                </a:cubicBezTo>
                <a:cubicBezTo>
                  <a:pt x="39501" y="10692"/>
                  <a:pt x="38411" y="10817"/>
                  <a:pt x="37372" y="10817"/>
                </a:cubicBezTo>
                <a:cubicBezTo>
                  <a:pt x="31257" y="10817"/>
                  <a:pt x="26963" y="6473"/>
                  <a:pt x="20655" y="6284"/>
                </a:cubicBezTo>
                <a:cubicBezTo>
                  <a:pt x="20509" y="6279"/>
                  <a:pt x="20363" y="6277"/>
                  <a:pt x="20219" y="6277"/>
                </a:cubicBezTo>
                <a:cubicBezTo>
                  <a:pt x="13733" y="6277"/>
                  <a:pt x="9111" y="10589"/>
                  <a:pt x="2683" y="10589"/>
                </a:cubicBezTo>
                <a:cubicBezTo>
                  <a:pt x="1824" y="10589"/>
                  <a:pt x="933" y="10512"/>
                  <a:pt x="0" y="10337"/>
                </a:cubicBezTo>
                <a:lnTo>
                  <a:pt x="0" y="12852"/>
                </a:lnTo>
                <a:cubicBezTo>
                  <a:pt x="292" y="13076"/>
                  <a:pt x="672" y="13145"/>
                  <a:pt x="1146" y="13145"/>
                </a:cubicBezTo>
                <a:cubicBezTo>
                  <a:pt x="1893" y="13145"/>
                  <a:pt x="2874" y="12974"/>
                  <a:pt x="4111" y="12974"/>
                </a:cubicBezTo>
                <a:cubicBezTo>
                  <a:pt x="4537" y="12974"/>
                  <a:pt x="4994" y="12994"/>
                  <a:pt x="5482" y="13049"/>
                </a:cubicBezTo>
                <a:cubicBezTo>
                  <a:pt x="8735" y="13416"/>
                  <a:pt x="10583" y="14541"/>
                  <a:pt x="13256" y="16229"/>
                </a:cubicBezTo>
                <a:cubicBezTo>
                  <a:pt x="16521" y="18299"/>
                  <a:pt x="19299" y="18966"/>
                  <a:pt x="22114" y="18966"/>
                </a:cubicBezTo>
                <a:cubicBezTo>
                  <a:pt x="25347" y="18966"/>
                  <a:pt x="28629" y="18086"/>
                  <a:pt x="32754" y="17436"/>
                </a:cubicBezTo>
                <a:cubicBezTo>
                  <a:pt x="33692" y="17288"/>
                  <a:pt x="34631" y="17231"/>
                  <a:pt x="35567" y="17231"/>
                </a:cubicBezTo>
                <a:cubicBezTo>
                  <a:pt x="38717" y="17231"/>
                  <a:pt x="41845" y="17876"/>
                  <a:pt x="44892" y="17876"/>
                </a:cubicBezTo>
                <a:cubicBezTo>
                  <a:pt x="46967" y="17876"/>
                  <a:pt x="49004" y="17577"/>
                  <a:pt x="50985" y="16572"/>
                </a:cubicBezTo>
                <a:cubicBezTo>
                  <a:pt x="55002" y="14536"/>
                  <a:pt x="58990" y="10629"/>
                  <a:pt x="63723" y="10629"/>
                </a:cubicBezTo>
                <a:cubicBezTo>
                  <a:pt x="64262" y="10629"/>
                  <a:pt x="64812" y="10680"/>
                  <a:pt x="65372" y="10790"/>
                </a:cubicBezTo>
                <a:lnTo>
                  <a:pt x="65372" y="227"/>
                </a:lnTo>
                <a:cubicBezTo>
                  <a:pt x="64874" y="67"/>
                  <a:pt x="64282" y="0"/>
                  <a:pt x="63642" y="0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18"/>
          <p:cNvSpPr/>
          <p:nvPr/>
        </p:nvSpPr>
        <p:spPr>
          <a:xfrm flipH="1">
            <a:off x="1" y="3733781"/>
            <a:ext cx="3205059" cy="785695"/>
          </a:xfrm>
          <a:custGeom>
            <a:avLst/>
            <a:gdLst/>
            <a:ahLst/>
            <a:cxnLst/>
            <a:rect l="l" t="t" r="r" b="b"/>
            <a:pathLst>
              <a:path w="29884" h="7326" extrusionOk="0">
                <a:moveTo>
                  <a:pt x="10084" y="1"/>
                </a:moveTo>
                <a:cubicBezTo>
                  <a:pt x="9159" y="1"/>
                  <a:pt x="8226" y="105"/>
                  <a:pt x="7327" y="202"/>
                </a:cubicBezTo>
                <a:cubicBezTo>
                  <a:pt x="5430" y="400"/>
                  <a:pt x="3398" y="670"/>
                  <a:pt x="1656" y="1490"/>
                </a:cubicBezTo>
                <a:cubicBezTo>
                  <a:pt x="1111" y="1746"/>
                  <a:pt x="478" y="2113"/>
                  <a:pt x="237" y="2702"/>
                </a:cubicBezTo>
                <a:cubicBezTo>
                  <a:pt x="1" y="3267"/>
                  <a:pt x="262" y="3913"/>
                  <a:pt x="687" y="4314"/>
                </a:cubicBezTo>
                <a:cubicBezTo>
                  <a:pt x="1275" y="4878"/>
                  <a:pt x="2144" y="5105"/>
                  <a:pt x="2925" y="5245"/>
                </a:cubicBezTo>
                <a:cubicBezTo>
                  <a:pt x="3963" y="5428"/>
                  <a:pt x="5024" y="5467"/>
                  <a:pt x="6077" y="5477"/>
                </a:cubicBezTo>
                <a:cubicBezTo>
                  <a:pt x="6144" y="5477"/>
                  <a:pt x="6210" y="5477"/>
                  <a:pt x="6277" y="5477"/>
                </a:cubicBezTo>
                <a:cubicBezTo>
                  <a:pt x="7171" y="5477"/>
                  <a:pt x="8066" y="5452"/>
                  <a:pt x="8960" y="5452"/>
                </a:cubicBezTo>
                <a:cubicBezTo>
                  <a:pt x="9027" y="5452"/>
                  <a:pt x="9094" y="5452"/>
                  <a:pt x="9160" y="5452"/>
                </a:cubicBezTo>
                <a:cubicBezTo>
                  <a:pt x="9556" y="5452"/>
                  <a:pt x="9957" y="5457"/>
                  <a:pt x="10352" y="5496"/>
                </a:cubicBezTo>
                <a:cubicBezTo>
                  <a:pt x="10922" y="5544"/>
                  <a:pt x="11472" y="5728"/>
                  <a:pt x="12022" y="5891"/>
                </a:cubicBezTo>
                <a:cubicBezTo>
                  <a:pt x="13822" y="6418"/>
                  <a:pt x="15593" y="7055"/>
                  <a:pt x="17475" y="7238"/>
                </a:cubicBezTo>
                <a:cubicBezTo>
                  <a:pt x="18079" y="7296"/>
                  <a:pt x="18684" y="7319"/>
                  <a:pt x="19289" y="7319"/>
                </a:cubicBezTo>
                <a:cubicBezTo>
                  <a:pt x="20635" y="7319"/>
                  <a:pt x="21985" y="7206"/>
                  <a:pt x="23330" y="7113"/>
                </a:cubicBezTo>
                <a:cubicBezTo>
                  <a:pt x="24195" y="7055"/>
                  <a:pt x="25072" y="6990"/>
                  <a:pt x="25943" y="6990"/>
                </a:cubicBezTo>
                <a:cubicBezTo>
                  <a:pt x="26024" y="6990"/>
                  <a:pt x="26105" y="6990"/>
                  <a:pt x="26186" y="6992"/>
                </a:cubicBezTo>
                <a:cubicBezTo>
                  <a:pt x="26722" y="7002"/>
                  <a:pt x="27257" y="7084"/>
                  <a:pt x="27794" y="7147"/>
                </a:cubicBezTo>
                <a:cubicBezTo>
                  <a:pt x="28455" y="7229"/>
                  <a:pt x="29121" y="7305"/>
                  <a:pt x="29787" y="7321"/>
                </a:cubicBezTo>
                <a:cubicBezTo>
                  <a:pt x="29821" y="7325"/>
                  <a:pt x="29854" y="7325"/>
                  <a:pt x="29883" y="7325"/>
                </a:cubicBezTo>
                <a:lnTo>
                  <a:pt x="29883" y="810"/>
                </a:lnTo>
                <a:cubicBezTo>
                  <a:pt x="29136" y="661"/>
                  <a:pt x="28372" y="600"/>
                  <a:pt x="27600" y="600"/>
                </a:cubicBezTo>
                <a:cubicBezTo>
                  <a:pt x="26024" y="600"/>
                  <a:pt x="24421" y="855"/>
                  <a:pt x="22885" y="1133"/>
                </a:cubicBezTo>
                <a:cubicBezTo>
                  <a:pt x="21409" y="1404"/>
                  <a:pt x="19898" y="1738"/>
                  <a:pt x="18389" y="1738"/>
                </a:cubicBezTo>
                <a:cubicBezTo>
                  <a:pt x="17965" y="1738"/>
                  <a:pt x="17541" y="1711"/>
                  <a:pt x="17118" y="1650"/>
                </a:cubicBezTo>
                <a:cubicBezTo>
                  <a:pt x="15381" y="1394"/>
                  <a:pt x="13788" y="612"/>
                  <a:pt x="12089" y="211"/>
                </a:cubicBezTo>
                <a:cubicBezTo>
                  <a:pt x="11436" y="57"/>
                  <a:pt x="10762" y="1"/>
                  <a:pt x="10084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18"/>
          <p:cNvSpPr/>
          <p:nvPr/>
        </p:nvSpPr>
        <p:spPr>
          <a:xfrm flipH="1">
            <a:off x="4603163" y="2896563"/>
            <a:ext cx="4540923" cy="1153485"/>
          </a:xfrm>
          <a:custGeom>
            <a:avLst/>
            <a:gdLst/>
            <a:ahLst/>
            <a:cxnLst/>
            <a:rect l="l" t="t" r="r" b="b"/>
            <a:pathLst>
              <a:path w="43347" h="11011" extrusionOk="0">
                <a:moveTo>
                  <a:pt x="1457" y="1"/>
                </a:moveTo>
                <a:cubicBezTo>
                  <a:pt x="968" y="1"/>
                  <a:pt x="482" y="37"/>
                  <a:pt x="0" y="89"/>
                </a:cubicBezTo>
                <a:lnTo>
                  <a:pt x="0" y="11000"/>
                </a:lnTo>
                <a:cubicBezTo>
                  <a:pt x="926" y="11000"/>
                  <a:pt x="1854" y="11011"/>
                  <a:pt x="2782" y="11011"/>
                </a:cubicBezTo>
                <a:cubicBezTo>
                  <a:pt x="3655" y="11011"/>
                  <a:pt x="4527" y="11002"/>
                  <a:pt x="5396" y="10967"/>
                </a:cubicBezTo>
                <a:cubicBezTo>
                  <a:pt x="7230" y="10894"/>
                  <a:pt x="9058" y="10696"/>
                  <a:pt x="10864" y="10368"/>
                </a:cubicBezTo>
                <a:cubicBezTo>
                  <a:pt x="11737" y="10209"/>
                  <a:pt x="12606" y="10025"/>
                  <a:pt x="13450" y="9760"/>
                </a:cubicBezTo>
                <a:cubicBezTo>
                  <a:pt x="14261" y="9504"/>
                  <a:pt x="15063" y="9201"/>
                  <a:pt x="15878" y="8954"/>
                </a:cubicBezTo>
                <a:cubicBezTo>
                  <a:pt x="16562" y="8749"/>
                  <a:pt x="17300" y="8535"/>
                  <a:pt x="18026" y="8535"/>
                </a:cubicBezTo>
                <a:cubicBezTo>
                  <a:pt x="18084" y="8535"/>
                  <a:pt x="18142" y="8536"/>
                  <a:pt x="18199" y="8539"/>
                </a:cubicBezTo>
                <a:cubicBezTo>
                  <a:pt x="18981" y="8577"/>
                  <a:pt x="19710" y="8882"/>
                  <a:pt x="20477" y="9007"/>
                </a:cubicBezTo>
                <a:cubicBezTo>
                  <a:pt x="20757" y="9055"/>
                  <a:pt x="21039" y="9075"/>
                  <a:pt x="21323" y="9075"/>
                </a:cubicBezTo>
                <a:cubicBezTo>
                  <a:pt x="21950" y="9075"/>
                  <a:pt x="22582" y="8977"/>
                  <a:pt x="23193" y="8867"/>
                </a:cubicBezTo>
                <a:cubicBezTo>
                  <a:pt x="24057" y="8713"/>
                  <a:pt x="24922" y="8524"/>
                  <a:pt x="25781" y="8361"/>
                </a:cubicBezTo>
                <a:cubicBezTo>
                  <a:pt x="27485" y="8032"/>
                  <a:pt x="29183" y="7670"/>
                  <a:pt x="30906" y="7453"/>
                </a:cubicBezTo>
                <a:cubicBezTo>
                  <a:pt x="31833" y="7335"/>
                  <a:pt x="32766" y="7267"/>
                  <a:pt x="33700" y="7267"/>
                </a:cubicBezTo>
                <a:cubicBezTo>
                  <a:pt x="34488" y="7267"/>
                  <a:pt x="35276" y="7316"/>
                  <a:pt x="36060" y="7424"/>
                </a:cubicBezTo>
                <a:cubicBezTo>
                  <a:pt x="37046" y="7558"/>
                  <a:pt x="38006" y="7709"/>
                  <a:pt x="38991" y="7709"/>
                </a:cubicBezTo>
                <a:cubicBezTo>
                  <a:pt x="39211" y="7709"/>
                  <a:pt x="39432" y="7701"/>
                  <a:pt x="39655" y="7684"/>
                </a:cubicBezTo>
                <a:cubicBezTo>
                  <a:pt x="40798" y="7598"/>
                  <a:pt x="42112" y="7299"/>
                  <a:pt x="42845" y="6339"/>
                </a:cubicBezTo>
                <a:cubicBezTo>
                  <a:pt x="43139" y="5947"/>
                  <a:pt x="43347" y="5450"/>
                  <a:pt x="43197" y="4963"/>
                </a:cubicBezTo>
                <a:cubicBezTo>
                  <a:pt x="43063" y="4524"/>
                  <a:pt x="42686" y="4200"/>
                  <a:pt x="42310" y="3964"/>
                </a:cubicBezTo>
                <a:cubicBezTo>
                  <a:pt x="41493" y="3448"/>
                  <a:pt x="40504" y="3178"/>
                  <a:pt x="39559" y="3033"/>
                </a:cubicBezTo>
                <a:cubicBezTo>
                  <a:pt x="38840" y="2922"/>
                  <a:pt x="38106" y="2907"/>
                  <a:pt x="37382" y="2888"/>
                </a:cubicBezTo>
                <a:cubicBezTo>
                  <a:pt x="36995" y="2878"/>
                  <a:pt x="36608" y="2874"/>
                  <a:pt x="36220" y="2874"/>
                </a:cubicBezTo>
                <a:cubicBezTo>
                  <a:pt x="35693" y="2874"/>
                  <a:pt x="35166" y="2882"/>
                  <a:pt x="34641" y="2893"/>
                </a:cubicBezTo>
                <a:cubicBezTo>
                  <a:pt x="32836" y="2931"/>
                  <a:pt x="31031" y="2941"/>
                  <a:pt x="29227" y="3004"/>
                </a:cubicBezTo>
                <a:cubicBezTo>
                  <a:pt x="28134" y="3041"/>
                  <a:pt x="27036" y="3106"/>
                  <a:pt x="25938" y="3106"/>
                </a:cubicBezTo>
                <a:cubicBezTo>
                  <a:pt x="25305" y="3106"/>
                  <a:pt x="24671" y="3084"/>
                  <a:pt x="24039" y="3023"/>
                </a:cubicBezTo>
                <a:cubicBezTo>
                  <a:pt x="23271" y="2946"/>
                  <a:pt x="22514" y="2811"/>
                  <a:pt x="21785" y="2526"/>
                </a:cubicBezTo>
                <a:cubicBezTo>
                  <a:pt x="21085" y="2256"/>
                  <a:pt x="20424" y="1893"/>
                  <a:pt x="19758" y="1552"/>
                </a:cubicBezTo>
                <a:cubicBezTo>
                  <a:pt x="19068" y="1194"/>
                  <a:pt x="18358" y="857"/>
                  <a:pt x="17600" y="677"/>
                </a:cubicBezTo>
                <a:cubicBezTo>
                  <a:pt x="17080" y="555"/>
                  <a:pt x="16549" y="503"/>
                  <a:pt x="16016" y="503"/>
                </a:cubicBezTo>
                <a:cubicBezTo>
                  <a:pt x="15754" y="503"/>
                  <a:pt x="15492" y="516"/>
                  <a:pt x="15231" y="538"/>
                </a:cubicBezTo>
                <a:cubicBezTo>
                  <a:pt x="13624" y="673"/>
                  <a:pt x="12080" y="1169"/>
                  <a:pt x="10502" y="1483"/>
                </a:cubicBezTo>
                <a:cubicBezTo>
                  <a:pt x="9705" y="1645"/>
                  <a:pt x="8875" y="1768"/>
                  <a:pt x="8053" y="1768"/>
                </a:cubicBezTo>
                <a:cubicBezTo>
                  <a:pt x="7350" y="1768"/>
                  <a:pt x="6652" y="1678"/>
                  <a:pt x="5985" y="1445"/>
                </a:cubicBezTo>
                <a:cubicBezTo>
                  <a:pt x="5276" y="1198"/>
                  <a:pt x="4614" y="842"/>
                  <a:pt x="3929" y="538"/>
                </a:cubicBezTo>
                <a:cubicBezTo>
                  <a:pt x="3185" y="209"/>
                  <a:pt x="2438" y="17"/>
                  <a:pt x="1622" y="2"/>
                </a:cubicBezTo>
                <a:cubicBezTo>
                  <a:pt x="1567" y="1"/>
                  <a:pt x="1512" y="1"/>
                  <a:pt x="1457" y="1"/>
                </a:cubicBezTo>
                <a:close/>
              </a:path>
            </a:pathLst>
          </a:custGeom>
          <a:solidFill>
            <a:srgbClr val="FFFFFF">
              <a:alpha val="26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18"/>
          <p:cNvSpPr/>
          <p:nvPr/>
        </p:nvSpPr>
        <p:spPr>
          <a:xfrm>
            <a:off x="195525" y="65888"/>
            <a:ext cx="1015244" cy="923875"/>
          </a:xfrm>
          <a:custGeom>
            <a:avLst/>
            <a:gdLst/>
            <a:ahLst/>
            <a:cxnLst/>
            <a:rect l="l" t="t" r="r" b="b"/>
            <a:pathLst>
              <a:path w="15545" h="14146" extrusionOk="0">
                <a:moveTo>
                  <a:pt x="7759" y="1"/>
                </a:moveTo>
                <a:cubicBezTo>
                  <a:pt x="4542" y="1"/>
                  <a:pt x="1643" y="2211"/>
                  <a:pt x="868" y="5484"/>
                </a:cubicBezTo>
                <a:cubicBezTo>
                  <a:pt x="0" y="9286"/>
                  <a:pt x="2369" y="13089"/>
                  <a:pt x="6171" y="13956"/>
                </a:cubicBezTo>
                <a:cubicBezTo>
                  <a:pt x="6712" y="14084"/>
                  <a:pt x="7253" y="14146"/>
                  <a:pt x="7785" y="14146"/>
                </a:cubicBezTo>
                <a:cubicBezTo>
                  <a:pt x="10996" y="14146"/>
                  <a:pt x="13900" y="11915"/>
                  <a:pt x="14644" y="8653"/>
                </a:cubicBezTo>
                <a:cubicBezTo>
                  <a:pt x="15545" y="4850"/>
                  <a:pt x="13143" y="1080"/>
                  <a:pt x="9340" y="180"/>
                </a:cubicBezTo>
                <a:cubicBezTo>
                  <a:pt x="8810" y="59"/>
                  <a:pt x="8281" y="1"/>
                  <a:pt x="77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18"/>
          <p:cNvSpPr/>
          <p:nvPr/>
        </p:nvSpPr>
        <p:spPr>
          <a:xfrm>
            <a:off x="-113150" y="-181625"/>
            <a:ext cx="1270925" cy="850750"/>
          </a:xfrm>
          <a:custGeom>
            <a:avLst/>
            <a:gdLst/>
            <a:ahLst/>
            <a:cxnLst/>
            <a:rect l="l" t="t" r="r" b="b"/>
            <a:pathLst>
              <a:path w="50837" h="34030" extrusionOk="0">
                <a:moveTo>
                  <a:pt x="50836" y="1"/>
                </a:moveTo>
                <a:cubicBezTo>
                  <a:pt x="32557" y="234"/>
                  <a:pt x="16545" y="2536"/>
                  <a:pt x="3102" y="6805"/>
                </a:cubicBezTo>
                <a:cubicBezTo>
                  <a:pt x="2402" y="11442"/>
                  <a:pt x="1201" y="19848"/>
                  <a:pt x="0" y="30689"/>
                </a:cubicBezTo>
                <a:cubicBezTo>
                  <a:pt x="360" y="32267"/>
                  <a:pt x="4053" y="34030"/>
                  <a:pt x="7052" y="34030"/>
                </a:cubicBezTo>
                <a:cubicBezTo>
                  <a:pt x="7667" y="34030"/>
                  <a:pt x="8252" y="33956"/>
                  <a:pt x="8773" y="33791"/>
                </a:cubicBezTo>
                <a:cubicBezTo>
                  <a:pt x="12876" y="32524"/>
                  <a:pt x="14210" y="28721"/>
                  <a:pt x="14110" y="25686"/>
                </a:cubicBezTo>
                <a:lnTo>
                  <a:pt x="14110" y="25686"/>
                </a:lnTo>
                <a:cubicBezTo>
                  <a:pt x="16153" y="26692"/>
                  <a:pt x="18376" y="27132"/>
                  <a:pt x="20635" y="27132"/>
                </a:cubicBezTo>
                <a:cubicBezTo>
                  <a:pt x="26011" y="27132"/>
                  <a:pt x="31587" y="24638"/>
                  <a:pt x="35392" y="21349"/>
                </a:cubicBezTo>
                <a:cubicBezTo>
                  <a:pt x="40763" y="16679"/>
                  <a:pt x="42130" y="10108"/>
                  <a:pt x="40462" y="3636"/>
                </a:cubicBezTo>
                <a:lnTo>
                  <a:pt x="40462" y="3636"/>
                </a:lnTo>
                <a:cubicBezTo>
                  <a:pt x="40849" y="3688"/>
                  <a:pt x="41263" y="3713"/>
                  <a:pt x="41696" y="3713"/>
                </a:cubicBezTo>
                <a:cubicBezTo>
                  <a:pt x="45182" y="3713"/>
                  <a:pt x="49857" y="2107"/>
                  <a:pt x="5083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18"/>
          <p:cNvSpPr/>
          <p:nvPr/>
        </p:nvSpPr>
        <p:spPr>
          <a:xfrm>
            <a:off x="-72725" y="1981925"/>
            <a:ext cx="657150" cy="759700"/>
          </a:xfrm>
          <a:custGeom>
            <a:avLst/>
            <a:gdLst/>
            <a:ahLst/>
            <a:cxnLst/>
            <a:rect l="l" t="t" r="r" b="b"/>
            <a:pathLst>
              <a:path w="26286" h="30388" extrusionOk="0">
                <a:moveTo>
                  <a:pt x="2135" y="0"/>
                </a:moveTo>
                <a:cubicBezTo>
                  <a:pt x="1301" y="9040"/>
                  <a:pt x="534" y="19081"/>
                  <a:pt x="1" y="29622"/>
                </a:cubicBezTo>
                <a:cubicBezTo>
                  <a:pt x="741" y="30155"/>
                  <a:pt x="1666" y="30387"/>
                  <a:pt x="2665" y="30387"/>
                </a:cubicBezTo>
                <a:cubicBezTo>
                  <a:pt x="6164" y="30387"/>
                  <a:pt x="10571" y="27536"/>
                  <a:pt x="11142" y="24785"/>
                </a:cubicBezTo>
                <a:cubicBezTo>
                  <a:pt x="12299" y="25165"/>
                  <a:pt x="13445" y="25341"/>
                  <a:pt x="14559" y="25341"/>
                </a:cubicBezTo>
                <a:cubicBezTo>
                  <a:pt x="18327" y="25341"/>
                  <a:pt x="21722" y="23332"/>
                  <a:pt x="23884" y="20448"/>
                </a:cubicBezTo>
                <a:cubicBezTo>
                  <a:pt x="25952" y="17680"/>
                  <a:pt x="26286" y="12676"/>
                  <a:pt x="24551" y="9707"/>
                </a:cubicBezTo>
                <a:cubicBezTo>
                  <a:pt x="24385" y="9441"/>
                  <a:pt x="24184" y="9174"/>
                  <a:pt x="23984" y="8907"/>
                </a:cubicBezTo>
                <a:cubicBezTo>
                  <a:pt x="22083" y="6405"/>
                  <a:pt x="19281" y="5004"/>
                  <a:pt x="16179" y="4470"/>
                </a:cubicBezTo>
                <a:cubicBezTo>
                  <a:pt x="15720" y="4399"/>
                  <a:pt x="14591" y="4272"/>
                  <a:pt x="13332" y="4272"/>
                </a:cubicBezTo>
                <a:cubicBezTo>
                  <a:pt x="11661" y="4272"/>
                  <a:pt x="9763" y="4496"/>
                  <a:pt x="8907" y="5371"/>
                </a:cubicBezTo>
                <a:cubicBezTo>
                  <a:pt x="9074" y="2069"/>
                  <a:pt x="5238" y="234"/>
                  <a:pt x="21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18"/>
          <p:cNvSpPr/>
          <p:nvPr/>
        </p:nvSpPr>
        <p:spPr>
          <a:xfrm rot="246705">
            <a:off x="8749429" y="201549"/>
            <a:ext cx="477837" cy="1220018"/>
          </a:xfrm>
          <a:custGeom>
            <a:avLst/>
            <a:gdLst/>
            <a:ahLst/>
            <a:cxnLst/>
            <a:rect l="l" t="t" r="r" b="b"/>
            <a:pathLst>
              <a:path w="19114" h="48802" extrusionOk="0">
                <a:moveTo>
                  <a:pt x="15077" y="0"/>
                </a:moveTo>
                <a:cubicBezTo>
                  <a:pt x="15044" y="0"/>
                  <a:pt x="15011" y="33"/>
                  <a:pt x="14977" y="33"/>
                </a:cubicBezTo>
                <a:cubicBezTo>
                  <a:pt x="11575" y="934"/>
                  <a:pt x="7305" y="2135"/>
                  <a:pt x="5137" y="4970"/>
                </a:cubicBezTo>
                <a:cubicBezTo>
                  <a:pt x="3036" y="7672"/>
                  <a:pt x="3636" y="11442"/>
                  <a:pt x="6338" y="13310"/>
                </a:cubicBezTo>
                <a:cubicBezTo>
                  <a:pt x="1668" y="15611"/>
                  <a:pt x="0" y="25718"/>
                  <a:pt x="1601" y="29588"/>
                </a:cubicBezTo>
                <a:cubicBezTo>
                  <a:pt x="3131" y="33156"/>
                  <a:pt x="8342" y="40042"/>
                  <a:pt x="13428" y="40042"/>
                </a:cubicBezTo>
                <a:cubicBezTo>
                  <a:pt x="13667" y="40042"/>
                  <a:pt x="13906" y="40027"/>
                  <a:pt x="14143" y="39995"/>
                </a:cubicBezTo>
                <a:lnTo>
                  <a:pt x="14143" y="39995"/>
                </a:lnTo>
                <a:cubicBezTo>
                  <a:pt x="12309" y="46333"/>
                  <a:pt x="18980" y="48635"/>
                  <a:pt x="19114" y="48802"/>
                </a:cubicBezTo>
                <a:cubicBezTo>
                  <a:pt x="18613" y="29855"/>
                  <a:pt x="17412" y="12075"/>
                  <a:pt x="15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18"/>
          <p:cNvSpPr txBox="1">
            <a:spLocks noGrp="1"/>
          </p:cNvSpPr>
          <p:nvPr>
            <p:ph type="title"/>
          </p:nvPr>
        </p:nvSpPr>
        <p:spPr>
          <a:xfrm>
            <a:off x="820775" y="2633150"/>
            <a:ext cx="2175300" cy="52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08" name="Google Shape;908;p18"/>
          <p:cNvSpPr txBox="1">
            <a:spLocks noGrp="1"/>
          </p:cNvSpPr>
          <p:nvPr>
            <p:ph type="subTitle" idx="1"/>
          </p:nvPr>
        </p:nvSpPr>
        <p:spPr>
          <a:xfrm>
            <a:off x="820775" y="3179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9" name="Google Shape;909;p18"/>
          <p:cNvSpPr txBox="1">
            <a:spLocks noGrp="1"/>
          </p:cNvSpPr>
          <p:nvPr>
            <p:ph type="title" idx="2"/>
          </p:nvPr>
        </p:nvSpPr>
        <p:spPr>
          <a:xfrm>
            <a:off x="3529470" y="2633150"/>
            <a:ext cx="2175300" cy="52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0" name="Google Shape;910;p18"/>
          <p:cNvSpPr txBox="1">
            <a:spLocks noGrp="1"/>
          </p:cNvSpPr>
          <p:nvPr>
            <p:ph type="subTitle" idx="3"/>
          </p:nvPr>
        </p:nvSpPr>
        <p:spPr>
          <a:xfrm>
            <a:off x="3529470" y="3179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1" name="Google Shape;911;p18"/>
          <p:cNvSpPr txBox="1">
            <a:spLocks noGrp="1"/>
          </p:cNvSpPr>
          <p:nvPr>
            <p:ph type="title" idx="4"/>
          </p:nvPr>
        </p:nvSpPr>
        <p:spPr>
          <a:xfrm>
            <a:off x="6238172" y="2633150"/>
            <a:ext cx="2175300" cy="527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12" name="Google Shape;912;p18"/>
          <p:cNvSpPr txBox="1">
            <a:spLocks noGrp="1"/>
          </p:cNvSpPr>
          <p:nvPr>
            <p:ph type="subTitle" idx="5"/>
          </p:nvPr>
        </p:nvSpPr>
        <p:spPr>
          <a:xfrm>
            <a:off x="6238172" y="3179725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3" name="Google Shape;913;p18"/>
          <p:cNvSpPr txBox="1">
            <a:spLocks noGrp="1"/>
          </p:cNvSpPr>
          <p:nvPr>
            <p:ph type="title" idx="6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14" name="Google Shape;914;p18"/>
          <p:cNvGrpSpPr/>
          <p:nvPr/>
        </p:nvGrpSpPr>
        <p:grpSpPr>
          <a:xfrm rot="9900040" flipH="1">
            <a:off x="437295" y="4159714"/>
            <a:ext cx="709679" cy="380589"/>
            <a:chOff x="2043300" y="2220225"/>
            <a:chExt cx="709700" cy="380600"/>
          </a:xfrm>
        </p:grpSpPr>
        <p:sp>
          <p:nvSpPr>
            <p:cNvPr id="915" name="Google Shape;915;p18"/>
            <p:cNvSpPr/>
            <p:nvPr/>
          </p:nvSpPr>
          <p:spPr>
            <a:xfrm>
              <a:off x="2632050" y="2409575"/>
              <a:ext cx="120950" cy="60700"/>
            </a:xfrm>
            <a:custGeom>
              <a:avLst/>
              <a:gdLst/>
              <a:ahLst/>
              <a:cxnLst/>
              <a:rect l="l" t="t" r="r" b="b"/>
              <a:pathLst>
                <a:path w="4838" h="2428" extrusionOk="0">
                  <a:moveTo>
                    <a:pt x="4175" y="1"/>
                  </a:moveTo>
                  <a:cubicBezTo>
                    <a:pt x="3886" y="1"/>
                    <a:pt x="3487" y="111"/>
                    <a:pt x="3136" y="204"/>
                  </a:cubicBezTo>
                  <a:cubicBezTo>
                    <a:pt x="2769" y="304"/>
                    <a:pt x="2502" y="404"/>
                    <a:pt x="2502" y="404"/>
                  </a:cubicBezTo>
                  <a:cubicBezTo>
                    <a:pt x="2502" y="404"/>
                    <a:pt x="1" y="2072"/>
                    <a:pt x="1301" y="2406"/>
                  </a:cubicBezTo>
                  <a:cubicBezTo>
                    <a:pt x="1384" y="2420"/>
                    <a:pt x="1473" y="2428"/>
                    <a:pt x="1565" y="2428"/>
                  </a:cubicBezTo>
                  <a:cubicBezTo>
                    <a:pt x="1695" y="2428"/>
                    <a:pt x="1832" y="2412"/>
                    <a:pt x="1969" y="2373"/>
                  </a:cubicBezTo>
                  <a:cubicBezTo>
                    <a:pt x="3270" y="2006"/>
                    <a:pt x="4837" y="271"/>
                    <a:pt x="4470" y="71"/>
                  </a:cubicBezTo>
                  <a:cubicBezTo>
                    <a:pt x="4401" y="21"/>
                    <a:pt x="4298" y="1"/>
                    <a:pt x="41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8"/>
            <p:cNvSpPr/>
            <p:nvPr/>
          </p:nvSpPr>
          <p:spPr>
            <a:xfrm>
              <a:off x="2148375" y="2292075"/>
              <a:ext cx="143450" cy="155150"/>
            </a:xfrm>
            <a:custGeom>
              <a:avLst/>
              <a:gdLst/>
              <a:ahLst/>
              <a:cxnLst/>
              <a:rect l="l" t="t" r="r" b="b"/>
              <a:pathLst>
                <a:path w="5738" h="6206" extrusionOk="0">
                  <a:moveTo>
                    <a:pt x="4003" y="1"/>
                  </a:moveTo>
                  <a:cubicBezTo>
                    <a:pt x="4003" y="1"/>
                    <a:pt x="0" y="2669"/>
                    <a:pt x="1802" y="6205"/>
                  </a:cubicBezTo>
                  <a:cubicBezTo>
                    <a:pt x="1802" y="6205"/>
                    <a:pt x="5738" y="3470"/>
                    <a:pt x="4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8"/>
            <p:cNvSpPr/>
            <p:nvPr/>
          </p:nvSpPr>
          <p:spPr>
            <a:xfrm>
              <a:off x="2043300" y="2365925"/>
              <a:ext cx="150125" cy="84000"/>
            </a:xfrm>
            <a:custGeom>
              <a:avLst/>
              <a:gdLst/>
              <a:ahLst/>
              <a:cxnLst/>
              <a:rect l="l" t="t" r="r" b="b"/>
              <a:pathLst>
                <a:path w="6005" h="3360" extrusionOk="0">
                  <a:moveTo>
                    <a:pt x="1241" y="0"/>
                  </a:moveTo>
                  <a:cubicBezTo>
                    <a:pt x="852" y="0"/>
                    <a:pt x="439" y="46"/>
                    <a:pt x="0" y="149"/>
                  </a:cubicBezTo>
                  <a:cubicBezTo>
                    <a:pt x="0" y="149"/>
                    <a:pt x="1168" y="2784"/>
                    <a:pt x="3937" y="3285"/>
                  </a:cubicBezTo>
                  <a:cubicBezTo>
                    <a:pt x="4220" y="3335"/>
                    <a:pt x="4512" y="3360"/>
                    <a:pt x="4820" y="3360"/>
                  </a:cubicBezTo>
                  <a:cubicBezTo>
                    <a:pt x="5129" y="3360"/>
                    <a:pt x="5454" y="3335"/>
                    <a:pt x="5805" y="3285"/>
                  </a:cubicBezTo>
                  <a:cubicBezTo>
                    <a:pt x="5871" y="3285"/>
                    <a:pt x="5938" y="3251"/>
                    <a:pt x="6005" y="3251"/>
                  </a:cubicBezTo>
                  <a:cubicBezTo>
                    <a:pt x="6005" y="3251"/>
                    <a:pt x="5971" y="3251"/>
                    <a:pt x="5971" y="3218"/>
                  </a:cubicBezTo>
                  <a:cubicBezTo>
                    <a:pt x="5938" y="3151"/>
                    <a:pt x="5838" y="2951"/>
                    <a:pt x="5671" y="2718"/>
                  </a:cubicBezTo>
                  <a:lnTo>
                    <a:pt x="5671" y="2651"/>
                  </a:lnTo>
                  <a:cubicBezTo>
                    <a:pt x="5069" y="1733"/>
                    <a:pt x="3627" y="0"/>
                    <a:pt x="12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8"/>
            <p:cNvSpPr/>
            <p:nvPr/>
          </p:nvSpPr>
          <p:spPr>
            <a:xfrm>
              <a:off x="2184225" y="2220225"/>
              <a:ext cx="549600" cy="380600"/>
            </a:xfrm>
            <a:custGeom>
              <a:avLst/>
              <a:gdLst/>
              <a:ahLst/>
              <a:cxnLst/>
              <a:rect l="l" t="t" r="r" b="b"/>
              <a:pathLst>
                <a:path w="21984" h="15224" extrusionOk="0">
                  <a:moveTo>
                    <a:pt x="17943" y="1"/>
                  </a:moveTo>
                  <a:cubicBezTo>
                    <a:pt x="17378" y="1"/>
                    <a:pt x="16783" y="109"/>
                    <a:pt x="16179" y="340"/>
                  </a:cubicBezTo>
                  <a:cubicBezTo>
                    <a:pt x="15745" y="506"/>
                    <a:pt x="15378" y="807"/>
                    <a:pt x="15045" y="1207"/>
                  </a:cubicBezTo>
                  <a:cubicBezTo>
                    <a:pt x="14811" y="1474"/>
                    <a:pt x="14611" y="1741"/>
                    <a:pt x="14411" y="2074"/>
                  </a:cubicBezTo>
                  <a:cubicBezTo>
                    <a:pt x="13677" y="3308"/>
                    <a:pt x="13043" y="4976"/>
                    <a:pt x="12410" y="6577"/>
                  </a:cubicBezTo>
                  <a:cubicBezTo>
                    <a:pt x="12143" y="7311"/>
                    <a:pt x="11843" y="8012"/>
                    <a:pt x="11542" y="8646"/>
                  </a:cubicBezTo>
                  <a:cubicBezTo>
                    <a:pt x="10842" y="10047"/>
                    <a:pt x="10108" y="11147"/>
                    <a:pt x="9107" y="11348"/>
                  </a:cubicBezTo>
                  <a:cubicBezTo>
                    <a:pt x="8507" y="11477"/>
                    <a:pt x="7886" y="11542"/>
                    <a:pt x="7263" y="11542"/>
                  </a:cubicBezTo>
                  <a:cubicBezTo>
                    <a:pt x="5327" y="11542"/>
                    <a:pt x="3366" y="10916"/>
                    <a:pt x="1902" y="9680"/>
                  </a:cubicBezTo>
                  <a:cubicBezTo>
                    <a:pt x="1769" y="9546"/>
                    <a:pt x="1635" y="9446"/>
                    <a:pt x="1502" y="9313"/>
                  </a:cubicBezTo>
                  <a:cubicBezTo>
                    <a:pt x="1335" y="9146"/>
                    <a:pt x="1102" y="8879"/>
                    <a:pt x="835" y="8679"/>
                  </a:cubicBezTo>
                  <a:cubicBezTo>
                    <a:pt x="651" y="8548"/>
                    <a:pt x="467" y="8458"/>
                    <a:pt x="268" y="8458"/>
                  </a:cubicBezTo>
                  <a:cubicBezTo>
                    <a:pt x="213" y="8458"/>
                    <a:pt x="158" y="8465"/>
                    <a:pt x="101" y="8479"/>
                  </a:cubicBezTo>
                  <a:cubicBezTo>
                    <a:pt x="101" y="8512"/>
                    <a:pt x="67" y="8512"/>
                    <a:pt x="67" y="8512"/>
                  </a:cubicBezTo>
                  <a:cubicBezTo>
                    <a:pt x="67" y="8512"/>
                    <a:pt x="34" y="8512"/>
                    <a:pt x="34" y="8546"/>
                  </a:cubicBezTo>
                  <a:cubicBezTo>
                    <a:pt x="1" y="8612"/>
                    <a:pt x="34" y="8812"/>
                    <a:pt x="168" y="9113"/>
                  </a:cubicBezTo>
                  <a:cubicBezTo>
                    <a:pt x="759" y="10761"/>
                    <a:pt x="3554" y="15223"/>
                    <a:pt x="9500" y="15223"/>
                  </a:cubicBezTo>
                  <a:cubicBezTo>
                    <a:pt x="9931" y="15223"/>
                    <a:pt x="10378" y="15200"/>
                    <a:pt x="10842" y="15150"/>
                  </a:cubicBezTo>
                  <a:cubicBezTo>
                    <a:pt x="15445" y="14650"/>
                    <a:pt x="18247" y="12415"/>
                    <a:pt x="19882" y="9947"/>
                  </a:cubicBezTo>
                  <a:cubicBezTo>
                    <a:pt x="20382" y="9213"/>
                    <a:pt x="20749" y="8479"/>
                    <a:pt x="21049" y="7778"/>
                  </a:cubicBezTo>
                  <a:cubicBezTo>
                    <a:pt x="21516" y="6711"/>
                    <a:pt x="21750" y="5677"/>
                    <a:pt x="21883" y="4843"/>
                  </a:cubicBezTo>
                  <a:cubicBezTo>
                    <a:pt x="21883" y="4743"/>
                    <a:pt x="21916" y="4609"/>
                    <a:pt x="21916" y="4509"/>
                  </a:cubicBezTo>
                  <a:cubicBezTo>
                    <a:pt x="21983" y="3909"/>
                    <a:pt x="21950" y="3308"/>
                    <a:pt x="21783" y="2808"/>
                  </a:cubicBezTo>
                  <a:cubicBezTo>
                    <a:pt x="21416" y="1574"/>
                    <a:pt x="20515" y="640"/>
                    <a:pt x="19348" y="240"/>
                  </a:cubicBezTo>
                  <a:cubicBezTo>
                    <a:pt x="18911" y="84"/>
                    <a:pt x="18439" y="1"/>
                    <a:pt x="17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8"/>
            <p:cNvSpPr/>
            <p:nvPr/>
          </p:nvSpPr>
          <p:spPr>
            <a:xfrm>
              <a:off x="2538650" y="2248825"/>
              <a:ext cx="67500" cy="52875"/>
            </a:xfrm>
            <a:custGeom>
              <a:avLst/>
              <a:gdLst/>
              <a:ahLst/>
              <a:cxnLst/>
              <a:rect l="l" t="t" r="r" b="b"/>
              <a:pathLst>
                <a:path w="2700" h="2115" extrusionOk="0">
                  <a:moveTo>
                    <a:pt x="1214" y="1"/>
                  </a:moveTo>
                  <a:cubicBezTo>
                    <a:pt x="881" y="1"/>
                    <a:pt x="597" y="167"/>
                    <a:pt x="367" y="530"/>
                  </a:cubicBezTo>
                  <a:cubicBezTo>
                    <a:pt x="1" y="1164"/>
                    <a:pt x="401" y="1764"/>
                    <a:pt x="901" y="2064"/>
                  </a:cubicBezTo>
                  <a:cubicBezTo>
                    <a:pt x="961" y="2099"/>
                    <a:pt x="1026" y="2115"/>
                    <a:pt x="1095" y="2115"/>
                  </a:cubicBezTo>
                  <a:cubicBezTo>
                    <a:pt x="1751" y="2115"/>
                    <a:pt x="2700" y="656"/>
                    <a:pt x="2035" y="263"/>
                  </a:cubicBezTo>
                  <a:cubicBezTo>
                    <a:pt x="1737" y="92"/>
                    <a:pt x="146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8"/>
            <p:cNvSpPr/>
            <p:nvPr/>
          </p:nvSpPr>
          <p:spPr>
            <a:xfrm>
              <a:off x="2697100" y="2288750"/>
              <a:ext cx="54225" cy="53400"/>
            </a:xfrm>
            <a:custGeom>
              <a:avLst/>
              <a:gdLst/>
              <a:ahLst/>
              <a:cxnLst/>
              <a:rect l="l" t="t" r="r" b="b"/>
              <a:pathLst>
                <a:path w="2169" h="2136" extrusionOk="0">
                  <a:moveTo>
                    <a:pt x="968" y="0"/>
                  </a:moveTo>
                  <a:cubicBezTo>
                    <a:pt x="234" y="0"/>
                    <a:pt x="0" y="2135"/>
                    <a:pt x="834" y="2135"/>
                  </a:cubicBezTo>
                  <a:cubicBezTo>
                    <a:pt x="1034" y="2135"/>
                    <a:pt x="1201" y="2135"/>
                    <a:pt x="1368" y="2102"/>
                  </a:cubicBezTo>
                  <a:cubicBezTo>
                    <a:pt x="1868" y="1968"/>
                    <a:pt x="2169" y="1668"/>
                    <a:pt x="2169" y="1101"/>
                  </a:cubicBezTo>
                  <a:cubicBezTo>
                    <a:pt x="2169" y="501"/>
                    <a:pt x="1768" y="167"/>
                    <a:pt x="1268" y="67"/>
                  </a:cubicBezTo>
                  <a:cubicBezTo>
                    <a:pt x="1168" y="34"/>
                    <a:pt x="1068" y="34"/>
                    <a:pt x="9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8"/>
            <p:cNvSpPr/>
            <p:nvPr/>
          </p:nvSpPr>
          <p:spPr>
            <a:xfrm>
              <a:off x="2552000" y="2403825"/>
              <a:ext cx="94250" cy="57575"/>
            </a:xfrm>
            <a:custGeom>
              <a:avLst/>
              <a:gdLst/>
              <a:ahLst/>
              <a:cxnLst/>
              <a:rect l="l" t="t" r="r" b="b"/>
              <a:pathLst>
                <a:path w="3770" h="2303" extrusionOk="0">
                  <a:moveTo>
                    <a:pt x="2569" y="1"/>
                  </a:moveTo>
                  <a:cubicBezTo>
                    <a:pt x="2469" y="1"/>
                    <a:pt x="2335" y="34"/>
                    <a:pt x="2269" y="67"/>
                  </a:cubicBezTo>
                  <a:cubicBezTo>
                    <a:pt x="2202" y="134"/>
                    <a:pt x="2135" y="201"/>
                    <a:pt x="2102" y="234"/>
                  </a:cubicBezTo>
                  <a:cubicBezTo>
                    <a:pt x="1968" y="368"/>
                    <a:pt x="1902" y="501"/>
                    <a:pt x="1802" y="634"/>
                  </a:cubicBezTo>
                  <a:cubicBezTo>
                    <a:pt x="1695" y="805"/>
                    <a:pt x="1616" y="988"/>
                    <a:pt x="1538" y="1168"/>
                  </a:cubicBezTo>
                  <a:lnTo>
                    <a:pt x="1538" y="1168"/>
                  </a:lnTo>
                  <a:cubicBezTo>
                    <a:pt x="1514" y="1046"/>
                    <a:pt x="1471" y="923"/>
                    <a:pt x="1401" y="801"/>
                  </a:cubicBezTo>
                  <a:cubicBezTo>
                    <a:pt x="1315" y="715"/>
                    <a:pt x="1203" y="628"/>
                    <a:pt x="1088" y="628"/>
                  </a:cubicBezTo>
                  <a:cubicBezTo>
                    <a:pt x="1070" y="628"/>
                    <a:pt x="1052" y="630"/>
                    <a:pt x="1034" y="634"/>
                  </a:cubicBezTo>
                  <a:cubicBezTo>
                    <a:pt x="901" y="634"/>
                    <a:pt x="767" y="701"/>
                    <a:pt x="701" y="801"/>
                  </a:cubicBezTo>
                  <a:cubicBezTo>
                    <a:pt x="501" y="968"/>
                    <a:pt x="401" y="1168"/>
                    <a:pt x="267" y="1368"/>
                  </a:cubicBezTo>
                  <a:cubicBezTo>
                    <a:pt x="167" y="1568"/>
                    <a:pt x="67" y="1802"/>
                    <a:pt x="0" y="2002"/>
                  </a:cubicBezTo>
                  <a:cubicBezTo>
                    <a:pt x="100" y="1802"/>
                    <a:pt x="200" y="1602"/>
                    <a:pt x="334" y="1402"/>
                  </a:cubicBezTo>
                  <a:cubicBezTo>
                    <a:pt x="467" y="1202"/>
                    <a:pt x="601" y="1035"/>
                    <a:pt x="767" y="868"/>
                  </a:cubicBezTo>
                  <a:cubicBezTo>
                    <a:pt x="834" y="801"/>
                    <a:pt x="934" y="768"/>
                    <a:pt x="1034" y="768"/>
                  </a:cubicBezTo>
                  <a:cubicBezTo>
                    <a:pt x="1134" y="768"/>
                    <a:pt x="1201" y="801"/>
                    <a:pt x="1268" y="901"/>
                  </a:cubicBezTo>
                  <a:cubicBezTo>
                    <a:pt x="1368" y="1035"/>
                    <a:pt x="1401" y="1302"/>
                    <a:pt x="1401" y="1502"/>
                  </a:cubicBezTo>
                  <a:lnTo>
                    <a:pt x="1401" y="1935"/>
                  </a:lnTo>
                  <a:lnTo>
                    <a:pt x="1568" y="1535"/>
                  </a:lnTo>
                  <a:cubicBezTo>
                    <a:pt x="1701" y="1268"/>
                    <a:pt x="1835" y="1001"/>
                    <a:pt x="1968" y="735"/>
                  </a:cubicBezTo>
                  <a:cubicBezTo>
                    <a:pt x="2035" y="601"/>
                    <a:pt x="2135" y="468"/>
                    <a:pt x="2235" y="368"/>
                  </a:cubicBezTo>
                  <a:cubicBezTo>
                    <a:pt x="2322" y="281"/>
                    <a:pt x="2408" y="194"/>
                    <a:pt x="2495" y="194"/>
                  </a:cubicBezTo>
                  <a:cubicBezTo>
                    <a:pt x="2509" y="194"/>
                    <a:pt x="2522" y="196"/>
                    <a:pt x="2535" y="201"/>
                  </a:cubicBezTo>
                  <a:cubicBezTo>
                    <a:pt x="2602" y="234"/>
                    <a:pt x="2669" y="334"/>
                    <a:pt x="2702" y="468"/>
                  </a:cubicBezTo>
                  <a:cubicBezTo>
                    <a:pt x="2736" y="601"/>
                    <a:pt x="2736" y="768"/>
                    <a:pt x="2736" y="901"/>
                  </a:cubicBezTo>
                  <a:cubicBezTo>
                    <a:pt x="2704" y="1186"/>
                    <a:pt x="2672" y="1471"/>
                    <a:pt x="2612" y="1756"/>
                  </a:cubicBezTo>
                  <a:lnTo>
                    <a:pt x="2612" y="1756"/>
                  </a:lnTo>
                  <a:cubicBezTo>
                    <a:pt x="2609" y="1760"/>
                    <a:pt x="2605" y="1764"/>
                    <a:pt x="2602" y="1769"/>
                  </a:cubicBezTo>
                  <a:lnTo>
                    <a:pt x="2609" y="1771"/>
                  </a:lnTo>
                  <a:lnTo>
                    <a:pt x="2609" y="1771"/>
                  </a:lnTo>
                  <a:cubicBezTo>
                    <a:pt x="2607" y="1782"/>
                    <a:pt x="2604" y="1792"/>
                    <a:pt x="2602" y="1802"/>
                  </a:cubicBezTo>
                  <a:lnTo>
                    <a:pt x="2502" y="2269"/>
                  </a:lnTo>
                  <a:lnTo>
                    <a:pt x="2736" y="1869"/>
                  </a:lnTo>
                  <a:cubicBezTo>
                    <a:pt x="2743" y="1856"/>
                    <a:pt x="2751" y="1844"/>
                    <a:pt x="2759" y="1831"/>
                  </a:cubicBezTo>
                  <a:lnTo>
                    <a:pt x="2759" y="1831"/>
                  </a:lnTo>
                  <a:lnTo>
                    <a:pt x="2769" y="1835"/>
                  </a:lnTo>
                  <a:cubicBezTo>
                    <a:pt x="2771" y="1825"/>
                    <a:pt x="2773" y="1815"/>
                    <a:pt x="2776" y="1804"/>
                  </a:cubicBezTo>
                  <a:lnTo>
                    <a:pt x="2776" y="1804"/>
                  </a:lnTo>
                  <a:cubicBezTo>
                    <a:pt x="2870" y="1660"/>
                    <a:pt x="2986" y="1522"/>
                    <a:pt x="3102" y="1435"/>
                  </a:cubicBezTo>
                  <a:cubicBezTo>
                    <a:pt x="3198" y="1339"/>
                    <a:pt x="3311" y="1261"/>
                    <a:pt x="3416" y="1261"/>
                  </a:cubicBezTo>
                  <a:cubicBezTo>
                    <a:pt x="3458" y="1261"/>
                    <a:pt x="3498" y="1273"/>
                    <a:pt x="3536" y="1302"/>
                  </a:cubicBezTo>
                  <a:cubicBezTo>
                    <a:pt x="3703" y="1368"/>
                    <a:pt x="3703" y="1602"/>
                    <a:pt x="3670" y="1769"/>
                  </a:cubicBezTo>
                  <a:cubicBezTo>
                    <a:pt x="3636" y="1969"/>
                    <a:pt x="3569" y="2136"/>
                    <a:pt x="3469" y="2302"/>
                  </a:cubicBezTo>
                  <a:cubicBezTo>
                    <a:pt x="3569" y="2136"/>
                    <a:pt x="3670" y="1969"/>
                    <a:pt x="3736" y="1769"/>
                  </a:cubicBezTo>
                  <a:cubicBezTo>
                    <a:pt x="3736" y="1702"/>
                    <a:pt x="3770" y="1602"/>
                    <a:pt x="3770" y="1502"/>
                  </a:cubicBezTo>
                  <a:cubicBezTo>
                    <a:pt x="3736" y="1402"/>
                    <a:pt x="3703" y="1268"/>
                    <a:pt x="3603" y="1202"/>
                  </a:cubicBezTo>
                  <a:cubicBezTo>
                    <a:pt x="3544" y="1162"/>
                    <a:pt x="3474" y="1146"/>
                    <a:pt x="3406" y="1146"/>
                  </a:cubicBezTo>
                  <a:cubicBezTo>
                    <a:pt x="3358" y="1146"/>
                    <a:pt x="3311" y="1154"/>
                    <a:pt x="3269" y="1168"/>
                  </a:cubicBezTo>
                  <a:cubicBezTo>
                    <a:pt x="3169" y="1202"/>
                    <a:pt x="3102" y="1268"/>
                    <a:pt x="3002" y="1335"/>
                  </a:cubicBezTo>
                  <a:cubicBezTo>
                    <a:pt x="2942" y="1383"/>
                    <a:pt x="2891" y="1431"/>
                    <a:pt x="2844" y="1480"/>
                  </a:cubicBezTo>
                  <a:lnTo>
                    <a:pt x="2844" y="1480"/>
                  </a:lnTo>
                  <a:cubicBezTo>
                    <a:pt x="2878" y="1299"/>
                    <a:pt x="2902" y="1117"/>
                    <a:pt x="2902" y="935"/>
                  </a:cubicBezTo>
                  <a:cubicBezTo>
                    <a:pt x="2936" y="768"/>
                    <a:pt x="2936" y="601"/>
                    <a:pt x="2902" y="434"/>
                  </a:cubicBezTo>
                  <a:cubicBezTo>
                    <a:pt x="2869" y="368"/>
                    <a:pt x="2836" y="268"/>
                    <a:pt x="2802" y="201"/>
                  </a:cubicBezTo>
                  <a:cubicBezTo>
                    <a:pt x="2769" y="167"/>
                    <a:pt x="2736" y="134"/>
                    <a:pt x="2702" y="101"/>
                  </a:cubicBezTo>
                  <a:lnTo>
                    <a:pt x="2635" y="34"/>
                  </a:lnTo>
                  <a:cubicBezTo>
                    <a:pt x="2602" y="34"/>
                    <a:pt x="2602" y="34"/>
                    <a:pt x="2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2" name="Google Shape;922;p18"/>
          <p:cNvSpPr/>
          <p:nvPr/>
        </p:nvSpPr>
        <p:spPr>
          <a:xfrm rot="-1800044">
            <a:off x="205173" y="4498985"/>
            <a:ext cx="228520" cy="84298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18"/>
          <p:cNvSpPr/>
          <p:nvPr/>
        </p:nvSpPr>
        <p:spPr>
          <a:xfrm rot="-1800044">
            <a:off x="320676" y="4573119"/>
            <a:ext cx="159846" cy="73248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18"/>
          <p:cNvSpPr/>
          <p:nvPr/>
        </p:nvSpPr>
        <p:spPr>
          <a:xfrm rot="1300680">
            <a:off x="286342" y="4155134"/>
            <a:ext cx="228531" cy="84302"/>
          </a:xfrm>
          <a:custGeom>
            <a:avLst/>
            <a:gdLst/>
            <a:ahLst/>
            <a:cxnLst/>
            <a:rect l="l" t="t" r="r" b="b"/>
            <a:pathLst>
              <a:path w="9141" h="3372" extrusionOk="0">
                <a:moveTo>
                  <a:pt x="3199" y="0"/>
                </a:moveTo>
                <a:cubicBezTo>
                  <a:pt x="3155" y="0"/>
                  <a:pt x="3112" y="1"/>
                  <a:pt x="3069" y="3"/>
                </a:cubicBezTo>
                <a:cubicBezTo>
                  <a:pt x="0" y="136"/>
                  <a:pt x="67" y="2037"/>
                  <a:pt x="667" y="2671"/>
                </a:cubicBezTo>
                <a:cubicBezTo>
                  <a:pt x="1041" y="3054"/>
                  <a:pt x="1563" y="3172"/>
                  <a:pt x="2202" y="3172"/>
                </a:cubicBezTo>
                <a:cubicBezTo>
                  <a:pt x="3252" y="3172"/>
                  <a:pt x="4617" y="2850"/>
                  <a:pt x="6148" y="2850"/>
                </a:cubicBezTo>
                <a:cubicBezTo>
                  <a:pt x="7094" y="2850"/>
                  <a:pt x="8103" y="2973"/>
                  <a:pt x="9140" y="3372"/>
                </a:cubicBezTo>
                <a:cubicBezTo>
                  <a:pt x="9140" y="3372"/>
                  <a:pt x="6190" y="0"/>
                  <a:pt x="3199" y="0"/>
                </a:cubicBezTo>
                <a:close/>
              </a:path>
            </a:pathLst>
          </a:custGeom>
          <a:solidFill>
            <a:srgbClr val="FFFFFF">
              <a:alpha val="529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5" name="Google Shape;925;p18"/>
          <p:cNvSpPr/>
          <p:nvPr/>
        </p:nvSpPr>
        <p:spPr>
          <a:xfrm rot="1300680">
            <a:off x="317183" y="4266880"/>
            <a:ext cx="159854" cy="73252"/>
          </a:xfrm>
          <a:custGeom>
            <a:avLst/>
            <a:gdLst/>
            <a:ahLst/>
            <a:cxnLst/>
            <a:rect l="l" t="t" r="r" b="b"/>
            <a:pathLst>
              <a:path w="6394" h="2930" extrusionOk="0">
                <a:moveTo>
                  <a:pt x="3929" y="0"/>
                </a:moveTo>
                <a:cubicBezTo>
                  <a:pt x="3282" y="0"/>
                  <a:pt x="2582" y="81"/>
                  <a:pt x="1924" y="318"/>
                </a:cubicBezTo>
                <a:cubicBezTo>
                  <a:pt x="1" y="1023"/>
                  <a:pt x="696" y="2930"/>
                  <a:pt x="1937" y="2930"/>
                </a:cubicBezTo>
                <a:cubicBezTo>
                  <a:pt x="1987" y="2930"/>
                  <a:pt x="2039" y="2926"/>
                  <a:pt x="2091" y="2920"/>
                </a:cubicBezTo>
                <a:cubicBezTo>
                  <a:pt x="3992" y="2753"/>
                  <a:pt x="4459" y="718"/>
                  <a:pt x="6394" y="351"/>
                </a:cubicBezTo>
                <a:cubicBezTo>
                  <a:pt x="6394" y="351"/>
                  <a:pt x="5279" y="0"/>
                  <a:pt x="392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  <p:sldLayoutId id="2147483657" r:id="rId6"/>
    <p:sldLayoutId id="2147483658" r:id="rId7"/>
    <p:sldLayoutId id="2147483659" r:id="rId8"/>
    <p:sldLayoutId id="2147483664" r:id="rId9"/>
    <p:sldLayoutId id="2147483669" r:id="rId10"/>
    <p:sldLayoutId id="2147483670" r:id="rId11"/>
    <p:sldLayoutId id="2147483671" r:id="rId12"/>
    <p:sldLayoutId id="2147483672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9"/>
          <p:cNvSpPr/>
          <p:nvPr/>
        </p:nvSpPr>
        <p:spPr>
          <a:xfrm>
            <a:off x="2563589" y="4900939"/>
            <a:ext cx="2133678" cy="193412"/>
          </a:xfrm>
          <a:custGeom>
            <a:avLst/>
            <a:gdLst/>
            <a:ahLst/>
            <a:cxnLst/>
            <a:rect l="l" t="t" r="r" b="b"/>
            <a:pathLst>
              <a:path w="48703" h="7791" extrusionOk="0">
                <a:moveTo>
                  <a:pt x="47628" y="0"/>
                </a:moveTo>
                <a:cubicBezTo>
                  <a:pt x="47373" y="0"/>
                  <a:pt x="47074" y="4"/>
                  <a:pt x="46734" y="13"/>
                </a:cubicBezTo>
                <a:cubicBezTo>
                  <a:pt x="46134" y="47"/>
                  <a:pt x="45367" y="80"/>
                  <a:pt x="44466" y="113"/>
                </a:cubicBezTo>
                <a:cubicBezTo>
                  <a:pt x="44032" y="113"/>
                  <a:pt x="43565" y="147"/>
                  <a:pt x="43065" y="180"/>
                </a:cubicBezTo>
                <a:cubicBezTo>
                  <a:pt x="42565" y="213"/>
                  <a:pt x="42031" y="247"/>
                  <a:pt x="41464" y="313"/>
                </a:cubicBezTo>
                <a:cubicBezTo>
                  <a:pt x="36994" y="614"/>
                  <a:pt x="30856" y="1281"/>
                  <a:pt x="24118" y="2282"/>
                </a:cubicBezTo>
                <a:cubicBezTo>
                  <a:pt x="20749" y="2849"/>
                  <a:pt x="17547" y="3349"/>
                  <a:pt x="14645" y="3949"/>
                </a:cubicBezTo>
                <a:cubicBezTo>
                  <a:pt x="13177" y="4250"/>
                  <a:pt x="11809" y="4483"/>
                  <a:pt x="10508" y="4783"/>
                </a:cubicBezTo>
                <a:cubicBezTo>
                  <a:pt x="9241" y="5084"/>
                  <a:pt x="8040" y="5384"/>
                  <a:pt x="6973" y="5651"/>
                </a:cubicBezTo>
                <a:cubicBezTo>
                  <a:pt x="6405" y="5784"/>
                  <a:pt x="5905" y="5884"/>
                  <a:pt x="5405" y="6018"/>
                </a:cubicBezTo>
                <a:cubicBezTo>
                  <a:pt x="4938" y="6151"/>
                  <a:pt x="4471" y="6284"/>
                  <a:pt x="4037" y="6418"/>
                </a:cubicBezTo>
                <a:cubicBezTo>
                  <a:pt x="3170" y="6651"/>
                  <a:pt x="2436" y="6885"/>
                  <a:pt x="1869" y="7052"/>
                </a:cubicBezTo>
                <a:cubicBezTo>
                  <a:pt x="668" y="7452"/>
                  <a:pt x="1" y="7685"/>
                  <a:pt x="34" y="7752"/>
                </a:cubicBezTo>
                <a:cubicBezTo>
                  <a:pt x="43" y="7778"/>
                  <a:pt x="95" y="7791"/>
                  <a:pt x="189" y="7791"/>
                </a:cubicBezTo>
                <a:cubicBezTo>
                  <a:pt x="455" y="7791"/>
                  <a:pt x="1057" y="7691"/>
                  <a:pt x="1969" y="7519"/>
                </a:cubicBezTo>
                <a:cubicBezTo>
                  <a:pt x="2569" y="7385"/>
                  <a:pt x="3337" y="7218"/>
                  <a:pt x="4204" y="7052"/>
                </a:cubicBezTo>
                <a:cubicBezTo>
                  <a:pt x="4638" y="6952"/>
                  <a:pt x="5071" y="6852"/>
                  <a:pt x="5572" y="6751"/>
                </a:cubicBezTo>
                <a:cubicBezTo>
                  <a:pt x="6072" y="6651"/>
                  <a:pt x="6606" y="6551"/>
                  <a:pt x="7139" y="6451"/>
                </a:cubicBezTo>
                <a:cubicBezTo>
                  <a:pt x="8240" y="6251"/>
                  <a:pt x="9441" y="6018"/>
                  <a:pt x="10709" y="5751"/>
                </a:cubicBezTo>
                <a:cubicBezTo>
                  <a:pt x="12009" y="5484"/>
                  <a:pt x="13377" y="5284"/>
                  <a:pt x="14845" y="5017"/>
                </a:cubicBezTo>
                <a:cubicBezTo>
                  <a:pt x="17714" y="4483"/>
                  <a:pt x="20949" y="4016"/>
                  <a:pt x="24285" y="3449"/>
                </a:cubicBezTo>
                <a:cubicBezTo>
                  <a:pt x="31023" y="2448"/>
                  <a:pt x="37127" y="1648"/>
                  <a:pt x="41531" y="1147"/>
                </a:cubicBezTo>
                <a:cubicBezTo>
                  <a:pt x="42098" y="1047"/>
                  <a:pt x="42631" y="981"/>
                  <a:pt x="43132" y="914"/>
                </a:cubicBezTo>
                <a:cubicBezTo>
                  <a:pt x="43632" y="881"/>
                  <a:pt x="44099" y="814"/>
                  <a:pt x="44533" y="780"/>
                </a:cubicBezTo>
                <a:cubicBezTo>
                  <a:pt x="45400" y="647"/>
                  <a:pt x="46167" y="580"/>
                  <a:pt x="46801" y="480"/>
                </a:cubicBezTo>
                <a:cubicBezTo>
                  <a:pt x="48035" y="313"/>
                  <a:pt x="48702" y="180"/>
                  <a:pt x="48702" y="80"/>
                </a:cubicBezTo>
                <a:cubicBezTo>
                  <a:pt x="48702" y="31"/>
                  <a:pt x="48327" y="0"/>
                  <a:pt x="4762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1731;p29"/>
          <p:cNvSpPr/>
          <p:nvPr/>
        </p:nvSpPr>
        <p:spPr>
          <a:xfrm>
            <a:off x="-1174625" y="3874775"/>
            <a:ext cx="25" cy="25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0" y="1"/>
                </a:moveTo>
                <a:close/>
              </a:path>
            </a:pathLst>
          </a:custGeom>
          <a:noFill/>
          <a:ln w="10850" cap="flat" cmpd="sng">
            <a:solidFill>
              <a:srgbClr val="262424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1732;p29"/>
          <p:cNvSpPr/>
          <p:nvPr/>
        </p:nvSpPr>
        <p:spPr>
          <a:xfrm>
            <a:off x="8447097" y="4397115"/>
            <a:ext cx="590471" cy="94906"/>
          </a:xfrm>
          <a:custGeom>
            <a:avLst/>
            <a:gdLst/>
            <a:ahLst/>
            <a:cxnLst/>
            <a:rect l="l" t="t" r="r" b="b"/>
            <a:pathLst>
              <a:path w="13478" h="3823" extrusionOk="0">
                <a:moveTo>
                  <a:pt x="255" y="1"/>
                </a:moveTo>
                <a:cubicBezTo>
                  <a:pt x="156" y="1"/>
                  <a:pt x="92" y="20"/>
                  <a:pt x="68" y="60"/>
                </a:cubicBezTo>
                <a:cubicBezTo>
                  <a:pt x="1" y="227"/>
                  <a:pt x="635" y="694"/>
                  <a:pt x="1769" y="1261"/>
                </a:cubicBezTo>
                <a:cubicBezTo>
                  <a:pt x="2936" y="1862"/>
                  <a:pt x="4571" y="2462"/>
                  <a:pt x="6472" y="2963"/>
                </a:cubicBezTo>
                <a:cubicBezTo>
                  <a:pt x="8985" y="3585"/>
                  <a:pt x="11216" y="3822"/>
                  <a:pt x="12434" y="3822"/>
                </a:cubicBezTo>
                <a:cubicBezTo>
                  <a:pt x="13043" y="3822"/>
                  <a:pt x="13399" y="3763"/>
                  <a:pt x="13410" y="3663"/>
                </a:cubicBezTo>
                <a:cubicBezTo>
                  <a:pt x="13477" y="3296"/>
                  <a:pt x="10442" y="2662"/>
                  <a:pt x="6772" y="1762"/>
                </a:cubicBezTo>
                <a:cubicBezTo>
                  <a:pt x="4938" y="1295"/>
                  <a:pt x="3303" y="794"/>
                  <a:pt x="2102" y="461"/>
                </a:cubicBezTo>
                <a:cubicBezTo>
                  <a:pt x="1219" y="183"/>
                  <a:pt x="565" y="1"/>
                  <a:pt x="255" y="1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33" name="Google Shape;1733;p29"/>
          <p:cNvGrpSpPr/>
          <p:nvPr/>
        </p:nvGrpSpPr>
        <p:grpSpPr>
          <a:xfrm>
            <a:off x="927050" y="867175"/>
            <a:ext cx="2764349" cy="3207523"/>
            <a:chOff x="927050" y="867175"/>
            <a:chExt cx="2764349" cy="3207523"/>
          </a:xfrm>
        </p:grpSpPr>
        <p:sp>
          <p:nvSpPr>
            <p:cNvPr id="1734" name="Google Shape;1734;p29"/>
            <p:cNvSpPr/>
            <p:nvPr/>
          </p:nvSpPr>
          <p:spPr>
            <a:xfrm>
              <a:off x="927050" y="867175"/>
              <a:ext cx="2663830" cy="3207523"/>
            </a:xfrm>
            <a:custGeom>
              <a:avLst/>
              <a:gdLst/>
              <a:ahLst/>
              <a:cxnLst/>
              <a:rect l="l" t="t" r="r" b="b"/>
              <a:pathLst>
                <a:path w="120087" h="144597" extrusionOk="0">
                  <a:moveTo>
                    <a:pt x="62345" y="0"/>
                  </a:moveTo>
                  <a:cubicBezTo>
                    <a:pt x="42597" y="0"/>
                    <a:pt x="25385" y="2302"/>
                    <a:pt x="11108" y="6838"/>
                  </a:cubicBezTo>
                  <a:cubicBezTo>
                    <a:pt x="8640" y="23317"/>
                    <a:pt x="0" y="86529"/>
                    <a:pt x="5471" y="140100"/>
                  </a:cubicBezTo>
                  <a:cubicBezTo>
                    <a:pt x="5538" y="140901"/>
                    <a:pt x="20648" y="142235"/>
                    <a:pt x="21916" y="142369"/>
                  </a:cubicBezTo>
                  <a:cubicBezTo>
                    <a:pt x="29221" y="143203"/>
                    <a:pt x="36560" y="143770"/>
                    <a:pt x="43932" y="144137"/>
                  </a:cubicBezTo>
                  <a:cubicBezTo>
                    <a:pt x="50036" y="144430"/>
                    <a:pt x="56187" y="144597"/>
                    <a:pt x="62349" y="144597"/>
                  </a:cubicBezTo>
                  <a:cubicBezTo>
                    <a:pt x="75074" y="144597"/>
                    <a:pt x="87842" y="143888"/>
                    <a:pt x="100339" y="142135"/>
                  </a:cubicBezTo>
                  <a:cubicBezTo>
                    <a:pt x="100439" y="142102"/>
                    <a:pt x="100539" y="142102"/>
                    <a:pt x="100606" y="142102"/>
                  </a:cubicBezTo>
                  <a:cubicBezTo>
                    <a:pt x="106310" y="141368"/>
                    <a:pt x="111880" y="140467"/>
                    <a:pt x="117351" y="139433"/>
                  </a:cubicBezTo>
                  <a:cubicBezTo>
                    <a:pt x="118785" y="105109"/>
                    <a:pt x="120086" y="29655"/>
                    <a:pt x="112247" y="4437"/>
                  </a:cubicBezTo>
                  <a:cubicBezTo>
                    <a:pt x="104141" y="2969"/>
                    <a:pt x="84661" y="0"/>
                    <a:pt x="623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29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29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29"/>
            <p:cNvSpPr/>
            <p:nvPr/>
          </p:nvSpPr>
          <p:spPr>
            <a:xfrm>
              <a:off x="1905995" y="3543782"/>
              <a:ext cx="1215511" cy="167150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6D4D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29"/>
            <p:cNvSpPr/>
            <p:nvPr/>
          </p:nvSpPr>
          <p:spPr>
            <a:xfrm>
              <a:off x="1944169" y="3208664"/>
              <a:ext cx="655104" cy="179225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29"/>
            <p:cNvSpPr/>
            <p:nvPr/>
          </p:nvSpPr>
          <p:spPr>
            <a:xfrm>
              <a:off x="1402164" y="2996417"/>
              <a:ext cx="1214790" cy="166853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29"/>
            <p:cNvSpPr/>
            <p:nvPr/>
          </p:nvSpPr>
          <p:spPr>
            <a:xfrm>
              <a:off x="1148848" y="924729"/>
              <a:ext cx="1076982" cy="720926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29"/>
            <p:cNvSpPr/>
            <p:nvPr/>
          </p:nvSpPr>
          <p:spPr>
            <a:xfrm>
              <a:off x="1077283" y="1893998"/>
              <a:ext cx="556869" cy="64377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29"/>
            <p:cNvSpPr/>
            <p:nvPr/>
          </p:nvSpPr>
          <p:spPr>
            <a:xfrm>
              <a:off x="3090183" y="1200778"/>
              <a:ext cx="404930" cy="1033870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29"/>
            <p:cNvSpPr/>
            <p:nvPr/>
          </p:nvSpPr>
          <p:spPr>
            <a:xfrm>
              <a:off x="1058949" y="2499475"/>
              <a:ext cx="2439149" cy="532082"/>
            </a:xfrm>
            <a:custGeom>
              <a:avLst/>
              <a:gdLst/>
              <a:ahLst/>
              <a:cxnLst/>
              <a:rect l="l" t="t" r="r" b="b"/>
              <a:pathLst>
                <a:path w="114716" h="25116" extrusionOk="0">
                  <a:moveTo>
                    <a:pt x="62750" y="1"/>
                  </a:moveTo>
                  <a:cubicBezTo>
                    <a:pt x="59560" y="1"/>
                    <a:pt x="56397" y="526"/>
                    <a:pt x="53505" y="1775"/>
                  </a:cubicBezTo>
                  <a:cubicBezTo>
                    <a:pt x="48668" y="3876"/>
                    <a:pt x="45233" y="7846"/>
                    <a:pt x="40529" y="10147"/>
                  </a:cubicBezTo>
                  <a:cubicBezTo>
                    <a:pt x="37598" y="11593"/>
                    <a:pt x="34631" y="12239"/>
                    <a:pt x="31594" y="12239"/>
                  </a:cubicBezTo>
                  <a:cubicBezTo>
                    <a:pt x="29516" y="12239"/>
                    <a:pt x="27406" y="11937"/>
                    <a:pt x="25252" y="11381"/>
                  </a:cubicBezTo>
                  <a:cubicBezTo>
                    <a:pt x="19681" y="9947"/>
                    <a:pt x="14044" y="7045"/>
                    <a:pt x="8173" y="6945"/>
                  </a:cubicBezTo>
                  <a:cubicBezTo>
                    <a:pt x="8080" y="6944"/>
                    <a:pt x="7987" y="6943"/>
                    <a:pt x="7893" y="6943"/>
                  </a:cubicBezTo>
                  <a:cubicBezTo>
                    <a:pt x="5327" y="6943"/>
                    <a:pt x="2458" y="7390"/>
                    <a:pt x="334" y="8613"/>
                  </a:cubicBezTo>
                  <a:cubicBezTo>
                    <a:pt x="167" y="12849"/>
                    <a:pt x="67" y="17152"/>
                    <a:pt x="0" y="21489"/>
                  </a:cubicBezTo>
                  <a:cubicBezTo>
                    <a:pt x="2170" y="20355"/>
                    <a:pt x="5439" y="19819"/>
                    <a:pt x="7947" y="19819"/>
                  </a:cubicBezTo>
                  <a:cubicBezTo>
                    <a:pt x="8023" y="19819"/>
                    <a:pt x="8098" y="19820"/>
                    <a:pt x="8173" y="19821"/>
                  </a:cubicBezTo>
                  <a:cubicBezTo>
                    <a:pt x="14044" y="19921"/>
                    <a:pt x="19681" y="22823"/>
                    <a:pt x="25252" y="24257"/>
                  </a:cubicBezTo>
                  <a:cubicBezTo>
                    <a:pt x="27406" y="24813"/>
                    <a:pt x="29516" y="25115"/>
                    <a:pt x="31594" y="25115"/>
                  </a:cubicBezTo>
                  <a:cubicBezTo>
                    <a:pt x="34631" y="25115"/>
                    <a:pt x="37598" y="24469"/>
                    <a:pt x="40529" y="23023"/>
                  </a:cubicBezTo>
                  <a:cubicBezTo>
                    <a:pt x="45233" y="20721"/>
                    <a:pt x="48668" y="16752"/>
                    <a:pt x="53505" y="14650"/>
                  </a:cubicBezTo>
                  <a:cubicBezTo>
                    <a:pt x="56397" y="13402"/>
                    <a:pt x="59560" y="12877"/>
                    <a:pt x="62750" y="12877"/>
                  </a:cubicBezTo>
                  <a:cubicBezTo>
                    <a:pt x="66550" y="12877"/>
                    <a:pt x="70389" y="13623"/>
                    <a:pt x="73853" y="14784"/>
                  </a:cubicBezTo>
                  <a:cubicBezTo>
                    <a:pt x="79624" y="16719"/>
                    <a:pt x="84794" y="19888"/>
                    <a:pt x="90932" y="20955"/>
                  </a:cubicBezTo>
                  <a:cubicBezTo>
                    <a:pt x="91793" y="21102"/>
                    <a:pt x="92639" y="21167"/>
                    <a:pt x="93472" y="21167"/>
                  </a:cubicBezTo>
                  <a:cubicBezTo>
                    <a:pt x="98325" y="21167"/>
                    <a:pt x="102770" y="18942"/>
                    <a:pt x="107410" y="17519"/>
                  </a:cubicBezTo>
                  <a:cubicBezTo>
                    <a:pt x="108793" y="17101"/>
                    <a:pt x="110135" y="16911"/>
                    <a:pt x="111444" y="16911"/>
                  </a:cubicBezTo>
                  <a:cubicBezTo>
                    <a:pt x="112535" y="16911"/>
                    <a:pt x="113602" y="17043"/>
                    <a:pt x="114649" y="17286"/>
                  </a:cubicBezTo>
                  <a:cubicBezTo>
                    <a:pt x="114682" y="18353"/>
                    <a:pt x="114682" y="19421"/>
                    <a:pt x="114682" y="20455"/>
                  </a:cubicBezTo>
                  <a:cubicBezTo>
                    <a:pt x="114716" y="15184"/>
                    <a:pt x="114716" y="9814"/>
                    <a:pt x="114649" y="4410"/>
                  </a:cubicBezTo>
                  <a:cubicBezTo>
                    <a:pt x="113602" y="4167"/>
                    <a:pt x="112535" y="4035"/>
                    <a:pt x="111444" y="4035"/>
                  </a:cubicBezTo>
                  <a:cubicBezTo>
                    <a:pt x="110135" y="4035"/>
                    <a:pt x="108793" y="4225"/>
                    <a:pt x="107410" y="4643"/>
                  </a:cubicBezTo>
                  <a:cubicBezTo>
                    <a:pt x="102770" y="6067"/>
                    <a:pt x="98325" y="8291"/>
                    <a:pt x="93472" y="8291"/>
                  </a:cubicBezTo>
                  <a:cubicBezTo>
                    <a:pt x="92639" y="8291"/>
                    <a:pt x="91793" y="8226"/>
                    <a:pt x="90932" y="8079"/>
                  </a:cubicBezTo>
                  <a:cubicBezTo>
                    <a:pt x="84794" y="7012"/>
                    <a:pt x="79624" y="3843"/>
                    <a:pt x="73853" y="1908"/>
                  </a:cubicBezTo>
                  <a:cubicBezTo>
                    <a:pt x="70389" y="747"/>
                    <a:pt x="66550" y="1"/>
                    <a:pt x="62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29"/>
            <p:cNvSpPr/>
            <p:nvPr/>
          </p:nvSpPr>
          <p:spPr>
            <a:xfrm>
              <a:off x="1056100" y="2772245"/>
              <a:ext cx="2441296" cy="514414"/>
            </a:xfrm>
            <a:custGeom>
              <a:avLst/>
              <a:gdLst/>
              <a:ahLst/>
              <a:cxnLst/>
              <a:rect l="l" t="t" r="r" b="b"/>
              <a:pathLst>
                <a:path w="114817" h="24282" extrusionOk="0">
                  <a:moveTo>
                    <a:pt x="62884" y="1"/>
                  </a:moveTo>
                  <a:cubicBezTo>
                    <a:pt x="59694" y="1"/>
                    <a:pt x="56531" y="526"/>
                    <a:pt x="53639" y="1774"/>
                  </a:cubicBezTo>
                  <a:cubicBezTo>
                    <a:pt x="48802" y="3843"/>
                    <a:pt x="45367" y="7845"/>
                    <a:pt x="40663" y="10147"/>
                  </a:cubicBezTo>
                  <a:cubicBezTo>
                    <a:pt x="37732" y="11593"/>
                    <a:pt x="34765" y="12239"/>
                    <a:pt x="31728" y="12239"/>
                  </a:cubicBezTo>
                  <a:cubicBezTo>
                    <a:pt x="29650" y="12239"/>
                    <a:pt x="27540" y="11937"/>
                    <a:pt x="25386" y="11381"/>
                  </a:cubicBezTo>
                  <a:cubicBezTo>
                    <a:pt x="19815" y="9947"/>
                    <a:pt x="14178" y="7045"/>
                    <a:pt x="8307" y="6945"/>
                  </a:cubicBezTo>
                  <a:cubicBezTo>
                    <a:pt x="8230" y="6944"/>
                    <a:pt x="8152" y="6943"/>
                    <a:pt x="8073" y="6943"/>
                  </a:cubicBezTo>
                  <a:cubicBezTo>
                    <a:pt x="5479" y="6943"/>
                    <a:pt x="2304" y="7481"/>
                    <a:pt x="134" y="8679"/>
                  </a:cubicBezTo>
                  <a:cubicBezTo>
                    <a:pt x="1" y="12716"/>
                    <a:pt x="134" y="16685"/>
                    <a:pt x="134" y="20788"/>
                  </a:cubicBezTo>
                  <a:cubicBezTo>
                    <a:pt x="2313" y="19617"/>
                    <a:pt x="5602" y="18985"/>
                    <a:pt x="8115" y="18985"/>
                  </a:cubicBezTo>
                  <a:cubicBezTo>
                    <a:pt x="8179" y="18985"/>
                    <a:pt x="8243" y="18986"/>
                    <a:pt x="8307" y="18987"/>
                  </a:cubicBezTo>
                  <a:cubicBezTo>
                    <a:pt x="14178" y="19053"/>
                    <a:pt x="19815" y="21989"/>
                    <a:pt x="25386" y="23423"/>
                  </a:cubicBezTo>
                  <a:cubicBezTo>
                    <a:pt x="27540" y="23979"/>
                    <a:pt x="29650" y="24281"/>
                    <a:pt x="31728" y="24281"/>
                  </a:cubicBezTo>
                  <a:cubicBezTo>
                    <a:pt x="34765" y="24281"/>
                    <a:pt x="37732" y="23635"/>
                    <a:pt x="40663" y="22189"/>
                  </a:cubicBezTo>
                  <a:cubicBezTo>
                    <a:pt x="45367" y="19887"/>
                    <a:pt x="48802" y="15885"/>
                    <a:pt x="53639" y="13816"/>
                  </a:cubicBezTo>
                  <a:cubicBezTo>
                    <a:pt x="56531" y="12568"/>
                    <a:pt x="59694" y="12042"/>
                    <a:pt x="62884" y="12042"/>
                  </a:cubicBezTo>
                  <a:cubicBezTo>
                    <a:pt x="66684" y="12042"/>
                    <a:pt x="70523" y="12789"/>
                    <a:pt x="73987" y="13950"/>
                  </a:cubicBezTo>
                  <a:cubicBezTo>
                    <a:pt x="79758" y="15851"/>
                    <a:pt x="84928" y="19053"/>
                    <a:pt x="91066" y="20088"/>
                  </a:cubicBezTo>
                  <a:cubicBezTo>
                    <a:pt x="91950" y="20243"/>
                    <a:pt x="92818" y="20313"/>
                    <a:pt x="93674" y="20313"/>
                  </a:cubicBezTo>
                  <a:cubicBezTo>
                    <a:pt x="98500" y="20313"/>
                    <a:pt x="102926" y="18102"/>
                    <a:pt x="107544" y="16685"/>
                  </a:cubicBezTo>
                  <a:cubicBezTo>
                    <a:pt x="108928" y="16261"/>
                    <a:pt x="110282" y="16071"/>
                    <a:pt x="111605" y="16071"/>
                  </a:cubicBezTo>
                  <a:cubicBezTo>
                    <a:pt x="112673" y="16071"/>
                    <a:pt x="113721" y="16195"/>
                    <a:pt x="114750" y="16418"/>
                  </a:cubicBezTo>
                  <a:cubicBezTo>
                    <a:pt x="114783" y="13516"/>
                    <a:pt x="114816" y="10581"/>
                    <a:pt x="114816" y="7579"/>
                  </a:cubicBezTo>
                  <a:cubicBezTo>
                    <a:pt x="114816" y="6511"/>
                    <a:pt x="114816" y="5477"/>
                    <a:pt x="114783" y="4410"/>
                  </a:cubicBezTo>
                  <a:cubicBezTo>
                    <a:pt x="113736" y="4167"/>
                    <a:pt x="112669" y="4035"/>
                    <a:pt x="111578" y="4035"/>
                  </a:cubicBezTo>
                  <a:cubicBezTo>
                    <a:pt x="110269" y="4035"/>
                    <a:pt x="108927" y="4225"/>
                    <a:pt x="107544" y="4643"/>
                  </a:cubicBezTo>
                  <a:cubicBezTo>
                    <a:pt x="102904" y="6066"/>
                    <a:pt x="98459" y="8291"/>
                    <a:pt x="93606" y="8291"/>
                  </a:cubicBezTo>
                  <a:cubicBezTo>
                    <a:pt x="92773" y="8291"/>
                    <a:pt x="91927" y="8226"/>
                    <a:pt x="91066" y="8079"/>
                  </a:cubicBezTo>
                  <a:cubicBezTo>
                    <a:pt x="84928" y="7012"/>
                    <a:pt x="79758" y="3809"/>
                    <a:pt x="73987" y="1908"/>
                  </a:cubicBezTo>
                  <a:cubicBezTo>
                    <a:pt x="70523" y="747"/>
                    <a:pt x="66684" y="1"/>
                    <a:pt x="62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29"/>
            <p:cNvSpPr/>
            <p:nvPr/>
          </p:nvSpPr>
          <p:spPr>
            <a:xfrm>
              <a:off x="1056823" y="3027284"/>
              <a:ext cx="2439149" cy="515177"/>
            </a:xfrm>
            <a:custGeom>
              <a:avLst/>
              <a:gdLst/>
              <a:ahLst/>
              <a:cxnLst/>
              <a:rect l="l" t="t" r="r" b="b"/>
              <a:pathLst>
                <a:path w="114716" h="24318" extrusionOk="0">
                  <a:moveTo>
                    <a:pt x="62879" y="0"/>
                  </a:moveTo>
                  <a:cubicBezTo>
                    <a:pt x="59679" y="0"/>
                    <a:pt x="56506" y="526"/>
                    <a:pt x="53605" y="1777"/>
                  </a:cubicBezTo>
                  <a:cubicBezTo>
                    <a:pt x="48768" y="3846"/>
                    <a:pt x="45333" y="7848"/>
                    <a:pt x="40629" y="10150"/>
                  </a:cubicBezTo>
                  <a:cubicBezTo>
                    <a:pt x="37698" y="11596"/>
                    <a:pt x="34731" y="12242"/>
                    <a:pt x="31694" y="12242"/>
                  </a:cubicBezTo>
                  <a:cubicBezTo>
                    <a:pt x="29616" y="12242"/>
                    <a:pt x="27506" y="11940"/>
                    <a:pt x="25352" y="11384"/>
                  </a:cubicBezTo>
                  <a:cubicBezTo>
                    <a:pt x="19781" y="9950"/>
                    <a:pt x="14144" y="7014"/>
                    <a:pt x="8273" y="6948"/>
                  </a:cubicBezTo>
                  <a:cubicBezTo>
                    <a:pt x="8204" y="6947"/>
                    <a:pt x="8134" y="6946"/>
                    <a:pt x="8063" y="6946"/>
                  </a:cubicBezTo>
                  <a:cubicBezTo>
                    <a:pt x="5461" y="6946"/>
                    <a:pt x="2211" y="7548"/>
                    <a:pt x="67" y="8782"/>
                  </a:cubicBezTo>
                  <a:cubicBezTo>
                    <a:pt x="0" y="10951"/>
                    <a:pt x="301" y="19123"/>
                    <a:pt x="367" y="20658"/>
                  </a:cubicBezTo>
                  <a:cubicBezTo>
                    <a:pt x="2500" y="19526"/>
                    <a:pt x="5541" y="19022"/>
                    <a:pt x="8034" y="19022"/>
                  </a:cubicBezTo>
                  <a:cubicBezTo>
                    <a:pt x="8114" y="19022"/>
                    <a:pt x="8194" y="19022"/>
                    <a:pt x="8273" y="19023"/>
                  </a:cubicBezTo>
                  <a:cubicBezTo>
                    <a:pt x="14144" y="19123"/>
                    <a:pt x="19781" y="22025"/>
                    <a:pt x="25352" y="23460"/>
                  </a:cubicBezTo>
                  <a:cubicBezTo>
                    <a:pt x="27506" y="24015"/>
                    <a:pt x="29616" y="24317"/>
                    <a:pt x="31694" y="24317"/>
                  </a:cubicBezTo>
                  <a:cubicBezTo>
                    <a:pt x="34731" y="24317"/>
                    <a:pt x="37698" y="23671"/>
                    <a:pt x="40629" y="22225"/>
                  </a:cubicBezTo>
                  <a:cubicBezTo>
                    <a:pt x="45333" y="19924"/>
                    <a:pt x="48768" y="15921"/>
                    <a:pt x="53605" y="13853"/>
                  </a:cubicBezTo>
                  <a:cubicBezTo>
                    <a:pt x="56497" y="12605"/>
                    <a:pt x="59660" y="12079"/>
                    <a:pt x="62850" y="12079"/>
                  </a:cubicBezTo>
                  <a:cubicBezTo>
                    <a:pt x="66650" y="12079"/>
                    <a:pt x="70489" y="12825"/>
                    <a:pt x="73953" y="13986"/>
                  </a:cubicBezTo>
                  <a:cubicBezTo>
                    <a:pt x="79724" y="15887"/>
                    <a:pt x="84894" y="19090"/>
                    <a:pt x="91032" y="20124"/>
                  </a:cubicBezTo>
                  <a:cubicBezTo>
                    <a:pt x="91916" y="20280"/>
                    <a:pt x="92784" y="20349"/>
                    <a:pt x="93640" y="20349"/>
                  </a:cubicBezTo>
                  <a:cubicBezTo>
                    <a:pt x="98466" y="20349"/>
                    <a:pt x="102892" y="18138"/>
                    <a:pt x="107510" y="16721"/>
                  </a:cubicBezTo>
                  <a:cubicBezTo>
                    <a:pt x="108899" y="16303"/>
                    <a:pt x="110255" y="16112"/>
                    <a:pt x="111573" y="16112"/>
                  </a:cubicBezTo>
                  <a:cubicBezTo>
                    <a:pt x="112565" y="16112"/>
                    <a:pt x="113536" y="16221"/>
                    <a:pt x="114482" y="16421"/>
                  </a:cubicBezTo>
                  <a:cubicBezTo>
                    <a:pt x="114582" y="12552"/>
                    <a:pt x="114649" y="8516"/>
                    <a:pt x="114716" y="4379"/>
                  </a:cubicBezTo>
                  <a:cubicBezTo>
                    <a:pt x="113687" y="4156"/>
                    <a:pt x="112639" y="4032"/>
                    <a:pt x="111571" y="4032"/>
                  </a:cubicBezTo>
                  <a:cubicBezTo>
                    <a:pt x="110248" y="4032"/>
                    <a:pt x="108894" y="4222"/>
                    <a:pt x="107510" y="4646"/>
                  </a:cubicBezTo>
                  <a:cubicBezTo>
                    <a:pt x="102892" y="6063"/>
                    <a:pt x="98466" y="8274"/>
                    <a:pt x="93640" y="8274"/>
                  </a:cubicBezTo>
                  <a:cubicBezTo>
                    <a:pt x="92784" y="8274"/>
                    <a:pt x="91916" y="8204"/>
                    <a:pt x="91032" y="8049"/>
                  </a:cubicBezTo>
                  <a:cubicBezTo>
                    <a:pt x="84894" y="7014"/>
                    <a:pt x="79724" y="3812"/>
                    <a:pt x="73953" y="1877"/>
                  </a:cubicBezTo>
                  <a:cubicBezTo>
                    <a:pt x="70498" y="738"/>
                    <a:pt x="66670" y="0"/>
                    <a:pt x="628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29"/>
            <p:cNvSpPr/>
            <p:nvPr/>
          </p:nvSpPr>
          <p:spPr>
            <a:xfrm>
              <a:off x="1066030" y="3283150"/>
              <a:ext cx="2424988" cy="726603"/>
            </a:xfrm>
            <a:custGeom>
              <a:avLst/>
              <a:gdLst/>
              <a:ahLst/>
              <a:cxnLst/>
              <a:rect l="l" t="t" r="r" b="b"/>
              <a:pathLst>
                <a:path w="114050" h="34298" extrusionOk="0">
                  <a:moveTo>
                    <a:pt x="62417" y="1"/>
                  </a:moveTo>
                  <a:cubicBezTo>
                    <a:pt x="59227" y="1"/>
                    <a:pt x="56064" y="527"/>
                    <a:pt x="53172" y="1775"/>
                  </a:cubicBezTo>
                  <a:cubicBezTo>
                    <a:pt x="48335" y="3843"/>
                    <a:pt x="44900" y="7846"/>
                    <a:pt x="40196" y="10147"/>
                  </a:cubicBezTo>
                  <a:cubicBezTo>
                    <a:pt x="37265" y="11593"/>
                    <a:pt x="34298" y="12239"/>
                    <a:pt x="31261" y="12239"/>
                  </a:cubicBezTo>
                  <a:cubicBezTo>
                    <a:pt x="29183" y="12239"/>
                    <a:pt x="27073" y="11937"/>
                    <a:pt x="24919" y="11382"/>
                  </a:cubicBezTo>
                  <a:cubicBezTo>
                    <a:pt x="19348" y="9947"/>
                    <a:pt x="13711" y="7045"/>
                    <a:pt x="7840" y="6945"/>
                  </a:cubicBezTo>
                  <a:cubicBezTo>
                    <a:pt x="7747" y="6944"/>
                    <a:pt x="7654" y="6943"/>
                    <a:pt x="7560" y="6943"/>
                  </a:cubicBezTo>
                  <a:cubicBezTo>
                    <a:pt x="4994" y="6943"/>
                    <a:pt x="2125" y="7390"/>
                    <a:pt x="1" y="8613"/>
                  </a:cubicBezTo>
                  <a:cubicBezTo>
                    <a:pt x="1" y="8913"/>
                    <a:pt x="701" y="23157"/>
                    <a:pt x="1402" y="29861"/>
                  </a:cubicBezTo>
                  <a:cubicBezTo>
                    <a:pt x="2069" y="30929"/>
                    <a:pt x="31090" y="34298"/>
                    <a:pt x="56641" y="34298"/>
                  </a:cubicBezTo>
                  <a:cubicBezTo>
                    <a:pt x="76489" y="34298"/>
                    <a:pt x="95536" y="32597"/>
                    <a:pt x="113282" y="29194"/>
                  </a:cubicBezTo>
                  <a:cubicBezTo>
                    <a:pt x="113582" y="22323"/>
                    <a:pt x="113849" y="13783"/>
                    <a:pt x="114049" y="4343"/>
                  </a:cubicBezTo>
                  <a:cubicBezTo>
                    <a:pt x="113103" y="4143"/>
                    <a:pt x="112132" y="4034"/>
                    <a:pt x="111140" y="4034"/>
                  </a:cubicBezTo>
                  <a:cubicBezTo>
                    <a:pt x="109822" y="4034"/>
                    <a:pt x="108466" y="4225"/>
                    <a:pt x="107077" y="4643"/>
                  </a:cubicBezTo>
                  <a:cubicBezTo>
                    <a:pt x="102437" y="6067"/>
                    <a:pt x="97992" y="8292"/>
                    <a:pt x="93139" y="8292"/>
                  </a:cubicBezTo>
                  <a:cubicBezTo>
                    <a:pt x="92306" y="8292"/>
                    <a:pt x="91460" y="8226"/>
                    <a:pt x="90599" y="8079"/>
                  </a:cubicBezTo>
                  <a:cubicBezTo>
                    <a:pt x="84461" y="7012"/>
                    <a:pt x="79291" y="3809"/>
                    <a:pt x="73520" y="1908"/>
                  </a:cubicBezTo>
                  <a:cubicBezTo>
                    <a:pt x="70056" y="747"/>
                    <a:pt x="66217" y="1"/>
                    <a:pt x="62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29"/>
            <p:cNvSpPr/>
            <p:nvPr/>
          </p:nvSpPr>
          <p:spPr>
            <a:xfrm>
              <a:off x="1139286" y="3485461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60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29"/>
            <p:cNvSpPr/>
            <p:nvPr/>
          </p:nvSpPr>
          <p:spPr>
            <a:xfrm>
              <a:off x="2211984" y="3328717"/>
              <a:ext cx="1104544" cy="187360"/>
            </a:xfrm>
            <a:custGeom>
              <a:avLst/>
              <a:gdLst/>
              <a:ahLst/>
              <a:cxnLst/>
              <a:rect l="l" t="t" r="r" b="b"/>
              <a:pathLst>
                <a:path w="52138" h="8844" extrusionOk="0">
                  <a:moveTo>
                    <a:pt x="8468" y="1"/>
                  </a:moveTo>
                  <a:cubicBezTo>
                    <a:pt x="8164" y="1"/>
                    <a:pt x="7865" y="8"/>
                    <a:pt x="7573" y="24"/>
                  </a:cubicBezTo>
                  <a:cubicBezTo>
                    <a:pt x="5104" y="124"/>
                    <a:pt x="3136" y="758"/>
                    <a:pt x="1869" y="1325"/>
                  </a:cubicBezTo>
                  <a:cubicBezTo>
                    <a:pt x="1235" y="1592"/>
                    <a:pt x="768" y="1859"/>
                    <a:pt x="468" y="2059"/>
                  </a:cubicBezTo>
                  <a:cubicBezTo>
                    <a:pt x="134" y="2226"/>
                    <a:pt x="1" y="2359"/>
                    <a:pt x="1" y="2359"/>
                  </a:cubicBezTo>
                  <a:cubicBezTo>
                    <a:pt x="1" y="2365"/>
                    <a:pt x="6" y="2367"/>
                    <a:pt x="17" y="2367"/>
                  </a:cubicBezTo>
                  <a:cubicBezTo>
                    <a:pt x="71" y="2367"/>
                    <a:pt x="256" y="2298"/>
                    <a:pt x="534" y="2159"/>
                  </a:cubicBezTo>
                  <a:cubicBezTo>
                    <a:pt x="868" y="2025"/>
                    <a:pt x="1335" y="1792"/>
                    <a:pt x="1969" y="1558"/>
                  </a:cubicBezTo>
                  <a:cubicBezTo>
                    <a:pt x="3236" y="1058"/>
                    <a:pt x="5171" y="524"/>
                    <a:pt x="7606" y="458"/>
                  </a:cubicBezTo>
                  <a:cubicBezTo>
                    <a:pt x="7755" y="453"/>
                    <a:pt x="7906" y="451"/>
                    <a:pt x="8059" y="451"/>
                  </a:cubicBezTo>
                  <a:cubicBezTo>
                    <a:pt x="10369" y="451"/>
                    <a:pt x="13098" y="926"/>
                    <a:pt x="15945" y="1959"/>
                  </a:cubicBezTo>
                  <a:cubicBezTo>
                    <a:pt x="17446" y="2492"/>
                    <a:pt x="19014" y="3193"/>
                    <a:pt x="20549" y="3993"/>
                  </a:cubicBezTo>
                  <a:cubicBezTo>
                    <a:pt x="21349" y="4427"/>
                    <a:pt x="22116" y="4861"/>
                    <a:pt x="22950" y="5261"/>
                  </a:cubicBezTo>
                  <a:cubicBezTo>
                    <a:pt x="23784" y="5661"/>
                    <a:pt x="24618" y="6095"/>
                    <a:pt x="25485" y="6429"/>
                  </a:cubicBezTo>
                  <a:cubicBezTo>
                    <a:pt x="27220" y="7196"/>
                    <a:pt x="28988" y="7729"/>
                    <a:pt x="30723" y="8163"/>
                  </a:cubicBezTo>
                  <a:cubicBezTo>
                    <a:pt x="31190" y="8230"/>
                    <a:pt x="31623" y="8330"/>
                    <a:pt x="32023" y="8397"/>
                  </a:cubicBezTo>
                  <a:cubicBezTo>
                    <a:pt x="32457" y="8497"/>
                    <a:pt x="32891" y="8530"/>
                    <a:pt x="33324" y="8597"/>
                  </a:cubicBezTo>
                  <a:cubicBezTo>
                    <a:pt x="34192" y="8730"/>
                    <a:pt x="35026" y="8764"/>
                    <a:pt x="35826" y="8830"/>
                  </a:cubicBezTo>
                  <a:cubicBezTo>
                    <a:pt x="36131" y="8840"/>
                    <a:pt x="36432" y="8844"/>
                    <a:pt x="36731" y="8844"/>
                  </a:cubicBezTo>
                  <a:cubicBezTo>
                    <a:pt x="39666" y="8844"/>
                    <a:pt x="42286" y="8417"/>
                    <a:pt x="44466" y="7963"/>
                  </a:cubicBezTo>
                  <a:cubicBezTo>
                    <a:pt x="45700" y="7696"/>
                    <a:pt x="46767" y="7396"/>
                    <a:pt x="47701" y="7162"/>
                  </a:cubicBezTo>
                  <a:cubicBezTo>
                    <a:pt x="48635" y="6862"/>
                    <a:pt x="49436" y="6629"/>
                    <a:pt x="50103" y="6429"/>
                  </a:cubicBezTo>
                  <a:cubicBezTo>
                    <a:pt x="51404" y="5995"/>
                    <a:pt x="52138" y="5728"/>
                    <a:pt x="52104" y="5661"/>
                  </a:cubicBezTo>
                  <a:cubicBezTo>
                    <a:pt x="52104" y="5659"/>
                    <a:pt x="52101" y="5658"/>
                    <a:pt x="52093" y="5658"/>
                  </a:cubicBezTo>
                  <a:cubicBezTo>
                    <a:pt x="51995" y="5658"/>
                    <a:pt x="51274" y="5855"/>
                    <a:pt x="50036" y="6195"/>
                  </a:cubicBezTo>
                  <a:cubicBezTo>
                    <a:pt x="49369" y="6362"/>
                    <a:pt x="48569" y="6562"/>
                    <a:pt x="47601" y="6829"/>
                  </a:cubicBezTo>
                  <a:cubicBezTo>
                    <a:pt x="46667" y="7029"/>
                    <a:pt x="45600" y="7296"/>
                    <a:pt x="44399" y="7529"/>
                  </a:cubicBezTo>
                  <a:cubicBezTo>
                    <a:pt x="42358" y="7898"/>
                    <a:pt x="39955" y="8266"/>
                    <a:pt x="37294" y="8266"/>
                  </a:cubicBezTo>
                  <a:cubicBezTo>
                    <a:pt x="36824" y="8266"/>
                    <a:pt x="36345" y="8255"/>
                    <a:pt x="35860" y="8230"/>
                  </a:cubicBezTo>
                  <a:cubicBezTo>
                    <a:pt x="35059" y="8163"/>
                    <a:pt x="34258" y="8130"/>
                    <a:pt x="33424" y="7996"/>
                  </a:cubicBezTo>
                  <a:cubicBezTo>
                    <a:pt x="32991" y="7930"/>
                    <a:pt x="32557" y="7896"/>
                    <a:pt x="32157" y="7796"/>
                  </a:cubicBezTo>
                  <a:cubicBezTo>
                    <a:pt x="31723" y="7729"/>
                    <a:pt x="31323" y="7629"/>
                    <a:pt x="30889" y="7529"/>
                  </a:cubicBezTo>
                  <a:cubicBezTo>
                    <a:pt x="29188" y="7129"/>
                    <a:pt x="27454" y="6595"/>
                    <a:pt x="25752" y="5861"/>
                  </a:cubicBezTo>
                  <a:cubicBezTo>
                    <a:pt x="24885" y="5528"/>
                    <a:pt x="24051" y="5094"/>
                    <a:pt x="23217" y="4694"/>
                  </a:cubicBezTo>
                  <a:cubicBezTo>
                    <a:pt x="22417" y="4294"/>
                    <a:pt x="21649" y="3860"/>
                    <a:pt x="20849" y="3460"/>
                  </a:cubicBezTo>
                  <a:cubicBezTo>
                    <a:pt x="19281" y="2626"/>
                    <a:pt x="17713" y="1925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29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29"/>
            <p:cNvSpPr/>
            <p:nvPr/>
          </p:nvSpPr>
          <p:spPr>
            <a:xfrm>
              <a:off x="2211984" y="3091048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4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171"/>
                    <a:pt x="20549" y="4004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0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0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5973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40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0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29"/>
            <p:cNvSpPr/>
            <p:nvPr/>
          </p:nvSpPr>
          <p:spPr>
            <a:xfrm>
              <a:off x="1139286" y="3002010"/>
              <a:ext cx="860047" cy="109929"/>
            </a:xfrm>
            <a:custGeom>
              <a:avLst/>
              <a:gdLst/>
              <a:ahLst/>
              <a:cxnLst/>
              <a:rect l="l" t="t" r="r" b="b"/>
              <a:pathLst>
                <a:path w="40597" h="5189" extrusionOk="0">
                  <a:moveTo>
                    <a:pt x="4828" y="1"/>
                  </a:moveTo>
                  <a:cubicBezTo>
                    <a:pt x="3500" y="1"/>
                    <a:pt x="2394" y="115"/>
                    <a:pt x="1602" y="268"/>
                  </a:cubicBezTo>
                  <a:cubicBezTo>
                    <a:pt x="1335" y="335"/>
                    <a:pt x="1101" y="369"/>
                    <a:pt x="901" y="435"/>
                  </a:cubicBezTo>
                  <a:cubicBezTo>
                    <a:pt x="701" y="469"/>
                    <a:pt x="534" y="535"/>
                    <a:pt x="401" y="569"/>
                  </a:cubicBezTo>
                  <a:cubicBezTo>
                    <a:pt x="134" y="669"/>
                    <a:pt x="0" y="735"/>
                    <a:pt x="0" y="735"/>
                  </a:cubicBezTo>
                  <a:cubicBezTo>
                    <a:pt x="0" y="745"/>
                    <a:pt x="15" y="749"/>
                    <a:pt x="42" y="749"/>
                  </a:cubicBezTo>
                  <a:cubicBezTo>
                    <a:pt x="107" y="749"/>
                    <a:pt x="245" y="726"/>
                    <a:pt x="434" y="702"/>
                  </a:cubicBezTo>
                  <a:cubicBezTo>
                    <a:pt x="568" y="669"/>
                    <a:pt x="734" y="635"/>
                    <a:pt x="934" y="602"/>
                  </a:cubicBezTo>
                  <a:cubicBezTo>
                    <a:pt x="1135" y="569"/>
                    <a:pt x="1368" y="569"/>
                    <a:pt x="1635" y="535"/>
                  </a:cubicBezTo>
                  <a:cubicBezTo>
                    <a:pt x="2274" y="453"/>
                    <a:pt x="3104" y="396"/>
                    <a:pt x="4086" y="396"/>
                  </a:cubicBezTo>
                  <a:cubicBezTo>
                    <a:pt x="4693" y="396"/>
                    <a:pt x="5358" y="418"/>
                    <a:pt x="6071" y="469"/>
                  </a:cubicBezTo>
                  <a:cubicBezTo>
                    <a:pt x="7973" y="635"/>
                    <a:pt x="10174" y="1002"/>
                    <a:pt x="12609" y="1603"/>
                  </a:cubicBezTo>
                  <a:cubicBezTo>
                    <a:pt x="13810" y="1903"/>
                    <a:pt x="15078" y="2237"/>
                    <a:pt x="16379" y="2670"/>
                  </a:cubicBezTo>
                  <a:cubicBezTo>
                    <a:pt x="17680" y="3070"/>
                    <a:pt x="19014" y="3504"/>
                    <a:pt x="20415" y="3871"/>
                  </a:cubicBezTo>
                  <a:cubicBezTo>
                    <a:pt x="23250" y="4638"/>
                    <a:pt x="25986" y="5105"/>
                    <a:pt x="28554" y="5172"/>
                  </a:cubicBezTo>
                  <a:cubicBezTo>
                    <a:pt x="28833" y="5183"/>
                    <a:pt x="29110" y="5188"/>
                    <a:pt x="29383" y="5188"/>
                  </a:cubicBezTo>
                  <a:cubicBezTo>
                    <a:pt x="31590" y="5188"/>
                    <a:pt x="33589" y="4839"/>
                    <a:pt x="35192" y="4305"/>
                  </a:cubicBezTo>
                  <a:cubicBezTo>
                    <a:pt x="37060" y="3738"/>
                    <a:pt x="38361" y="2904"/>
                    <a:pt x="39295" y="2337"/>
                  </a:cubicBezTo>
                  <a:cubicBezTo>
                    <a:pt x="40129" y="1703"/>
                    <a:pt x="40596" y="1336"/>
                    <a:pt x="40563" y="1303"/>
                  </a:cubicBezTo>
                  <a:cubicBezTo>
                    <a:pt x="40561" y="1301"/>
                    <a:pt x="40558" y="1300"/>
                    <a:pt x="40554" y="1300"/>
                  </a:cubicBezTo>
                  <a:cubicBezTo>
                    <a:pt x="40478" y="1300"/>
                    <a:pt x="39984" y="1598"/>
                    <a:pt x="39128" y="2136"/>
                  </a:cubicBezTo>
                  <a:cubicBezTo>
                    <a:pt x="38194" y="2603"/>
                    <a:pt x="36860" y="3371"/>
                    <a:pt x="35059" y="3871"/>
                  </a:cubicBezTo>
                  <a:cubicBezTo>
                    <a:pt x="33489" y="4336"/>
                    <a:pt x="31590" y="4624"/>
                    <a:pt x="29493" y="4624"/>
                  </a:cubicBezTo>
                  <a:cubicBezTo>
                    <a:pt x="29184" y="4624"/>
                    <a:pt x="28871" y="4618"/>
                    <a:pt x="28554" y="4605"/>
                  </a:cubicBezTo>
                  <a:cubicBezTo>
                    <a:pt x="26086" y="4471"/>
                    <a:pt x="23384" y="4004"/>
                    <a:pt x="20582" y="3237"/>
                  </a:cubicBezTo>
                  <a:cubicBezTo>
                    <a:pt x="19181" y="2870"/>
                    <a:pt x="17847" y="2470"/>
                    <a:pt x="16546" y="2070"/>
                  </a:cubicBezTo>
                  <a:cubicBezTo>
                    <a:pt x="15245" y="1669"/>
                    <a:pt x="13977" y="1303"/>
                    <a:pt x="12743" y="1002"/>
                  </a:cubicBezTo>
                  <a:cubicBezTo>
                    <a:pt x="10274" y="435"/>
                    <a:pt x="8006" y="135"/>
                    <a:pt x="6105" y="35"/>
                  </a:cubicBezTo>
                  <a:cubicBezTo>
                    <a:pt x="5660" y="12"/>
                    <a:pt x="5234" y="1"/>
                    <a:pt x="482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29"/>
            <p:cNvSpPr/>
            <p:nvPr/>
          </p:nvSpPr>
          <p:spPr>
            <a:xfrm>
              <a:off x="2211984" y="2844651"/>
              <a:ext cx="1104544" cy="187572"/>
            </a:xfrm>
            <a:custGeom>
              <a:avLst/>
              <a:gdLst/>
              <a:ahLst/>
              <a:cxnLst/>
              <a:rect l="l" t="t" r="r" b="b"/>
              <a:pathLst>
                <a:path w="52138" h="8854" extrusionOk="0">
                  <a:moveTo>
                    <a:pt x="8468" y="1"/>
                  </a:moveTo>
                  <a:cubicBezTo>
                    <a:pt x="8164" y="1"/>
                    <a:pt x="7865" y="9"/>
                    <a:pt x="7573" y="24"/>
                  </a:cubicBezTo>
                  <a:cubicBezTo>
                    <a:pt x="5104" y="158"/>
                    <a:pt x="3136" y="758"/>
                    <a:pt x="1869" y="1325"/>
                  </a:cubicBezTo>
                  <a:cubicBezTo>
                    <a:pt x="1235" y="1592"/>
                    <a:pt x="768" y="1892"/>
                    <a:pt x="468" y="2059"/>
                  </a:cubicBezTo>
                  <a:cubicBezTo>
                    <a:pt x="134" y="2259"/>
                    <a:pt x="1" y="2359"/>
                    <a:pt x="1" y="2359"/>
                  </a:cubicBezTo>
                  <a:cubicBezTo>
                    <a:pt x="1" y="2365"/>
                    <a:pt x="7" y="2368"/>
                    <a:pt x="18" y="2368"/>
                  </a:cubicBezTo>
                  <a:cubicBezTo>
                    <a:pt x="73" y="2368"/>
                    <a:pt x="258" y="2303"/>
                    <a:pt x="534" y="2193"/>
                  </a:cubicBezTo>
                  <a:cubicBezTo>
                    <a:pt x="868" y="2026"/>
                    <a:pt x="1335" y="1792"/>
                    <a:pt x="1969" y="1559"/>
                  </a:cubicBezTo>
                  <a:cubicBezTo>
                    <a:pt x="3236" y="1092"/>
                    <a:pt x="5171" y="558"/>
                    <a:pt x="7606" y="491"/>
                  </a:cubicBezTo>
                  <a:cubicBezTo>
                    <a:pt x="7817" y="483"/>
                    <a:pt x="8032" y="478"/>
                    <a:pt x="8250" y="478"/>
                  </a:cubicBezTo>
                  <a:cubicBezTo>
                    <a:pt x="10518" y="478"/>
                    <a:pt x="13176" y="955"/>
                    <a:pt x="15945" y="1959"/>
                  </a:cubicBezTo>
                  <a:cubicBezTo>
                    <a:pt x="17446" y="2493"/>
                    <a:pt x="19014" y="3193"/>
                    <a:pt x="20549" y="4027"/>
                  </a:cubicBezTo>
                  <a:cubicBezTo>
                    <a:pt x="21349" y="4427"/>
                    <a:pt x="22116" y="4894"/>
                    <a:pt x="22950" y="5295"/>
                  </a:cubicBezTo>
                  <a:cubicBezTo>
                    <a:pt x="23784" y="5695"/>
                    <a:pt x="24618" y="6129"/>
                    <a:pt x="25485" y="6462"/>
                  </a:cubicBezTo>
                  <a:cubicBezTo>
                    <a:pt x="27220" y="7196"/>
                    <a:pt x="28988" y="7730"/>
                    <a:pt x="30723" y="8163"/>
                  </a:cubicBezTo>
                  <a:cubicBezTo>
                    <a:pt x="31190" y="8264"/>
                    <a:pt x="31623" y="8330"/>
                    <a:pt x="32023" y="8430"/>
                  </a:cubicBezTo>
                  <a:cubicBezTo>
                    <a:pt x="32457" y="8530"/>
                    <a:pt x="32891" y="8564"/>
                    <a:pt x="33324" y="8630"/>
                  </a:cubicBezTo>
                  <a:cubicBezTo>
                    <a:pt x="34192" y="8764"/>
                    <a:pt x="35026" y="8797"/>
                    <a:pt x="35826" y="8831"/>
                  </a:cubicBezTo>
                  <a:cubicBezTo>
                    <a:pt x="36213" y="8846"/>
                    <a:pt x="36595" y="8854"/>
                    <a:pt x="36972" y="8854"/>
                  </a:cubicBezTo>
                  <a:cubicBezTo>
                    <a:pt x="39809" y="8854"/>
                    <a:pt x="42346" y="8434"/>
                    <a:pt x="44466" y="7963"/>
                  </a:cubicBezTo>
                  <a:cubicBezTo>
                    <a:pt x="45700" y="7730"/>
                    <a:pt x="46767" y="7430"/>
                    <a:pt x="47701" y="7163"/>
                  </a:cubicBezTo>
                  <a:cubicBezTo>
                    <a:pt x="48635" y="6896"/>
                    <a:pt x="49436" y="6662"/>
                    <a:pt x="50103" y="6429"/>
                  </a:cubicBezTo>
                  <a:cubicBezTo>
                    <a:pt x="51404" y="5995"/>
                    <a:pt x="52138" y="5728"/>
                    <a:pt x="52104" y="5695"/>
                  </a:cubicBezTo>
                  <a:cubicBezTo>
                    <a:pt x="52104" y="5692"/>
                    <a:pt x="52099" y="5691"/>
                    <a:pt x="52089" y="5691"/>
                  </a:cubicBezTo>
                  <a:cubicBezTo>
                    <a:pt x="51978" y="5691"/>
                    <a:pt x="51259" y="5859"/>
                    <a:pt x="50036" y="6195"/>
                  </a:cubicBezTo>
                  <a:cubicBezTo>
                    <a:pt x="49369" y="6362"/>
                    <a:pt x="48569" y="6596"/>
                    <a:pt x="47601" y="6829"/>
                  </a:cubicBezTo>
                  <a:cubicBezTo>
                    <a:pt x="46667" y="7029"/>
                    <a:pt x="45600" y="7330"/>
                    <a:pt x="44399" y="7530"/>
                  </a:cubicBezTo>
                  <a:cubicBezTo>
                    <a:pt x="42316" y="7935"/>
                    <a:pt x="39857" y="8290"/>
                    <a:pt x="37130" y="8290"/>
                  </a:cubicBezTo>
                  <a:cubicBezTo>
                    <a:pt x="36712" y="8290"/>
                    <a:pt x="36289" y="8281"/>
                    <a:pt x="35860" y="8264"/>
                  </a:cubicBezTo>
                  <a:cubicBezTo>
                    <a:pt x="35059" y="8197"/>
                    <a:pt x="34258" y="8163"/>
                    <a:pt x="33424" y="8030"/>
                  </a:cubicBezTo>
                  <a:cubicBezTo>
                    <a:pt x="32991" y="7963"/>
                    <a:pt x="32557" y="7930"/>
                    <a:pt x="32157" y="7830"/>
                  </a:cubicBezTo>
                  <a:cubicBezTo>
                    <a:pt x="31723" y="7730"/>
                    <a:pt x="31323" y="7630"/>
                    <a:pt x="30889" y="7563"/>
                  </a:cubicBezTo>
                  <a:cubicBezTo>
                    <a:pt x="29188" y="7129"/>
                    <a:pt x="27454" y="6596"/>
                    <a:pt x="25752" y="5862"/>
                  </a:cubicBezTo>
                  <a:cubicBezTo>
                    <a:pt x="24885" y="5528"/>
                    <a:pt x="24051" y="5095"/>
                    <a:pt x="23217" y="4728"/>
                  </a:cubicBezTo>
                  <a:cubicBezTo>
                    <a:pt x="22417" y="4327"/>
                    <a:pt x="21649" y="3894"/>
                    <a:pt x="20849" y="3460"/>
                  </a:cubicBezTo>
                  <a:cubicBezTo>
                    <a:pt x="19281" y="2626"/>
                    <a:pt x="17713" y="1926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29"/>
            <p:cNvSpPr/>
            <p:nvPr/>
          </p:nvSpPr>
          <p:spPr>
            <a:xfrm>
              <a:off x="1139286" y="2737818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64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97"/>
                    <a:pt x="0" y="731"/>
                    <a:pt x="0" y="764"/>
                  </a:cubicBezTo>
                  <a:cubicBezTo>
                    <a:pt x="0" y="774"/>
                    <a:pt x="15" y="778"/>
                    <a:pt x="42" y="778"/>
                  </a:cubicBezTo>
                  <a:cubicBezTo>
                    <a:pt x="107" y="778"/>
                    <a:pt x="245" y="75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68" y="469"/>
                    <a:pt x="3089" y="408"/>
                    <a:pt x="4059" y="408"/>
                  </a:cubicBezTo>
                  <a:cubicBezTo>
                    <a:pt x="4673" y="408"/>
                    <a:pt x="5347" y="433"/>
                    <a:pt x="6071" y="497"/>
                  </a:cubicBezTo>
                  <a:cubicBezTo>
                    <a:pt x="7973" y="664"/>
                    <a:pt x="10174" y="1031"/>
                    <a:pt x="12609" y="1631"/>
                  </a:cubicBezTo>
                  <a:cubicBezTo>
                    <a:pt x="13810" y="1932"/>
                    <a:pt x="15078" y="2265"/>
                    <a:pt x="16379" y="2699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732"/>
                    <a:pt x="40596" y="1365"/>
                    <a:pt x="40563" y="1331"/>
                  </a:cubicBezTo>
                  <a:cubicBezTo>
                    <a:pt x="40561" y="1329"/>
                    <a:pt x="40558" y="1328"/>
                    <a:pt x="40553" y="1328"/>
                  </a:cubicBezTo>
                  <a:cubicBezTo>
                    <a:pt x="40473" y="1328"/>
                    <a:pt x="39979" y="1596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33"/>
                    <a:pt x="20582" y="3266"/>
                  </a:cubicBezTo>
                  <a:cubicBezTo>
                    <a:pt x="19181" y="2899"/>
                    <a:pt x="17847" y="2499"/>
                    <a:pt x="16546" y="2098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29"/>
            <p:cNvSpPr/>
            <p:nvPr/>
          </p:nvSpPr>
          <p:spPr>
            <a:xfrm>
              <a:off x="2211984" y="2580841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5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204"/>
                    <a:pt x="20549" y="4005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1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1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6006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07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1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5" name="Google Shape;1755;p29"/>
          <p:cNvGrpSpPr/>
          <p:nvPr/>
        </p:nvGrpSpPr>
        <p:grpSpPr>
          <a:xfrm rot="-900217">
            <a:off x="1634129" y="1947118"/>
            <a:ext cx="1171437" cy="432861"/>
            <a:chOff x="-1184650" y="1251725"/>
            <a:chExt cx="1280125" cy="489300"/>
          </a:xfrm>
        </p:grpSpPr>
        <p:sp>
          <p:nvSpPr>
            <p:cNvPr id="1756" name="Google Shape;1756;p29"/>
            <p:cNvSpPr/>
            <p:nvPr/>
          </p:nvSpPr>
          <p:spPr>
            <a:xfrm>
              <a:off x="-174750" y="1319800"/>
              <a:ext cx="154075" cy="242525"/>
            </a:xfrm>
            <a:custGeom>
              <a:avLst/>
              <a:gdLst/>
              <a:ahLst/>
              <a:cxnLst/>
              <a:rect l="l" t="t" r="r" b="b"/>
              <a:pathLst>
                <a:path w="6163" h="9701" extrusionOk="0">
                  <a:moveTo>
                    <a:pt x="3482" y="1"/>
                  </a:moveTo>
                  <a:cubicBezTo>
                    <a:pt x="3360" y="1"/>
                    <a:pt x="3233" y="9"/>
                    <a:pt x="3103" y="27"/>
                  </a:cubicBezTo>
                  <a:cubicBezTo>
                    <a:pt x="1935" y="193"/>
                    <a:pt x="1035" y="761"/>
                    <a:pt x="467" y="1761"/>
                  </a:cubicBezTo>
                  <a:cubicBezTo>
                    <a:pt x="401" y="1895"/>
                    <a:pt x="34" y="2729"/>
                    <a:pt x="0" y="2862"/>
                  </a:cubicBezTo>
                  <a:cubicBezTo>
                    <a:pt x="234" y="2195"/>
                    <a:pt x="868" y="1628"/>
                    <a:pt x="1201" y="1528"/>
                  </a:cubicBezTo>
                  <a:cubicBezTo>
                    <a:pt x="1235" y="1494"/>
                    <a:pt x="1268" y="1494"/>
                    <a:pt x="1301" y="1494"/>
                  </a:cubicBezTo>
                  <a:cubicBezTo>
                    <a:pt x="1446" y="1459"/>
                    <a:pt x="1577" y="1443"/>
                    <a:pt x="1694" y="1443"/>
                  </a:cubicBezTo>
                  <a:cubicBezTo>
                    <a:pt x="3256" y="1443"/>
                    <a:pt x="2526" y="4336"/>
                    <a:pt x="2402" y="4863"/>
                  </a:cubicBezTo>
                  <a:cubicBezTo>
                    <a:pt x="2002" y="6465"/>
                    <a:pt x="1335" y="7999"/>
                    <a:pt x="401" y="9367"/>
                  </a:cubicBezTo>
                  <a:cubicBezTo>
                    <a:pt x="734" y="9433"/>
                    <a:pt x="1035" y="9567"/>
                    <a:pt x="1301" y="9700"/>
                  </a:cubicBezTo>
                  <a:cubicBezTo>
                    <a:pt x="3937" y="8366"/>
                    <a:pt x="5738" y="5931"/>
                    <a:pt x="6038" y="2962"/>
                  </a:cubicBezTo>
                  <a:cubicBezTo>
                    <a:pt x="6163" y="1715"/>
                    <a:pt x="5238" y="1"/>
                    <a:pt x="3482" y="1"/>
                  </a:cubicBezTo>
                  <a:close/>
                </a:path>
              </a:pathLst>
            </a:custGeom>
            <a:solidFill>
              <a:srgbClr val="C034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29"/>
            <p:cNvSpPr/>
            <p:nvPr/>
          </p:nvSpPr>
          <p:spPr>
            <a:xfrm>
              <a:off x="-175575" y="1317775"/>
              <a:ext cx="155000" cy="244550"/>
            </a:xfrm>
            <a:custGeom>
              <a:avLst/>
              <a:gdLst/>
              <a:ahLst/>
              <a:cxnLst/>
              <a:rect l="l" t="t" r="r" b="b"/>
              <a:pathLst>
                <a:path w="6200" h="9782" extrusionOk="0">
                  <a:moveTo>
                    <a:pt x="3237" y="1"/>
                  </a:moveTo>
                  <a:cubicBezTo>
                    <a:pt x="3171" y="1"/>
                    <a:pt x="3104" y="3"/>
                    <a:pt x="3036" y="8"/>
                  </a:cubicBezTo>
                  <a:cubicBezTo>
                    <a:pt x="1801" y="108"/>
                    <a:pt x="901" y="475"/>
                    <a:pt x="467" y="1542"/>
                  </a:cubicBezTo>
                  <a:cubicBezTo>
                    <a:pt x="100" y="2376"/>
                    <a:pt x="33" y="3010"/>
                    <a:pt x="0" y="3143"/>
                  </a:cubicBezTo>
                  <a:cubicBezTo>
                    <a:pt x="234" y="2276"/>
                    <a:pt x="901" y="1709"/>
                    <a:pt x="1234" y="1575"/>
                  </a:cubicBezTo>
                  <a:lnTo>
                    <a:pt x="1334" y="1575"/>
                  </a:lnTo>
                  <a:cubicBezTo>
                    <a:pt x="1479" y="1540"/>
                    <a:pt x="1610" y="1524"/>
                    <a:pt x="1727" y="1524"/>
                  </a:cubicBezTo>
                  <a:cubicBezTo>
                    <a:pt x="3289" y="1524"/>
                    <a:pt x="2559" y="4417"/>
                    <a:pt x="2435" y="4944"/>
                  </a:cubicBezTo>
                  <a:cubicBezTo>
                    <a:pt x="2035" y="6546"/>
                    <a:pt x="1368" y="8080"/>
                    <a:pt x="434" y="9448"/>
                  </a:cubicBezTo>
                  <a:cubicBezTo>
                    <a:pt x="767" y="9514"/>
                    <a:pt x="1068" y="9648"/>
                    <a:pt x="1334" y="9781"/>
                  </a:cubicBezTo>
                  <a:cubicBezTo>
                    <a:pt x="3970" y="8447"/>
                    <a:pt x="5771" y="6012"/>
                    <a:pt x="6071" y="3043"/>
                  </a:cubicBezTo>
                  <a:cubicBezTo>
                    <a:pt x="6200" y="1755"/>
                    <a:pt x="5085" y="1"/>
                    <a:pt x="3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29"/>
            <p:cNvSpPr/>
            <p:nvPr/>
          </p:nvSpPr>
          <p:spPr>
            <a:xfrm>
              <a:off x="-243975" y="1551425"/>
              <a:ext cx="138475" cy="115625"/>
            </a:xfrm>
            <a:custGeom>
              <a:avLst/>
              <a:gdLst/>
              <a:ahLst/>
              <a:cxnLst/>
              <a:rect l="l" t="t" r="r" b="b"/>
              <a:pathLst>
                <a:path w="5539" h="4625" extrusionOk="0">
                  <a:moveTo>
                    <a:pt x="2413" y="0"/>
                  </a:moveTo>
                  <a:cubicBezTo>
                    <a:pt x="2271" y="0"/>
                    <a:pt x="2132" y="11"/>
                    <a:pt x="2002" y="35"/>
                  </a:cubicBezTo>
                  <a:lnTo>
                    <a:pt x="1969" y="35"/>
                  </a:lnTo>
                  <a:cubicBezTo>
                    <a:pt x="1402" y="135"/>
                    <a:pt x="868" y="435"/>
                    <a:pt x="434" y="969"/>
                  </a:cubicBezTo>
                  <a:cubicBezTo>
                    <a:pt x="1" y="1503"/>
                    <a:pt x="168" y="2970"/>
                    <a:pt x="501" y="3471"/>
                  </a:cubicBezTo>
                  <a:cubicBezTo>
                    <a:pt x="957" y="4230"/>
                    <a:pt x="1932" y="4625"/>
                    <a:pt x="2871" y="4625"/>
                  </a:cubicBezTo>
                  <a:cubicBezTo>
                    <a:pt x="3169" y="4625"/>
                    <a:pt x="3464" y="4585"/>
                    <a:pt x="3737" y="4505"/>
                  </a:cubicBezTo>
                  <a:cubicBezTo>
                    <a:pt x="3837" y="4505"/>
                    <a:pt x="3904" y="4471"/>
                    <a:pt x="3970" y="4438"/>
                  </a:cubicBezTo>
                  <a:cubicBezTo>
                    <a:pt x="5138" y="3938"/>
                    <a:pt x="5538" y="2637"/>
                    <a:pt x="5104" y="1569"/>
                  </a:cubicBezTo>
                  <a:cubicBezTo>
                    <a:pt x="4938" y="1236"/>
                    <a:pt x="4704" y="902"/>
                    <a:pt x="4371" y="669"/>
                  </a:cubicBezTo>
                  <a:cubicBezTo>
                    <a:pt x="4271" y="602"/>
                    <a:pt x="4170" y="502"/>
                    <a:pt x="4070" y="469"/>
                  </a:cubicBezTo>
                  <a:cubicBezTo>
                    <a:pt x="3804" y="302"/>
                    <a:pt x="3503" y="168"/>
                    <a:pt x="3203" y="102"/>
                  </a:cubicBezTo>
                  <a:cubicBezTo>
                    <a:pt x="2945" y="37"/>
                    <a:pt x="2672" y="0"/>
                    <a:pt x="24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29"/>
            <p:cNvSpPr/>
            <p:nvPr/>
          </p:nvSpPr>
          <p:spPr>
            <a:xfrm>
              <a:off x="-195937" y="1357150"/>
              <a:ext cx="102275" cy="198125"/>
            </a:xfrm>
            <a:custGeom>
              <a:avLst/>
              <a:gdLst/>
              <a:ahLst/>
              <a:cxnLst/>
              <a:rect l="l" t="t" r="r" b="b"/>
              <a:pathLst>
                <a:path w="4091" h="7925" extrusionOk="0">
                  <a:moveTo>
                    <a:pt x="2528" y="1"/>
                  </a:moveTo>
                  <a:cubicBezTo>
                    <a:pt x="2411" y="1"/>
                    <a:pt x="2280" y="17"/>
                    <a:pt x="2135" y="52"/>
                  </a:cubicBezTo>
                  <a:lnTo>
                    <a:pt x="2035" y="52"/>
                  </a:lnTo>
                  <a:cubicBezTo>
                    <a:pt x="1768" y="152"/>
                    <a:pt x="1535" y="319"/>
                    <a:pt x="1368" y="519"/>
                  </a:cubicBezTo>
                  <a:cubicBezTo>
                    <a:pt x="1101" y="853"/>
                    <a:pt x="868" y="1187"/>
                    <a:pt x="768" y="1587"/>
                  </a:cubicBezTo>
                  <a:cubicBezTo>
                    <a:pt x="367" y="2788"/>
                    <a:pt x="134" y="4889"/>
                    <a:pt x="67" y="6190"/>
                  </a:cubicBezTo>
                  <a:cubicBezTo>
                    <a:pt x="67" y="6324"/>
                    <a:pt x="1" y="7858"/>
                    <a:pt x="34" y="7858"/>
                  </a:cubicBezTo>
                  <a:lnTo>
                    <a:pt x="67" y="7858"/>
                  </a:lnTo>
                  <a:cubicBezTo>
                    <a:pt x="197" y="7834"/>
                    <a:pt x="336" y="7823"/>
                    <a:pt x="478" y="7823"/>
                  </a:cubicBezTo>
                  <a:cubicBezTo>
                    <a:pt x="737" y="7823"/>
                    <a:pt x="1010" y="7860"/>
                    <a:pt x="1268" y="7925"/>
                  </a:cubicBezTo>
                  <a:cubicBezTo>
                    <a:pt x="1568" y="7558"/>
                    <a:pt x="1969" y="6757"/>
                    <a:pt x="2169" y="6357"/>
                  </a:cubicBezTo>
                  <a:cubicBezTo>
                    <a:pt x="2602" y="5423"/>
                    <a:pt x="2969" y="4422"/>
                    <a:pt x="3236" y="3421"/>
                  </a:cubicBezTo>
                  <a:cubicBezTo>
                    <a:pt x="3360" y="2894"/>
                    <a:pt x="4090" y="1"/>
                    <a:pt x="25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29"/>
            <p:cNvSpPr/>
            <p:nvPr/>
          </p:nvSpPr>
          <p:spPr>
            <a:xfrm>
              <a:off x="-116375" y="1589150"/>
              <a:ext cx="211850" cy="139125"/>
            </a:xfrm>
            <a:custGeom>
              <a:avLst/>
              <a:gdLst/>
              <a:ahLst/>
              <a:cxnLst/>
              <a:rect l="l" t="t" r="r" b="b"/>
              <a:pathLst>
                <a:path w="8474" h="5565" extrusionOk="0">
                  <a:moveTo>
                    <a:pt x="1394" y="0"/>
                  </a:moveTo>
                  <a:cubicBezTo>
                    <a:pt x="926" y="0"/>
                    <a:pt x="459" y="23"/>
                    <a:pt x="0" y="60"/>
                  </a:cubicBezTo>
                  <a:cubicBezTo>
                    <a:pt x="201" y="594"/>
                    <a:pt x="201" y="1228"/>
                    <a:pt x="0" y="1728"/>
                  </a:cubicBezTo>
                  <a:cubicBezTo>
                    <a:pt x="1135" y="1928"/>
                    <a:pt x="2302" y="2028"/>
                    <a:pt x="3403" y="2429"/>
                  </a:cubicBezTo>
                  <a:cubicBezTo>
                    <a:pt x="6972" y="3804"/>
                    <a:pt x="5206" y="5533"/>
                    <a:pt x="4508" y="5533"/>
                  </a:cubicBezTo>
                  <a:cubicBezTo>
                    <a:pt x="4495" y="5533"/>
                    <a:pt x="4483" y="5532"/>
                    <a:pt x="4470" y="5531"/>
                  </a:cubicBezTo>
                  <a:cubicBezTo>
                    <a:pt x="4370" y="5531"/>
                    <a:pt x="4270" y="5564"/>
                    <a:pt x="4170" y="5564"/>
                  </a:cubicBezTo>
                  <a:cubicBezTo>
                    <a:pt x="4504" y="5564"/>
                    <a:pt x="4871" y="5531"/>
                    <a:pt x="5238" y="5464"/>
                  </a:cubicBezTo>
                  <a:cubicBezTo>
                    <a:pt x="7072" y="5131"/>
                    <a:pt x="8473" y="3329"/>
                    <a:pt x="6872" y="1795"/>
                  </a:cubicBezTo>
                  <a:cubicBezTo>
                    <a:pt x="5437" y="414"/>
                    <a:pt x="3409" y="0"/>
                    <a:pt x="13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29"/>
            <p:cNvSpPr/>
            <p:nvPr/>
          </p:nvSpPr>
          <p:spPr>
            <a:xfrm>
              <a:off x="-149557" y="1631700"/>
              <a:ext cx="175975" cy="95675"/>
            </a:xfrm>
            <a:custGeom>
              <a:avLst/>
              <a:gdLst/>
              <a:ahLst/>
              <a:cxnLst/>
              <a:rect l="l" t="t" r="r" b="b"/>
              <a:pathLst>
                <a:path w="7039" h="3827" extrusionOk="0">
                  <a:moveTo>
                    <a:pt x="1334" y="0"/>
                  </a:moveTo>
                  <a:cubicBezTo>
                    <a:pt x="1234" y="300"/>
                    <a:pt x="1068" y="567"/>
                    <a:pt x="834" y="801"/>
                  </a:cubicBezTo>
                  <a:cubicBezTo>
                    <a:pt x="740" y="832"/>
                    <a:pt x="148" y="1274"/>
                    <a:pt x="19" y="1274"/>
                  </a:cubicBezTo>
                  <a:cubicBezTo>
                    <a:pt x="11" y="1274"/>
                    <a:pt x="4" y="1272"/>
                    <a:pt x="0" y="1268"/>
                  </a:cubicBezTo>
                  <a:lnTo>
                    <a:pt x="0" y="1268"/>
                  </a:lnTo>
                  <a:cubicBezTo>
                    <a:pt x="200" y="1468"/>
                    <a:pt x="467" y="1601"/>
                    <a:pt x="701" y="1768"/>
                  </a:cubicBezTo>
                  <a:cubicBezTo>
                    <a:pt x="1468" y="2302"/>
                    <a:pt x="2302" y="2836"/>
                    <a:pt x="3202" y="3236"/>
                  </a:cubicBezTo>
                  <a:cubicBezTo>
                    <a:pt x="3820" y="3531"/>
                    <a:pt x="4717" y="3826"/>
                    <a:pt x="5496" y="3826"/>
                  </a:cubicBezTo>
                  <a:cubicBezTo>
                    <a:pt x="5686" y="3826"/>
                    <a:pt x="5868" y="3809"/>
                    <a:pt x="6038" y="3770"/>
                  </a:cubicBezTo>
                  <a:cubicBezTo>
                    <a:pt x="6271" y="3736"/>
                    <a:pt x="6338" y="3670"/>
                    <a:pt x="6538" y="3536"/>
                  </a:cubicBezTo>
                  <a:cubicBezTo>
                    <a:pt x="7039" y="3236"/>
                    <a:pt x="7005" y="2669"/>
                    <a:pt x="6805" y="2202"/>
                  </a:cubicBezTo>
                  <a:cubicBezTo>
                    <a:pt x="6438" y="1401"/>
                    <a:pt x="5504" y="1001"/>
                    <a:pt x="4737" y="701"/>
                  </a:cubicBezTo>
                  <a:cubicBezTo>
                    <a:pt x="3636" y="300"/>
                    <a:pt x="2502" y="234"/>
                    <a:pt x="1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29"/>
            <p:cNvSpPr/>
            <p:nvPr/>
          </p:nvSpPr>
          <p:spPr>
            <a:xfrm>
              <a:off x="-1184650" y="1571800"/>
              <a:ext cx="1053300" cy="169225"/>
            </a:xfrm>
            <a:custGeom>
              <a:avLst/>
              <a:gdLst/>
              <a:ahLst/>
              <a:cxnLst/>
              <a:rect l="l" t="t" r="r" b="b"/>
              <a:pathLst>
                <a:path w="42132" h="6769" extrusionOk="0">
                  <a:moveTo>
                    <a:pt x="18885" y="0"/>
                  </a:moveTo>
                  <a:cubicBezTo>
                    <a:pt x="14846" y="0"/>
                    <a:pt x="5768" y="216"/>
                    <a:pt x="1936" y="2055"/>
                  </a:cubicBezTo>
                  <a:cubicBezTo>
                    <a:pt x="835" y="2589"/>
                    <a:pt x="201" y="3223"/>
                    <a:pt x="168" y="4023"/>
                  </a:cubicBezTo>
                  <a:cubicBezTo>
                    <a:pt x="168" y="4023"/>
                    <a:pt x="1" y="4657"/>
                    <a:pt x="435" y="4991"/>
                  </a:cubicBezTo>
                  <a:cubicBezTo>
                    <a:pt x="594" y="5150"/>
                    <a:pt x="861" y="5262"/>
                    <a:pt x="1271" y="5262"/>
                  </a:cubicBezTo>
                  <a:cubicBezTo>
                    <a:pt x="1546" y="5262"/>
                    <a:pt x="1887" y="5212"/>
                    <a:pt x="2303" y="5091"/>
                  </a:cubicBezTo>
                  <a:cubicBezTo>
                    <a:pt x="2536" y="5024"/>
                    <a:pt x="2770" y="4924"/>
                    <a:pt x="3036" y="4824"/>
                  </a:cubicBezTo>
                  <a:cubicBezTo>
                    <a:pt x="4204" y="4590"/>
                    <a:pt x="5338" y="4357"/>
                    <a:pt x="6472" y="4157"/>
                  </a:cubicBezTo>
                  <a:cubicBezTo>
                    <a:pt x="10319" y="3518"/>
                    <a:pt x="14206" y="3193"/>
                    <a:pt x="18094" y="3193"/>
                  </a:cubicBezTo>
                  <a:cubicBezTo>
                    <a:pt x="22128" y="3193"/>
                    <a:pt x="26164" y="3543"/>
                    <a:pt x="30156" y="4257"/>
                  </a:cubicBezTo>
                  <a:cubicBezTo>
                    <a:pt x="31023" y="4390"/>
                    <a:pt x="31924" y="4590"/>
                    <a:pt x="32824" y="4791"/>
                  </a:cubicBezTo>
                  <a:cubicBezTo>
                    <a:pt x="34626" y="5191"/>
                    <a:pt x="36427" y="5691"/>
                    <a:pt x="38128" y="6192"/>
                  </a:cubicBezTo>
                  <a:cubicBezTo>
                    <a:pt x="38849" y="6405"/>
                    <a:pt x="39697" y="6768"/>
                    <a:pt x="40503" y="6768"/>
                  </a:cubicBezTo>
                  <a:cubicBezTo>
                    <a:pt x="40705" y="6768"/>
                    <a:pt x="40904" y="6745"/>
                    <a:pt x="41097" y="6692"/>
                  </a:cubicBezTo>
                  <a:lnTo>
                    <a:pt x="41197" y="6659"/>
                  </a:lnTo>
                  <a:cubicBezTo>
                    <a:pt x="42131" y="6325"/>
                    <a:pt x="41931" y="5024"/>
                    <a:pt x="41497" y="4490"/>
                  </a:cubicBezTo>
                  <a:cubicBezTo>
                    <a:pt x="40964" y="3757"/>
                    <a:pt x="39729" y="3256"/>
                    <a:pt x="38395" y="2856"/>
                  </a:cubicBezTo>
                  <a:cubicBezTo>
                    <a:pt x="37628" y="2622"/>
                    <a:pt x="36827" y="2422"/>
                    <a:pt x="36127" y="2255"/>
                  </a:cubicBezTo>
                  <a:cubicBezTo>
                    <a:pt x="31190" y="1055"/>
                    <a:pt x="25953" y="254"/>
                    <a:pt x="20883" y="21"/>
                  </a:cubicBezTo>
                  <a:cubicBezTo>
                    <a:pt x="20883" y="21"/>
                    <a:pt x="20119" y="0"/>
                    <a:pt x="188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29"/>
            <p:cNvSpPr/>
            <p:nvPr/>
          </p:nvSpPr>
          <p:spPr>
            <a:xfrm>
              <a:off x="-1136443" y="1251725"/>
              <a:ext cx="911525" cy="392125"/>
            </a:xfrm>
            <a:custGeom>
              <a:avLst/>
              <a:gdLst/>
              <a:ahLst/>
              <a:cxnLst/>
              <a:rect l="l" t="t" r="r" b="b"/>
              <a:pathLst>
                <a:path w="36461" h="15685" extrusionOk="0">
                  <a:moveTo>
                    <a:pt x="18402" y="1"/>
                  </a:moveTo>
                  <a:cubicBezTo>
                    <a:pt x="18172" y="1"/>
                    <a:pt x="18047" y="7"/>
                    <a:pt x="18047" y="7"/>
                  </a:cubicBezTo>
                  <a:cubicBezTo>
                    <a:pt x="4304" y="607"/>
                    <a:pt x="768" y="11415"/>
                    <a:pt x="1" y="14918"/>
                  </a:cubicBezTo>
                  <a:cubicBezTo>
                    <a:pt x="3833" y="13078"/>
                    <a:pt x="12911" y="12863"/>
                    <a:pt x="16950" y="12863"/>
                  </a:cubicBezTo>
                  <a:cubicBezTo>
                    <a:pt x="18184" y="12863"/>
                    <a:pt x="18948" y="12883"/>
                    <a:pt x="18948" y="12883"/>
                  </a:cubicBezTo>
                  <a:cubicBezTo>
                    <a:pt x="24018" y="13083"/>
                    <a:pt x="29255" y="13884"/>
                    <a:pt x="34192" y="15084"/>
                  </a:cubicBezTo>
                  <a:cubicBezTo>
                    <a:pt x="34892" y="15285"/>
                    <a:pt x="35693" y="15451"/>
                    <a:pt x="36460" y="15685"/>
                  </a:cubicBezTo>
                  <a:cubicBezTo>
                    <a:pt x="34210" y="666"/>
                    <a:pt x="20765" y="1"/>
                    <a:pt x="1840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29"/>
            <p:cNvSpPr/>
            <p:nvPr/>
          </p:nvSpPr>
          <p:spPr>
            <a:xfrm>
              <a:off x="-800200" y="1446750"/>
              <a:ext cx="508725" cy="120675"/>
            </a:xfrm>
            <a:custGeom>
              <a:avLst/>
              <a:gdLst/>
              <a:ahLst/>
              <a:cxnLst/>
              <a:rect l="l" t="t" r="r" b="b"/>
              <a:pathLst>
                <a:path w="20349" h="4827" extrusionOk="0">
                  <a:moveTo>
                    <a:pt x="4684" y="0"/>
                  </a:moveTo>
                  <a:cubicBezTo>
                    <a:pt x="4116" y="0"/>
                    <a:pt x="3587" y="19"/>
                    <a:pt x="3103" y="52"/>
                  </a:cubicBezTo>
                  <a:cubicBezTo>
                    <a:pt x="2636" y="86"/>
                    <a:pt x="2169" y="152"/>
                    <a:pt x="1802" y="186"/>
                  </a:cubicBezTo>
                  <a:cubicBezTo>
                    <a:pt x="1435" y="219"/>
                    <a:pt x="1101" y="286"/>
                    <a:pt x="835" y="353"/>
                  </a:cubicBezTo>
                  <a:cubicBezTo>
                    <a:pt x="301" y="453"/>
                    <a:pt x="1" y="519"/>
                    <a:pt x="34" y="553"/>
                  </a:cubicBezTo>
                  <a:cubicBezTo>
                    <a:pt x="34" y="569"/>
                    <a:pt x="109" y="578"/>
                    <a:pt x="251" y="578"/>
                  </a:cubicBezTo>
                  <a:cubicBezTo>
                    <a:pt x="393" y="578"/>
                    <a:pt x="601" y="569"/>
                    <a:pt x="868" y="553"/>
                  </a:cubicBezTo>
                  <a:cubicBezTo>
                    <a:pt x="1135" y="553"/>
                    <a:pt x="1435" y="519"/>
                    <a:pt x="1835" y="519"/>
                  </a:cubicBezTo>
                  <a:cubicBezTo>
                    <a:pt x="2202" y="519"/>
                    <a:pt x="2636" y="486"/>
                    <a:pt x="3103" y="486"/>
                  </a:cubicBezTo>
                  <a:cubicBezTo>
                    <a:pt x="3255" y="483"/>
                    <a:pt x="3412" y="482"/>
                    <a:pt x="3574" y="482"/>
                  </a:cubicBezTo>
                  <a:cubicBezTo>
                    <a:pt x="5428" y="482"/>
                    <a:pt x="7867" y="665"/>
                    <a:pt x="10475" y="1186"/>
                  </a:cubicBezTo>
                  <a:cubicBezTo>
                    <a:pt x="11876" y="1487"/>
                    <a:pt x="13210" y="1854"/>
                    <a:pt x="14411" y="2254"/>
                  </a:cubicBezTo>
                  <a:cubicBezTo>
                    <a:pt x="15612" y="2654"/>
                    <a:pt x="16646" y="3054"/>
                    <a:pt x="17513" y="3455"/>
                  </a:cubicBezTo>
                  <a:cubicBezTo>
                    <a:pt x="19167" y="4186"/>
                    <a:pt x="20154" y="4827"/>
                    <a:pt x="20271" y="4827"/>
                  </a:cubicBezTo>
                  <a:cubicBezTo>
                    <a:pt x="20277" y="4827"/>
                    <a:pt x="20280" y="4825"/>
                    <a:pt x="20282" y="4822"/>
                  </a:cubicBezTo>
                  <a:cubicBezTo>
                    <a:pt x="20348" y="4756"/>
                    <a:pt x="19448" y="3955"/>
                    <a:pt x="17713" y="3054"/>
                  </a:cubicBezTo>
                  <a:cubicBezTo>
                    <a:pt x="16846" y="2621"/>
                    <a:pt x="15812" y="2154"/>
                    <a:pt x="14611" y="1720"/>
                  </a:cubicBezTo>
                  <a:cubicBezTo>
                    <a:pt x="13410" y="1287"/>
                    <a:pt x="12043" y="920"/>
                    <a:pt x="10608" y="619"/>
                  </a:cubicBezTo>
                  <a:cubicBezTo>
                    <a:pt x="8432" y="169"/>
                    <a:pt x="6386" y="0"/>
                    <a:pt x="468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29"/>
            <p:cNvSpPr/>
            <p:nvPr/>
          </p:nvSpPr>
          <p:spPr>
            <a:xfrm>
              <a:off x="-1067900" y="1527300"/>
              <a:ext cx="710550" cy="66200"/>
            </a:xfrm>
            <a:custGeom>
              <a:avLst/>
              <a:gdLst/>
              <a:ahLst/>
              <a:cxnLst/>
              <a:rect l="l" t="t" r="r" b="b"/>
              <a:pathLst>
                <a:path w="28422" h="2648" extrusionOk="0">
                  <a:moveTo>
                    <a:pt x="12355" y="0"/>
                  </a:moveTo>
                  <a:cubicBezTo>
                    <a:pt x="9152" y="0"/>
                    <a:pt x="6278" y="265"/>
                    <a:pt x="4104" y="600"/>
                  </a:cubicBezTo>
                  <a:cubicBezTo>
                    <a:pt x="2836" y="833"/>
                    <a:pt x="1802" y="1067"/>
                    <a:pt x="1102" y="1233"/>
                  </a:cubicBezTo>
                  <a:cubicBezTo>
                    <a:pt x="368" y="1434"/>
                    <a:pt x="1" y="1567"/>
                    <a:pt x="1" y="1600"/>
                  </a:cubicBezTo>
                  <a:cubicBezTo>
                    <a:pt x="5" y="1612"/>
                    <a:pt x="29" y="1617"/>
                    <a:pt x="72" y="1617"/>
                  </a:cubicBezTo>
                  <a:cubicBezTo>
                    <a:pt x="407" y="1617"/>
                    <a:pt x="1897" y="1299"/>
                    <a:pt x="4171" y="1033"/>
                  </a:cubicBezTo>
                  <a:cubicBezTo>
                    <a:pt x="6272" y="788"/>
                    <a:pt x="9044" y="564"/>
                    <a:pt x="12138" y="564"/>
                  </a:cubicBezTo>
                  <a:cubicBezTo>
                    <a:pt x="12825" y="564"/>
                    <a:pt x="13529" y="575"/>
                    <a:pt x="14244" y="600"/>
                  </a:cubicBezTo>
                  <a:cubicBezTo>
                    <a:pt x="18214" y="700"/>
                    <a:pt x="21750" y="1200"/>
                    <a:pt x="24285" y="1700"/>
                  </a:cubicBezTo>
                  <a:cubicBezTo>
                    <a:pt x="26600" y="2188"/>
                    <a:pt x="28080" y="2647"/>
                    <a:pt x="28346" y="2647"/>
                  </a:cubicBezTo>
                  <a:cubicBezTo>
                    <a:pt x="28371" y="2647"/>
                    <a:pt x="28385" y="2643"/>
                    <a:pt x="28388" y="2634"/>
                  </a:cubicBezTo>
                  <a:cubicBezTo>
                    <a:pt x="28421" y="2601"/>
                    <a:pt x="28021" y="2434"/>
                    <a:pt x="27354" y="2167"/>
                  </a:cubicBezTo>
                  <a:cubicBezTo>
                    <a:pt x="27020" y="2067"/>
                    <a:pt x="26587" y="1901"/>
                    <a:pt x="26086" y="1767"/>
                  </a:cubicBezTo>
                  <a:cubicBezTo>
                    <a:pt x="25586" y="1634"/>
                    <a:pt x="25019" y="1434"/>
                    <a:pt x="24385" y="1300"/>
                  </a:cubicBezTo>
                  <a:cubicBezTo>
                    <a:pt x="21850" y="666"/>
                    <a:pt x="18281" y="133"/>
                    <a:pt x="14278" y="33"/>
                  </a:cubicBezTo>
                  <a:cubicBezTo>
                    <a:pt x="13626" y="11"/>
                    <a:pt x="12984" y="0"/>
                    <a:pt x="1235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29"/>
            <p:cNvSpPr/>
            <p:nvPr/>
          </p:nvSpPr>
          <p:spPr>
            <a:xfrm>
              <a:off x="-1045375" y="1485625"/>
              <a:ext cx="318600" cy="35075"/>
            </a:xfrm>
            <a:custGeom>
              <a:avLst/>
              <a:gdLst/>
              <a:ahLst/>
              <a:cxnLst/>
              <a:rect l="l" t="t" r="r" b="b"/>
              <a:pathLst>
                <a:path w="12744" h="1403" extrusionOk="0">
                  <a:moveTo>
                    <a:pt x="9232" y="1"/>
                  </a:moveTo>
                  <a:cubicBezTo>
                    <a:pt x="8352" y="1"/>
                    <a:pt x="7357" y="29"/>
                    <a:pt x="6305" y="98"/>
                  </a:cubicBezTo>
                  <a:cubicBezTo>
                    <a:pt x="4537" y="199"/>
                    <a:pt x="2936" y="399"/>
                    <a:pt x="1769" y="699"/>
                  </a:cubicBezTo>
                  <a:cubicBezTo>
                    <a:pt x="1201" y="832"/>
                    <a:pt x="768" y="966"/>
                    <a:pt x="468" y="1099"/>
                  </a:cubicBezTo>
                  <a:cubicBezTo>
                    <a:pt x="167" y="1233"/>
                    <a:pt x="1" y="1333"/>
                    <a:pt x="1" y="1366"/>
                  </a:cubicBezTo>
                  <a:cubicBezTo>
                    <a:pt x="13" y="1392"/>
                    <a:pt x="46" y="1402"/>
                    <a:pt x="99" y="1402"/>
                  </a:cubicBezTo>
                  <a:cubicBezTo>
                    <a:pt x="186" y="1402"/>
                    <a:pt x="328" y="1374"/>
                    <a:pt x="534" y="1333"/>
                  </a:cubicBezTo>
                  <a:cubicBezTo>
                    <a:pt x="835" y="1266"/>
                    <a:pt x="1302" y="1166"/>
                    <a:pt x="1869" y="1099"/>
                  </a:cubicBezTo>
                  <a:cubicBezTo>
                    <a:pt x="3003" y="932"/>
                    <a:pt x="4604" y="799"/>
                    <a:pt x="6338" y="699"/>
                  </a:cubicBezTo>
                  <a:cubicBezTo>
                    <a:pt x="9874" y="465"/>
                    <a:pt x="12710" y="432"/>
                    <a:pt x="12743" y="299"/>
                  </a:cubicBezTo>
                  <a:cubicBezTo>
                    <a:pt x="12743" y="158"/>
                    <a:pt x="11310" y="1"/>
                    <a:pt x="92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29"/>
            <p:cNvSpPr/>
            <p:nvPr/>
          </p:nvSpPr>
          <p:spPr>
            <a:xfrm>
              <a:off x="-563350" y="1505150"/>
              <a:ext cx="260200" cy="84100"/>
            </a:xfrm>
            <a:custGeom>
              <a:avLst/>
              <a:gdLst/>
              <a:ahLst/>
              <a:cxnLst/>
              <a:rect l="l" t="t" r="r" b="b"/>
              <a:pathLst>
                <a:path w="10408" h="3364" extrusionOk="0">
                  <a:moveTo>
                    <a:pt x="309" y="1"/>
                  </a:moveTo>
                  <a:cubicBezTo>
                    <a:pt x="131" y="1"/>
                    <a:pt x="33" y="18"/>
                    <a:pt x="33" y="51"/>
                  </a:cubicBezTo>
                  <a:cubicBezTo>
                    <a:pt x="0" y="218"/>
                    <a:pt x="2402" y="685"/>
                    <a:pt x="5270" y="1519"/>
                  </a:cubicBezTo>
                  <a:cubicBezTo>
                    <a:pt x="6705" y="1919"/>
                    <a:pt x="8006" y="2353"/>
                    <a:pt x="8906" y="2753"/>
                  </a:cubicBezTo>
                  <a:cubicBezTo>
                    <a:pt x="9722" y="3085"/>
                    <a:pt x="10209" y="3363"/>
                    <a:pt x="10344" y="3363"/>
                  </a:cubicBezTo>
                  <a:cubicBezTo>
                    <a:pt x="10358" y="3363"/>
                    <a:pt x="10368" y="3360"/>
                    <a:pt x="10374" y="3354"/>
                  </a:cubicBezTo>
                  <a:cubicBezTo>
                    <a:pt x="10407" y="3287"/>
                    <a:pt x="9974" y="2853"/>
                    <a:pt x="9073" y="2353"/>
                  </a:cubicBezTo>
                  <a:cubicBezTo>
                    <a:pt x="8206" y="1886"/>
                    <a:pt x="6905" y="1352"/>
                    <a:pt x="5437" y="952"/>
                  </a:cubicBezTo>
                  <a:cubicBezTo>
                    <a:pt x="3084" y="284"/>
                    <a:pt x="1032" y="1"/>
                    <a:pt x="30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29"/>
            <p:cNvSpPr/>
            <p:nvPr/>
          </p:nvSpPr>
          <p:spPr>
            <a:xfrm>
              <a:off x="-1184650" y="1571800"/>
              <a:ext cx="1053300" cy="169225"/>
            </a:xfrm>
            <a:custGeom>
              <a:avLst/>
              <a:gdLst/>
              <a:ahLst/>
              <a:cxnLst/>
              <a:rect l="l" t="t" r="r" b="b"/>
              <a:pathLst>
                <a:path w="42132" h="6769" extrusionOk="0">
                  <a:moveTo>
                    <a:pt x="18885" y="0"/>
                  </a:moveTo>
                  <a:cubicBezTo>
                    <a:pt x="14846" y="0"/>
                    <a:pt x="5768" y="216"/>
                    <a:pt x="1936" y="2055"/>
                  </a:cubicBezTo>
                  <a:cubicBezTo>
                    <a:pt x="835" y="2589"/>
                    <a:pt x="201" y="3223"/>
                    <a:pt x="168" y="4023"/>
                  </a:cubicBezTo>
                  <a:cubicBezTo>
                    <a:pt x="168" y="4023"/>
                    <a:pt x="1" y="4657"/>
                    <a:pt x="435" y="4991"/>
                  </a:cubicBezTo>
                  <a:cubicBezTo>
                    <a:pt x="594" y="5150"/>
                    <a:pt x="861" y="5262"/>
                    <a:pt x="1271" y="5262"/>
                  </a:cubicBezTo>
                  <a:cubicBezTo>
                    <a:pt x="1546" y="5262"/>
                    <a:pt x="1887" y="5212"/>
                    <a:pt x="2303" y="5091"/>
                  </a:cubicBezTo>
                  <a:cubicBezTo>
                    <a:pt x="2536" y="5024"/>
                    <a:pt x="2770" y="4924"/>
                    <a:pt x="3036" y="4824"/>
                  </a:cubicBezTo>
                  <a:cubicBezTo>
                    <a:pt x="4204" y="4590"/>
                    <a:pt x="5338" y="4357"/>
                    <a:pt x="6472" y="4157"/>
                  </a:cubicBezTo>
                  <a:cubicBezTo>
                    <a:pt x="10319" y="3518"/>
                    <a:pt x="14206" y="3193"/>
                    <a:pt x="18094" y="3193"/>
                  </a:cubicBezTo>
                  <a:cubicBezTo>
                    <a:pt x="22128" y="3193"/>
                    <a:pt x="26164" y="3543"/>
                    <a:pt x="30156" y="4257"/>
                  </a:cubicBezTo>
                  <a:cubicBezTo>
                    <a:pt x="31023" y="4390"/>
                    <a:pt x="31924" y="4590"/>
                    <a:pt x="32824" y="4791"/>
                  </a:cubicBezTo>
                  <a:cubicBezTo>
                    <a:pt x="34626" y="5191"/>
                    <a:pt x="36427" y="5691"/>
                    <a:pt x="38128" y="6192"/>
                  </a:cubicBezTo>
                  <a:cubicBezTo>
                    <a:pt x="38849" y="6405"/>
                    <a:pt x="39697" y="6768"/>
                    <a:pt x="40503" y="6768"/>
                  </a:cubicBezTo>
                  <a:cubicBezTo>
                    <a:pt x="40705" y="6768"/>
                    <a:pt x="40904" y="6745"/>
                    <a:pt x="41097" y="6692"/>
                  </a:cubicBezTo>
                  <a:lnTo>
                    <a:pt x="41197" y="6659"/>
                  </a:lnTo>
                  <a:cubicBezTo>
                    <a:pt x="42131" y="6325"/>
                    <a:pt x="41931" y="5024"/>
                    <a:pt x="41497" y="4490"/>
                  </a:cubicBezTo>
                  <a:cubicBezTo>
                    <a:pt x="40964" y="3757"/>
                    <a:pt x="39729" y="3256"/>
                    <a:pt x="38395" y="2856"/>
                  </a:cubicBezTo>
                  <a:cubicBezTo>
                    <a:pt x="37628" y="2622"/>
                    <a:pt x="36827" y="2422"/>
                    <a:pt x="36127" y="2255"/>
                  </a:cubicBezTo>
                  <a:cubicBezTo>
                    <a:pt x="31190" y="1055"/>
                    <a:pt x="25953" y="254"/>
                    <a:pt x="20883" y="21"/>
                  </a:cubicBezTo>
                  <a:cubicBezTo>
                    <a:pt x="20883" y="21"/>
                    <a:pt x="20119" y="0"/>
                    <a:pt x="1888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29"/>
            <p:cNvSpPr/>
            <p:nvPr/>
          </p:nvSpPr>
          <p:spPr>
            <a:xfrm>
              <a:off x="-175912" y="1319075"/>
              <a:ext cx="155000" cy="244550"/>
            </a:xfrm>
            <a:custGeom>
              <a:avLst/>
              <a:gdLst/>
              <a:ahLst/>
              <a:cxnLst/>
              <a:rect l="l" t="t" r="r" b="b"/>
              <a:pathLst>
                <a:path w="6200" h="9782" extrusionOk="0">
                  <a:moveTo>
                    <a:pt x="3237" y="1"/>
                  </a:moveTo>
                  <a:cubicBezTo>
                    <a:pt x="3171" y="1"/>
                    <a:pt x="3104" y="3"/>
                    <a:pt x="3036" y="8"/>
                  </a:cubicBezTo>
                  <a:cubicBezTo>
                    <a:pt x="1801" y="108"/>
                    <a:pt x="901" y="475"/>
                    <a:pt x="467" y="1542"/>
                  </a:cubicBezTo>
                  <a:cubicBezTo>
                    <a:pt x="100" y="2376"/>
                    <a:pt x="33" y="3010"/>
                    <a:pt x="0" y="3143"/>
                  </a:cubicBezTo>
                  <a:cubicBezTo>
                    <a:pt x="234" y="2276"/>
                    <a:pt x="901" y="1709"/>
                    <a:pt x="1234" y="1575"/>
                  </a:cubicBezTo>
                  <a:lnTo>
                    <a:pt x="1334" y="1575"/>
                  </a:lnTo>
                  <a:cubicBezTo>
                    <a:pt x="1479" y="1540"/>
                    <a:pt x="1610" y="1524"/>
                    <a:pt x="1727" y="1524"/>
                  </a:cubicBezTo>
                  <a:cubicBezTo>
                    <a:pt x="3289" y="1524"/>
                    <a:pt x="2559" y="4417"/>
                    <a:pt x="2435" y="4944"/>
                  </a:cubicBezTo>
                  <a:cubicBezTo>
                    <a:pt x="2035" y="6546"/>
                    <a:pt x="1368" y="8080"/>
                    <a:pt x="434" y="9448"/>
                  </a:cubicBezTo>
                  <a:cubicBezTo>
                    <a:pt x="767" y="9514"/>
                    <a:pt x="1068" y="9648"/>
                    <a:pt x="1334" y="9781"/>
                  </a:cubicBezTo>
                  <a:cubicBezTo>
                    <a:pt x="3970" y="8447"/>
                    <a:pt x="5771" y="6012"/>
                    <a:pt x="6071" y="3043"/>
                  </a:cubicBezTo>
                  <a:cubicBezTo>
                    <a:pt x="6200" y="1755"/>
                    <a:pt x="5085" y="1"/>
                    <a:pt x="323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29"/>
            <p:cNvSpPr/>
            <p:nvPr/>
          </p:nvSpPr>
          <p:spPr>
            <a:xfrm>
              <a:off x="-116375" y="1589150"/>
              <a:ext cx="211850" cy="139125"/>
            </a:xfrm>
            <a:custGeom>
              <a:avLst/>
              <a:gdLst/>
              <a:ahLst/>
              <a:cxnLst/>
              <a:rect l="l" t="t" r="r" b="b"/>
              <a:pathLst>
                <a:path w="8474" h="5565" extrusionOk="0">
                  <a:moveTo>
                    <a:pt x="1394" y="0"/>
                  </a:moveTo>
                  <a:cubicBezTo>
                    <a:pt x="926" y="0"/>
                    <a:pt x="459" y="23"/>
                    <a:pt x="0" y="60"/>
                  </a:cubicBezTo>
                  <a:cubicBezTo>
                    <a:pt x="201" y="594"/>
                    <a:pt x="201" y="1228"/>
                    <a:pt x="0" y="1728"/>
                  </a:cubicBezTo>
                  <a:cubicBezTo>
                    <a:pt x="1135" y="1928"/>
                    <a:pt x="2302" y="2028"/>
                    <a:pt x="3403" y="2429"/>
                  </a:cubicBezTo>
                  <a:cubicBezTo>
                    <a:pt x="6972" y="3804"/>
                    <a:pt x="5206" y="5533"/>
                    <a:pt x="4508" y="5533"/>
                  </a:cubicBezTo>
                  <a:cubicBezTo>
                    <a:pt x="4495" y="5533"/>
                    <a:pt x="4483" y="5532"/>
                    <a:pt x="4470" y="5531"/>
                  </a:cubicBezTo>
                  <a:cubicBezTo>
                    <a:pt x="4370" y="5531"/>
                    <a:pt x="4270" y="5564"/>
                    <a:pt x="4170" y="5564"/>
                  </a:cubicBezTo>
                  <a:cubicBezTo>
                    <a:pt x="4504" y="5564"/>
                    <a:pt x="4871" y="5531"/>
                    <a:pt x="5238" y="5464"/>
                  </a:cubicBezTo>
                  <a:cubicBezTo>
                    <a:pt x="7072" y="5131"/>
                    <a:pt x="8473" y="3329"/>
                    <a:pt x="6872" y="1795"/>
                  </a:cubicBezTo>
                  <a:cubicBezTo>
                    <a:pt x="5437" y="414"/>
                    <a:pt x="3409" y="0"/>
                    <a:pt x="139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1" name="Google Shape;1771;p29"/>
          <p:cNvGrpSpPr/>
          <p:nvPr/>
        </p:nvGrpSpPr>
        <p:grpSpPr>
          <a:xfrm>
            <a:off x="1265078" y="2133438"/>
            <a:ext cx="2168031" cy="2211782"/>
            <a:chOff x="1265078" y="2133438"/>
            <a:chExt cx="2168031" cy="2211782"/>
          </a:xfrm>
        </p:grpSpPr>
        <p:grpSp>
          <p:nvGrpSpPr>
            <p:cNvPr id="1772" name="Google Shape;1772;p29"/>
            <p:cNvGrpSpPr/>
            <p:nvPr/>
          </p:nvGrpSpPr>
          <p:grpSpPr>
            <a:xfrm>
              <a:off x="1265078" y="2133438"/>
              <a:ext cx="2168031" cy="2211782"/>
              <a:chOff x="6922925" y="1343037"/>
              <a:chExt cx="2233241" cy="2278309"/>
            </a:xfrm>
          </p:grpSpPr>
          <p:sp>
            <p:nvSpPr>
              <p:cNvPr id="1773" name="Google Shape;1773;p29"/>
              <p:cNvSpPr/>
              <p:nvPr/>
            </p:nvSpPr>
            <p:spPr>
              <a:xfrm>
                <a:off x="6922925" y="2181328"/>
                <a:ext cx="820431" cy="1322306"/>
              </a:xfrm>
              <a:custGeom>
                <a:avLst/>
                <a:gdLst/>
                <a:ahLst/>
                <a:cxnLst/>
                <a:rect l="l" t="t" r="r" b="b"/>
                <a:pathLst>
                  <a:path w="24485" h="39463" extrusionOk="0">
                    <a:moveTo>
                      <a:pt x="16980" y="0"/>
                    </a:moveTo>
                    <a:cubicBezTo>
                      <a:pt x="16980" y="0"/>
                      <a:pt x="16946" y="34"/>
                      <a:pt x="16880" y="101"/>
                    </a:cubicBezTo>
                    <a:cubicBezTo>
                      <a:pt x="16846" y="134"/>
                      <a:pt x="16846" y="167"/>
                      <a:pt x="16779" y="234"/>
                    </a:cubicBezTo>
                    <a:cubicBezTo>
                      <a:pt x="16146" y="934"/>
                      <a:pt x="14111" y="3403"/>
                      <a:pt x="12310" y="6772"/>
                    </a:cubicBezTo>
                    <a:cubicBezTo>
                      <a:pt x="11943" y="7472"/>
                      <a:pt x="11542" y="8240"/>
                      <a:pt x="11209" y="9007"/>
                    </a:cubicBezTo>
                    <a:cubicBezTo>
                      <a:pt x="10942" y="9641"/>
                      <a:pt x="10675" y="10274"/>
                      <a:pt x="10442" y="10942"/>
                    </a:cubicBezTo>
                    <a:cubicBezTo>
                      <a:pt x="10041" y="12042"/>
                      <a:pt x="9708" y="13177"/>
                      <a:pt x="9508" y="14377"/>
                    </a:cubicBezTo>
                    <a:cubicBezTo>
                      <a:pt x="9241" y="15712"/>
                      <a:pt x="9107" y="17079"/>
                      <a:pt x="9174" y="18447"/>
                    </a:cubicBezTo>
                    <a:cubicBezTo>
                      <a:pt x="9174" y="18447"/>
                      <a:pt x="3370" y="19848"/>
                      <a:pt x="2269" y="26653"/>
                    </a:cubicBezTo>
                    <a:cubicBezTo>
                      <a:pt x="1168" y="33458"/>
                      <a:pt x="3870" y="35759"/>
                      <a:pt x="3870" y="35759"/>
                    </a:cubicBezTo>
                    <a:cubicBezTo>
                      <a:pt x="3870" y="35759"/>
                      <a:pt x="1" y="37527"/>
                      <a:pt x="68" y="39062"/>
                    </a:cubicBezTo>
                    <a:cubicBezTo>
                      <a:pt x="101" y="39362"/>
                      <a:pt x="301" y="39462"/>
                      <a:pt x="601" y="39462"/>
                    </a:cubicBezTo>
                    <a:cubicBezTo>
                      <a:pt x="1969" y="39429"/>
                      <a:pt x="5405" y="37761"/>
                      <a:pt x="6939" y="37027"/>
                    </a:cubicBezTo>
                    <a:cubicBezTo>
                      <a:pt x="8640" y="36193"/>
                      <a:pt x="9708" y="33291"/>
                      <a:pt x="9708" y="33291"/>
                    </a:cubicBezTo>
                    <a:lnTo>
                      <a:pt x="9741" y="33324"/>
                    </a:lnTo>
                    <a:cubicBezTo>
                      <a:pt x="9941" y="33524"/>
                      <a:pt x="10809" y="34258"/>
                      <a:pt x="12410" y="34292"/>
                    </a:cubicBezTo>
                    <a:lnTo>
                      <a:pt x="12643" y="34292"/>
                    </a:lnTo>
                    <a:cubicBezTo>
                      <a:pt x="13977" y="34258"/>
                      <a:pt x="15779" y="33725"/>
                      <a:pt x="18047" y="32023"/>
                    </a:cubicBezTo>
                    <a:cubicBezTo>
                      <a:pt x="22817" y="28387"/>
                      <a:pt x="24485" y="8406"/>
                      <a:pt x="19915" y="1969"/>
                    </a:cubicBezTo>
                    <a:cubicBezTo>
                      <a:pt x="19815" y="1868"/>
                      <a:pt x="19748" y="1735"/>
                      <a:pt x="19648" y="1635"/>
                    </a:cubicBezTo>
                    <a:cubicBezTo>
                      <a:pt x="19515" y="1468"/>
                      <a:pt x="19381" y="1335"/>
                      <a:pt x="19248" y="1201"/>
                    </a:cubicBezTo>
                    <a:cubicBezTo>
                      <a:pt x="19215" y="1135"/>
                      <a:pt x="19148" y="1101"/>
                      <a:pt x="19114" y="1035"/>
                    </a:cubicBezTo>
                    <a:cubicBezTo>
                      <a:pt x="18914" y="868"/>
                      <a:pt x="18714" y="701"/>
                      <a:pt x="18481" y="568"/>
                    </a:cubicBezTo>
                    <a:cubicBezTo>
                      <a:pt x="18447" y="534"/>
                      <a:pt x="18414" y="501"/>
                      <a:pt x="18347" y="467"/>
                    </a:cubicBezTo>
                    <a:cubicBezTo>
                      <a:pt x="18247" y="401"/>
                      <a:pt x="18114" y="334"/>
                      <a:pt x="18014" y="301"/>
                    </a:cubicBezTo>
                    <a:cubicBezTo>
                      <a:pt x="17914" y="267"/>
                      <a:pt x="17847" y="234"/>
                      <a:pt x="17747" y="201"/>
                    </a:cubicBezTo>
                    <a:cubicBezTo>
                      <a:pt x="17480" y="101"/>
                      <a:pt x="17246" y="34"/>
                      <a:pt x="1698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29"/>
              <p:cNvSpPr/>
              <p:nvPr/>
            </p:nvSpPr>
            <p:spPr>
              <a:xfrm>
                <a:off x="6924064" y="2181328"/>
                <a:ext cx="834940" cy="1323714"/>
              </a:xfrm>
              <a:custGeom>
                <a:avLst/>
                <a:gdLst/>
                <a:ahLst/>
                <a:cxnLst/>
                <a:rect l="l" t="t" r="r" b="b"/>
                <a:pathLst>
                  <a:path w="24918" h="39505" extrusionOk="0">
                    <a:moveTo>
                      <a:pt x="16946" y="0"/>
                    </a:moveTo>
                    <a:cubicBezTo>
                      <a:pt x="16946" y="0"/>
                      <a:pt x="8840" y="8873"/>
                      <a:pt x="9173" y="18447"/>
                    </a:cubicBezTo>
                    <a:cubicBezTo>
                      <a:pt x="9173" y="18447"/>
                      <a:pt x="3369" y="19848"/>
                      <a:pt x="2268" y="26653"/>
                    </a:cubicBezTo>
                    <a:cubicBezTo>
                      <a:pt x="1168" y="33458"/>
                      <a:pt x="3903" y="35726"/>
                      <a:pt x="3903" y="35726"/>
                    </a:cubicBezTo>
                    <a:cubicBezTo>
                      <a:pt x="3903" y="35726"/>
                      <a:pt x="0" y="37527"/>
                      <a:pt x="67" y="39062"/>
                    </a:cubicBezTo>
                    <a:cubicBezTo>
                      <a:pt x="88" y="39375"/>
                      <a:pt x="318" y="39504"/>
                      <a:pt x="687" y="39504"/>
                    </a:cubicBezTo>
                    <a:cubicBezTo>
                      <a:pt x="2084" y="39504"/>
                      <a:pt x="5461" y="37660"/>
                      <a:pt x="6938" y="37027"/>
                    </a:cubicBezTo>
                    <a:cubicBezTo>
                      <a:pt x="8673" y="36260"/>
                      <a:pt x="9707" y="33291"/>
                      <a:pt x="9707" y="33291"/>
                    </a:cubicBezTo>
                    <a:cubicBezTo>
                      <a:pt x="9707" y="33291"/>
                      <a:pt x="10650" y="34302"/>
                      <a:pt x="12543" y="34302"/>
                    </a:cubicBezTo>
                    <a:cubicBezTo>
                      <a:pt x="13893" y="34302"/>
                      <a:pt x="15727" y="33787"/>
                      <a:pt x="18046" y="32023"/>
                    </a:cubicBezTo>
                    <a:cubicBezTo>
                      <a:pt x="23650" y="27787"/>
                      <a:pt x="24918" y="1035"/>
                      <a:pt x="1694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29"/>
              <p:cNvSpPr/>
              <p:nvPr/>
            </p:nvSpPr>
            <p:spPr>
              <a:xfrm>
                <a:off x="6995603" y="3444360"/>
                <a:ext cx="25734" cy="43627"/>
              </a:xfrm>
              <a:custGeom>
                <a:avLst/>
                <a:gdLst/>
                <a:ahLst/>
                <a:cxnLst/>
                <a:rect l="l" t="t" r="r" b="b"/>
                <a:pathLst>
                  <a:path w="768" h="1302" extrusionOk="0">
                    <a:moveTo>
                      <a:pt x="767" y="0"/>
                    </a:moveTo>
                    <a:cubicBezTo>
                      <a:pt x="634" y="0"/>
                      <a:pt x="500" y="67"/>
                      <a:pt x="400" y="167"/>
                    </a:cubicBezTo>
                    <a:cubicBezTo>
                      <a:pt x="300" y="234"/>
                      <a:pt x="200" y="367"/>
                      <a:pt x="133" y="500"/>
                    </a:cubicBezTo>
                    <a:cubicBezTo>
                      <a:pt x="67" y="601"/>
                      <a:pt x="33" y="734"/>
                      <a:pt x="33" y="901"/>
                    </a:cubicBezTo>
                    <a:cubicBezTo>
                      <a:pt x="0" y="1034"/>
                      <a:pt x="0" y="1168"/>
                      <a:pt x="33" y="1301"/>
                    </a:cubicBezTo>
                    <a:cubicBezTo>
                      <a:pt x="133" y="1034"/>
                      <a:pt x="234" y="801"/>
                      <a:pt x="334" y="567"/>
                    </a:cubicBezTo>
                    <a:cubicBezTo>
                      <a:pt x="367" y="467"/>
                      <a:pt x="434" y="367"/>
                      <a:pt x="500" y="267"/>
                    </a:cubicBezTo>
                    <a:cubicBezTo>
                      <a:pt x="600" y="167"/>
                      <a:pt x="667" y="100"/>
                      <a:pt x="7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29"/>
              <p:cNvSpPr/>
              <p:nvPr/>
            </p:nvSpPr>
            <p:spPr>
              <a:xfrm>
                <a:off x="7138646" y="2922380"/>
                <a:ext cx="154302" cy="97272"/>
              </a:xfrm>
              <a:custGeom>
                <a:avLst/>
                <a:gdLst/>
                <a:ahLst/>
                <a:cxnLst/>
                <a:rect l="l" t="t" r="r" b="b"/>
                <a:pathLst>
                  <a:path w="4605" h="2903" extrusionOk="0">
                    <a:moveTo>
                      <a:pt x="2903" y="0"/>
                    </a:moveTo>
                    <a:lnTo>
                      <a:pt x="2869" y="434"/>
                    </a:lnTo>
                    <a:cubicBezTo>
                      <a:pt x="2836" y="734"/>
                      <a:pt x="2769" y="1068"/>
                      <a:pt x="2703" y="1368"/>
                    </a:cubicBezTo>
                    <a:cubicBezTo>
                      <a:pt x="2636" y="1668"/>
                      <a:pt x="2536" y="2002"/>
                      <a:pt x="2402" y="2269"/>
                    </a:cubicBezTo>
                    <a:cubicBezTo>
                      <a:pt x="2302" y="2369"/>
                      <a:pt x="2202" y="2502"/>
                      <a:pt x="2102" y="2502"/>
                    </a:cubicBezTo>
                    <a:cubicBezTo>
                      <a:pt x="2093" y="2506"/>
                      <a:pt x="2084" y="2509"/>
                      <a:pt x="2073" y="2509"/>
                    </a:cubicBezTo>
                    <a:cubicBezTo>
                      <a:pt x="2001" y="2509"/>
                      <a:pt x="1889" y="2418"/>
                      <a:pt x="1802" y="2302"/>
                    </a:cubicBezTo>
                    <a:cubicBezTo>
                      <a:pt x="1635" y="2035"/>
                      <a:pt x="1502" y="1735"/>
                      <a:pt x="1402" y="1468"/>
                    </a:cubicBezTo>
                    <a:lnTo>
                      <a:pt x="1302" y="1201"/>
                    </a:lnTo>
                    <a:lnTo>
                      <a:pt x="1202" y="1468"/>
                    </a:lnTo>
                    <a:cubicBezTo>
                      <a:pt x="1135" y="1768"/>
                      <a:pt x="1035" y="2068"/>
                      <a:pt x="901" y="2335"/>
                    </a:cubicBezTo>
                    <a:cubicBezTo>
                      <a:pt x="835" y="2469"/>
                      <a:pt x="768" y="2602"/>
                      <a:pt x="668" y="2702"/>
                    </a:cubicBezTo>
                    <a:cubicBezTo>
                      <a:pt x="601" y="2769"/>
                      <a:pt x="568" y="2802"/>
                      <a:pt x="501" y="2802"/>
                    </a:cubicBezTo>
                    <a:cubicBezTo>
                      <a:pt x="434" y="2802"/>
                      <a:pt x="401" y="2769"/>
                      <a:pt x="334" y="2702"/>
                    </a:cubicBezTo>
                    <a:cubicBezTo>
                      <a:pt x="134" y="2502"/>
                      <a:pt x="101" y="2135"/>
                      <a:pt x="101" y="1835"/>
                    </a:cubicBezTo>
                    <a:cubicBezTo>
                      <a:pt x="101" y="1535"/>
                      <a:pt x="134" y="1201"/>
                      <a:pt x="168" y="901"/>
                    </a:cubicBezTo>
                    <a:lnTo>
                      <a:pt x="168" y="901"/>
                    </a:lnTo>
                    <a:cubicBezTo>
                      <a:pt x="101" y="1201"/>
                      <a:pt x="34" y="1535"/>
                      <a:pt x="34" y="1835"/>
                    </a:cubicBezTo>
                    <a:cubicBezTo>
                      <a:pt x="1" y="2135"/>
                      <a:pt x="1" y="2502"/>
                      <a:pt x="234" y="2769"/>
                    </a:cubicBezTo>
                    <a:cubicBezTo>
                      <a:pt x="301" y="2836"/>
                      <a:pt x="368" y="2902"/>
                      <a:pt x="501" y="2902"/>
                    </a:cubicBezTo>
                    <a:cubicBezTo>
                      <a:pt x="601" y="2902"/>
                      <a:pt x="668" y="2869"/>
                      <a:pt x="735" y="2802"/>
                    </a:cubicBezTo>
                    <a:cubicBezTo>
                      <a:pt x="868" y="2669"/>
                      <a:pt x="968" y="2535"/>
                      <a:pt x="1035" y="2402"/>
                    </a:cubicBezTo>
                    <a:cubicBezTo>
                      <a:pt x="1153" y="2190"/>
                      <a:pt x="1237" y="1978"/>
                      <a:pt x="1312" y="1766"/>
                    </a:cubicBezTo>
                    <a:lnTo>
                      <a:pt x="1312" y="1766"/>
                    </a:lnTo>
                    <a:cubicBezTo>
                      <a:pt x="1401" y="1988"/>
                      <a:pt x="1493" y="2212"/>
                      <a:pt x="1635" y="2402"/>
                    </a:cubicBezTo>
                    <a:cubicBezTo>
                      <a:pt x="1702" y="2469"/>
                      <a:pt x="1735" y="2535"/>
                      <a:pt x="1835" y="2602"/>
                    </a:cubicBezTo>
                    <a:cubicBezTo>
                      <a:pt x="1902" y="2669"/>
                      <a:pt x="2002" y="2702"/>
                      <a:pt x="2136" y="2702"/>
                    </a:cubicBezTo>
                    <a:cubicBezTo>
                      <a:pt x="2336" y="2669"/>
                      <a:pt x="2469" y="2502"/>
                      <a:pt x="2569" y="2335"/>
                    </a:cubicBezTo>
                    <a:cubicBezTo>
                      <a:pt x="2736" y="2035"/>
                      <a:pt x="2803" y="1735"/>
                      <a:pt x="2903" y="1401"/>
                    </a:cubicBezTo>
                    <a:cubicBezTo>
                      <a:pt x="2947" y="1181"/>
                      <a:pt x="2976" y="975"/>
                      <a:pt x="3001" y="764"/>
                    </a:cubicBezTo>
                    <a:lnTo>
                      <a:pt x="3001" y="764"/>
                    </a:lnTo>
                    <a:cubicBezTo>
                      <a:pt x="3082" y="934"/>
                      <a:pt x="3180" y="1090"/>
                      <a:pt x="3303" y="1234"/>
                    </a:cubicBezTo>
                    <a:cubicBezTo>
                      <a:pt x="3437" y="1335"/>
                      <a:pt x="3537" y="1468"/>
                      <a:pt x="3670" y="1535"/>
                    </a:cubicBezTo>
                    <a:cubicBezTo>
                      <a:pt x="3737" y="1601"/>
                      <a:pt x="3803" y="1635"/>
                      <a:pt x="3870" y="1668"/>
                    </a:cubicBezTo>
                    <a:cubicBezTo>
                      <a:pt x="3937" y="1701"/>
                      <a:pt x="4004" y="1735"/>
                      <a:pt x="4070" y="1735"/>
                    </a:cubicBezTo>
                    <a:cubicBezTo>
                      <a:pt x="4097" y="1744"/>
                      <a:pt x="4124" y="1748"/>
                      <a:pt x="4150" y="1748"/>
                    </a:cubicBezTo>
                    <a:cubicBezTo>
                      <a:pt x="4222" y="1748"/>
                      <a:pt x="4288" y="1717"/>
                      <a:pt x="4337" y="1668"/>
                    </a:cubicBezTo>
                    <a:cubicBezTo>
                      <a:pt x="4404" y="1601"/>
                      <a:pt x="4437" y="1535"/>
                      <a:pt x="4471" y="1468"/>
                    </a:cubicBezTo>
                    <a:cubicBezTo>
                      <a:pt x="4537" y="1335"/>
                      <a:pt x="4537" y="1168"/>
                      <a:pt x="4571" y="1034"/>
                    </a:cubicBezTo>
                    <a:cubicBezTo>
                      <a:pt x="4604" y="734"/>
                      <a:pt x="4571" y="434"/>
                      <a:pt x="4537" y="134"/>
                    </a:cubicBezTo>
                    <a:lnTo>
                      <a:pt x="4537" y="134"/>
                    </a:lnTo>
                    <a:cubicBezTo>
                      <a:pt x="4571" y="434"/>
                      <a:pt x="4537" y="734"/>
                      <a:pt x="4504" y="1034"/>
                    </a:cubicBezTo>
                    <a:cubicBezTo>
                      <a:pt x="4471" y="1168"/>
                      <a:pt x="4437" y="1301"/>
                      <a:pt x="4371" y="1435"/>
                    </a:cubicBezTo>
                    <a:cubicBezTo>
                      <a:pt x="4342" y="1551"/>
                      <a:pt x="4262" y="1641"/>
                      <a:pt x="4155" y="1641"/>
                    </a:cubicBezTo>
                    <a:cubicBezTo>
                      <a:pt x="4138" y="1641"/>
                      <a:pt x="4121" y="1639"/>
                      <a:pt x="4104" y="1635"/>
                    </a:cubicBezTo>
                    <a:cubicBezTo>
                      <a:pt x="4037" y="1635"/>
                      <a:pt x="3970" y="1601"/>
                      <a:pt x="3937" y="1568"/>
                    </a:cubicBezTo>
                    <a:cubicBezTo>
                      <a:pt x="3870" y="1535"/>
                      <a:pt x="3803" y="1468"/>
                      <a:pt x="3737" y="1435"/>
                    </a:cubicBezTo>
                    <a:cubicBezTo>
                      <a:pt x="3637" y="1368"/>
                      <a:pt x="3537" y="1268"/>
                      <a:pt x="3437" y="1134"/>
                    </a:cubicBezTo>
                    <a:cubicBezTo>
                      <a:pt x="3270" y="934"/>
                      <a:pt x="3136" y="667"/>
                      <a:pt x="3036" y="401"/>
                    </a:cubicBezTo>
                    <a:lnTo>
                      <a:pt x="29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29"/>
              <p:cNvSpPr/>
              <p:nvPr/>
            </p:nvSpPr>
            <p:spPr>
              <a:xfrm>
                <a:off x="7332018" y="1494223"/>
                <a:ext cx="1135636" cy="771778"/>
              </a:xfrm>
              <a:custGeom>
                <a:avLst/>
                <a:gdLst/>
                <a:ahLst/>
                <a:cxnLst/>
                <a:rect l="l" t="t" r="r" b="b"/>
                <a:pathLst>
                  <a:path w="33892" h="23033" extrusionOk="0">
                    <a:moveTo>
                      <a:pt x="19498" y="0"/>
                    </a:moveTo>
                    <a:cubicBezTo>
                      <a:pt x="19114" y="0"/>
                      <a:pt x="18731" y="8"/>
                      <a:pt x="18347" y="25"/>
                    </a:cubicBezTo>
                    <a:cubicBezTo>
                      <a:pt x="18047" y="58"/>
                      <a:pt x="17713" y="58"/>
                      <a:pt x="17380" y="92"/>
                    </a:cubicBezTo>
                    <a:cubicBezTo>
                      <a:pt x="15945" y="159"/>
                      <a:pt x="14478" y="325"/>
                      <a:pt x="13043" y="592"/>
                    </a:cubicBezTo>
                    <a:cubicBezTo>
                      <a:pt x="12676" y="659"/>
                      <a:pt x="12309" y="726"/>
                      <a:pt x="11942" y="792"/>
                    </a:cubicBezTo>
                    <a:cubicBezTo>
                      <a:pt x="10975" y="992"/>
                      <a:pt x="10041" y="1193"/>
                      <a:pt x="9174" y="1493"/>
                    </a:cubicBezTo>
                    <a:cubicBezTo>
                      <a:pt x="6072" y="2393"/>
                      <a:pt x="3470" y="3794"/>
                      <a:pt x="2002" y="5729"/>
                    </a:cubicBezTo>
                    <a:cubicBezTo>
                      <a:pt x="1168" y="6863"/>
                      <a:pt x="568" y="8231"/>
                      <a:pt x="267" y="9732"/>
                    </a:cubicBezTo>
                    <a:cubicBezTo>
                      <a:pt x="67" y="10633"/>
                      <a:pt x="1" y="11567"/>
                      <a:pt x="34" y="12501"/>
                    </a:cubicBezTo>
                    <a:cubicBezTo>
                      <a:pt x="34" y="12801"/>
                      <a:pt x="67" y="13101"/>
                      <a:pt x="101" y="13368"/>
                    </a:cubicBezTo>
                    <a:cubicBezTo>
                      <a:pt x="234" y="14502"/>
                      <a:pt x="501" y="15603"/>
                      <a:pt x="1001" y="16637"/>
                    </a:cubicBezTo>
                    <a:cubicBezTo>
                      <a:pt x="1101" y="16837"/>
                      <a:pt x="1201" y="17071"/>
                      <a:pt x="1301" y="17271"/>
                    </a:cubicBezTo>
                    <a:cubicBezTo>
                      <a:pt x="1702" y="18005"/>
                      <a:pt x="2202" y="18672"/>
                      <a:pt x="2803" y="19306"/>
                    </a:cubicBezTo>
                    <a:cubicBezTo>
                      <a:pt x="4270" y="20873"/>
                      <a:pt x="6372" y="22074"/>
                      <a:pt x="9207" y="22641"/>
                    </a:cubicBezTo>
                    <a:cubicBezTo>
                      <a:pt x="10592" y="22915"/>
                      <a:pt x="11986" y="23032"/>
                      <a:pt x="13360" y="23032"/>
                    </a:cubicBezTo>
                    <a:cubicBezTo>
                      <a:pt x="21887" y="23032"/>
                      <a:pt x="29655" y="18505"/>
                      <a:pt x="29655" y="18505"/>
                    </a:cubicBezTo>
                    <a:cubicBezTo>
                      <a:pt x="29655" y="18505"/>
                      <a:pt x="32757" y="17438"/>
                      <a:pt x="33658" y="13301"/>
                    </a:cubicBezTo>
                    <a:cubicBezTo>
                      <a:pt x="33758" y="12801"/>
                      <a:pt x="33858" y="12234"/>
                      <a:pt x="33891" y="11600"/>
                    </a:cubicBezTo>
                    <a:cubicBezTo>
                      <a:pt x="33891" y="11367"/>
                      <a:pt x="33891" y="11166"/>
                      <a:pt x="33891" y="10933"/>
                    </a:cubicBezTo>
                    <a:cubicBezTo>
                      <a:pt x="33891" y="10633"/>
                      <a:pt x="33891" y="10332"/>
                      <a:pt x="33858" y="10032"/>
                    </a:cubicBezTo>
                    <a:cubicBezTo>
                      <a:pt x="33758" y="8831"/>
                      <a:pt x="33491" y="7664"/>
                      <a:pt x="33057" y="6596"/>
                    </a:cubicBezTo>
                    <a:cubicBezTo>
                      <a:pt x="32991" y="6430"/>
                      <a:pt x="32924" y="6263"/>
                      <a:pt x="32824" y="6129"/>
                    </a:cubicBezTo>
                    <a:cubicBezTo>
                      <a:pt x="32524" y="5429"/>
                      <a:pt x="32090" y="4795"/>
                      <a:pt x="31623" y="4195"/>
                    </a:cubicBezTo>
                    <a:cubicBezTo>
                      <a:pt x="29955" y="2127"/>
                      <a:pt x="27387" y="692"/>
                      <a:pt x="23984" y="259"/>
                    </a:cubicBezTo>
                    <a:cubicBezTo>
                      <a:pt x="22950" y="125"/>
                      <a:pt x="21816" y="25"/>
                      <a:pt x="20649" y="25"/>
                    </a:cubicBezTo>
                    <a:cubicBezTo>
                      <a:pt x="20265" y="8"/>
                      <a:pt x="19881" y="0"/>
                      <a:pt x="1949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29"/>
              <p:cNvSpPr/>
              <p:nvPr/>
            </p:nvSpPr>
            <p:spPr>
              <a:xfrm>
                <a:off x="8156906" y="2568876"/>
                <a:ext cx="999261" cy="1052471"/>
              </a:xfrm>
              <a:custGeom>
                <a:avLst/>
                <a:gdLst/>
                <a:ahLst/>
                <a:cxnLst/>
                <a:rect l="l" t="t" r="r" b="b"/>
                <a:pathLst>
                  <a:path w="29822" h="31410" extrusionOk="0">
                    <a:moveTo>
                      <a:pt x="12718" y="0"/>
                    </a:moveTo>
                    <a:cubicBezTo>
                      <a:pt x="12089" y="0"/>
                      <a:pt x="11708" y="76"/>
                      <a:pt x="11708" y="76"/>
                    </a:cubicBezTo>
                    <a:cubicBezTo>
                      <a:pt x="11708" y="76"/>
                      <a:pt x="0" y="18456"/>
                      <a:pt x="6371" y="20958"/>
                    </a:cubicBezTo>
                    <a:cubicBezTo>
                      <a:pt x="8553" y="21815"/>
                      <a:pt x="10559" y="22096"/>
                      <a:pt x="12254" y="22096"/>
                    </a:cubicBezTo>
                    <a:cubicBezTo>
                      <a:pt x="15507" y="22096"/>
                      <a:pt x="17613" y="21058"/>
                      <a:pt x="17613" y="21058"/>
                    </a:cubicBezTo>
                    <a:cubicBezTo>
                      <a:pt x="17613" y="21058"/>
                      <a:pt x="19214" y="24460"/>
                      <a:pt x="21716" y="25361"/>
                    </a:cubicBezTo>
                    <a:cubicBezTo>
                      <a:pt x="24184" y="26262"/>
                      <a:pt x="25118" y="29964"/>
                      <a:pt x="26119" y="30965"/>
                    </a:cubicBezTo>
                    <a:cubicBezTo>
                      <a:pt x="26452" y="31298"/>
                      <a:pt x="26853" y="31410"/>
                      <a:pt x="27238" y="31410"/>
                    </a:cubicBezTo>
                    <a:cubicBezTo>
                      <a:pt x="28009" y="31410"/>
                      <a:pt x="28721" y="30965"/>
                      <a:pt x="28721" y="30965"/>
                    </a:cubicBezTo>
                    <a:cubicBezTo>
                      <a:pt x="29821" y="28563"/>
                      <a:pt x="23317" y="20758"/>
                      <a:pt x="23317" y="20758"/>
                    </a:cubicBezTo>
                    <a:cubicBezTo>
                      <a:pt x="23317" y="20758"/>
                      <a:pt x="24284" y="18823"/>
                      <a:pt x="23984" y="14987"/>
                    </a:cubicBezTo>
                    <a:cubicBezTo>
                      <a:pt x="23917" y="14153"/>
                      <a:pt x="23784" y="13252"/>
                      <a:pt x="23584" y="12218"/>
                    </a:cubicBezTo>
                    <a:cubicBezTo>
                      <a:pt x="23417" y="11484"/>
                      <a:pt x="23250" y="10717"/>
                      <a:pt x="22983" y="9883"/>
                    </a:cubicBezTo>
                    <a:cubicBezTo>
                      <a:pt x="22883" y="9516"/>
                      <a:pt x="22750" y="9149"/>
                      <a:pt x="22616" y="8749"/>
                    </a:cubicBezTo>
                    <a:cubicBezTo>
                      <a:pt x="22383" y="7982"/>
                      <a:pt x="22083" y="7281"/>
                      <a:pt x="21782" y="6647"/>
                    </a:cubicBezTo>
                    <a:cubicBezTo>
                      <a:pt x="18985" y="724"/>
                      <a:pt x="14663" y="0"/>
                      <a:pt x="12718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29"/>
              <p:cNvSpPr/>
              <p:nvPr/>
            </p:nvSpPr>
            <p:spPr>
              <a:xfrm>
                <a:off x="8156906" y="2568876"/>
                <a:ext cx="999261" cy="1052471"/>
              </a:xfrm>
              <a:custGeom>
                <a:avLst/>
                <a:gdLst/>
                <a:ahLst/>
                <a:cxnLst/>
                <a:rect l="l" t="t" r="r" b="b"/>
                <a:pathLst>
                  <a:path w="29822" h="31410" extrusionOk="0">
                    <a:moveTo>
                      <a:pt x="12718" y="0"/>
                    </a:moveTo>
                    <a:cubicBezTo>
                      <a:pt x="12089" y="0"/>
                      <a:pt x="11708" y="76"/>
                      <a:pt x="11708" y="76"/>
                    </a:cubicBezTo>
                    <a:cubicBezTo>
                      <a:pt x="11708" y="76"/>
                      <a:pt x="0" y="18456"/>
                      <a:pt x="6371" y="20958"/>
                    </a:cubicBezTo>
                    <a:cubicBezTo>
                      <a:pt x="8553" y="21815"/>
                      <a:pt x="10559" y="22096"/>
                      <a:pt x="12254" y="22096"/>
                    </a:cubicBezTo>
                    <a:cubicBezTo>
                      <a:pt x="15507" y="22096"/>
                      <a:pt x="17613" y="21058"/>
                      <a:pt x="17613" y="21058"/>
                    </a:cubicBezTo>
                    <a:cubicBezTo>
                      <a:pt x="17613" y="21058"/>
                      <a:pt x="19214" y="24460"/>
                      <a:pt x="21716" y="25361"/>
                    </a:cubicBezTo>
                    <a:cubicBezTo>
                      <a:pt x="24184" y="26262"/>
                      <a:pt x="25118" y="29964"/>
                      <a:pt x="26119" y="30965"/>
                    </a:cubicBezTo>
                    <a:cubicBezTo>
                      <a:pt x="26452" y="31298"/>
                      <a:pt x="26853" y="31410"/>
                      <a:pt x="27238" y="31410"/>
                    </a:cubicBezTo>
                    <a:cubicBezTo>
                      <a:pt x="28009" y="31410"/>
                      <a:pt x="28721" y="30965"/>
                      <a:pt x="28721" y="30965"/>
                    </a:cubicBezTo>
                    <a:cubicBezTo>
                      <a:pt x="29821" y="28563"/>
                      <a:pt x="23317" y="20758"/>
                      <a:pt x="23317" y="20758"/>
                    </a:cubicBezTo>
                    <a:cubicBezTo>
                      <a:pt x="23317" y="20758"/>
                      <a:pt x="24284" y="18823"/>
                      <a:pt x="23984" y="14987"/>
                    </a:cubicBezTo>
                    <a:cubicBezTo>
                      <a:pt x="23917" y="14153"/>
                      <a:pt x="23784" y="13252"/>
                      <a:pt x="23584" y="12218"/>
                    </a:cubicBezTo>
                    <a:cubicBezTo>
                      <a:pt x="23417" y="11484"/>
                      <a:pt x="23250" y="10717"/>
                      <a:pt x="22983" y="9883"/>
                    </a:cubicBezTo>
                    <a:cubicBezTo>
                      <a:pt x="22883" y="9516"/>
                      <a:pt x="22750" y="9149"/>
                      <a:pt x="22616" y="8749"/>
                    </a:cubicBezTo>
                    <a:cubicBezTo>
                      <a:pt x="22383" y="7982"/>
                      <a:pt x="22083" y="7281"/>
                      <a:pt x="21782" y="6647"/>
                    </a:cubicBezTo>
                    <a:cubicBezTo>
                      <a:pt x="18985" y="724"/>
                      <a:pt x="14663" y="0"/>
                      <a:pt x="127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29"/>
              <p:cNvSpPr/>
              <p:nvPr/>
            </p:nvSpPr>
            <p:spPr>
              <a:xfrm>
                <a:off x="8522372" y="1721438"/>
                <a:ext cx="408021" cy="1021242"/>
              </a:xfrm>
              <a:custGeom>
                <a:avLst/>
                <a:gdLst/>
                <a:ahLst/>
                <a:cxnLst/>
                <a:rect l="l" t="t" r="r" b="b"/>
                <a:pathLst>
                  <a:path w="12177" h="30478" extrusionOk="0">
                    <a:moveTo>
                      <a:pt x="8155" y="0"/>
                    </a:moveTo>
                    <a:cubicBezTo>
                      <a:pt x="7339" y="0"/>
                      <a:pt x="6078" y="618"/>
                      <a:pt x="4571" y="2351"/>
                    </a:cubicBezTo>
                    <a:cubicBezTo>
                      <a:pt x="1" y="7588"/>
                      <a:pt x="8007" y="17028"/>
                      <a:pt x="9408" y="21364"/>
                    </a:cubicBezTo>
                    <a:cubicBezTo>
                      <a:pt x="10775" y="25701"/>
                      <a:pt x="7039" y="28669"/>
                      <a:pt x="7039" y="28669"/>
                    </a:cubicBezTo>
                    <a:cubicBezTo>
                      <a:pt x="7039" y="28669"/>
                      <a:pt x="6490" y="30477"/>
                      <a:pt x="7481" y="30477"/>
                    </a:cubicBezTo>
                    <a:cubicBezTo>
                      <a:pt x="7915" y="30477"/>
                      <a:pt x="8643" y="30131"/>
                      <a:pt x="9841" y="29136"/>
                    </a:cubicBezTo>
                    <a:cubicBezTo>
                      <a:pt x="11376" y="27869"/>
                      <a:pt x="12176" y="25701"/>
                      <a:pt x="11943" y="23232"/>
                    </a:cubicBezTo>
                    <a:cubicBezTo>
                      <a:pt x="11576" y="19363"/>
                      <a:pt x="8574" y="14826"/>
                      <a:pt x="7206" y="12324"/>
                    </a:cubicBezTo>
                    <a:cubicBezTo>
                      <a:pt x="5004" y="8222"/>
                      <a:pt x="6439" y="5420"/>
                      <a:pt x="8273" y="3451"/>
                    </a:cubicBezTo>
                    <a:cubicBezTo>
                      <a:pt x="9274" y="2317"/>
                      <a:pt x="9641" y="850"/>
                      <a:pt x="8807" y="182"/>
                    </a:cubicBezTo>
                    <a:cubicBezTo>
                      <a:pt x="8642" y="67"/>
                      <a:pt x="8422" y="0"/>
                      <a:pt x="8155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29"/>
              <p:cNvSpPr/>
              <p:nvPr/>
            </p:nvSpPr>
            <p:spPr>
              <a:xfrm>
                <a:off x="8621856" y="1721438"/>
                <a:ext cx="309643" cy="1021242"/>
              </a:xfrm>
              <a:custGeom>
                <a:avLst/>
                <a:gdLst/>
                <a:ahLst/>
                <a:cxnLst/>
                <a:rect l="l" t="t" r="r" b="b"/>
                <a:pathLst>
                  <a:path w="9241" h="30478" extrusionOk="0">
                    <a:moveTo>
                      <a:pt x="5200" y="0"/>
                    </a:moveTo>
                    <a:cubicBezTo>
                      <a:pt x="4391" y="0"/>
                      <a:pt x="3117" y="618"/>
                      <a:pt x="1635" y="2351"/>
                    </a:cubicBezTo>
                    <a:cubicBezTo>
                      <a:pt x="1302" y="2684"/>
                      <a:pt x="1068" y="3051"/>
                      <a:pt x="868" y="3451"/>
                    </a:cubicBezTo>
                    <a:cubicBezTo>
                      <a:pt x="1" y="5119"/>
                      <a:pt x="101" y="7121"/>
                      <a:pt x="668" y="9189"/>
                    </a:cubicBezTo>
                    <a:cubicBezTo>
                      <a:pt x="868" y="9889"/>
                      <a:pt x="1101" y="10590"/>
                      <a:pt x="1402" y="11257"/>
                    </a:cubicBezTo>
                    <a:cubicBezTo>
                      <a:pt x="2969" y="15160"/>
                      <a:pt x="5671" y="19029"/>
                      <a:pt x="6439" y="21364"/>
                    </a:cubicBezTo>
                    <a:cubicBezTo>
                      <a:pt x="6605" y="21965"/>
                      <a:pt x="6705" y="22532"/>
                      <a:pt x="6739" y="23099"/>
                    </a:cubicBezTo>
                    <a:cubicBezTo>
                      <a:pt x="6772" y="23966"/>
                      <a:pt x="6605" y="24767"/>
                      <a:pt x="6339" y="25501"/>
                    </a:cubicBezTo>
                    <a:cubicBezTo>
                      <a:pt x="5571" y="27469"/>
                      <a:pt x="4070" y="28669"/>
                      <a:pt x="4070" y="28669"/>
                    </a:cubicBezTo>
                    <a:cubicBezTo>
                      <a:pt x="4070" y="28669"/>
                      <a:pt x="3521" y="30477"/>
                      <a:pt x="4524" y="30477"/>
                    </a:cubicBezTo>
                    <a:cubicBezTo>
                      <a:pt x="4962" y="30477"/>
                      <a:pt x="5698" y="30131"/>
                      <a:pt x="6906" y="29136"/>
                    </a:cubicBezTo>
                    <a:cubicBezTo>
                      <a:pt x="8407" y="27869"/>
                      <a:pt x="9241" y="25667"/>
                      <a:pt x="8974" y="23232"/>
                    </a:cubicBezTo>
                    <a:cubicBezTo>
                      <a:pt x="8840" y="21765"/>
                      <a:pt x="8307" y="20197"/>
                      <a:pt x="7639" y="18662"/>
                    </a:cubicBezTo>
                    <a:cubicBezTo>
                      <a:pt x="7172" y="17628"/>
                      <a:pt x="6639" y="16594"/>
                      <a:pt x="6138" y="15660"/>
                    </a:cubicBezTo>
                    <a:cubicBezTo>
                      <a:pt x="5438" y="14359"/>
                      <a:pt x="4737" y="13225"/>
                      <a:pt x="4237" y="12324"/>
                    </a:cubicBezTo>
                    <a:cubicBezTo>
                      <a:pt x="2069" y="8255"/>
                      <a:pt x="3436" y="5486"/>
                      <a:pt x="5238" y="3518"/>
                    </a:cubicBezTo>
                    <a:cubicBezTo>
                      <a:pt x="5238" y="3485"/>
                      <a:pt x="5271" y="3451"/>
                      <a:pt x="5304" y="3451"/>
                    </a:cubicBezTo>
                    <a:cubicBezTo>
                      <a:pt x="6305" y="2317"/>
                      <a:pt x="6672" y="850"/>
                      <a:pt x="5838" y="182"/>
                    </a:cubicBezTo>
                    <a:cubicBezTo>
                      <a:pt x="5682" y="67"/>
                      <a:pt x="5466" y="0"/>
                      <a:pt x="520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29"/>
              <p:cNvSpPr/>
              <p:nvPr/>
            </p:nvSpPr>
            <p:spPr>
              <a:xfrm>
                <a:off x="8650907" y="1721907"/>
                <a:ext cx="194545" cy="123341"/>
              </a:xfrm>
              <a:custGeom>
                <a:avLst/>
                <a:gdLst/>
                <a:ahLst/>
                <a:cxnLst/>
                <a:rect l="l" t="t" r="r" b="b"/>
                <a:pathLst>
                  <a:path w="5806" h="3681" extrusionOk="0">
                    <a:moveTo>
                      <a:pt x="4306" y="0"/>
                    </a:moveTo>
                    <a:cubicBezTo>
                      <a:pt x="3495" y="0"/>
                      <a:pt x="2233" y="623"/>
                      <a:pt x="768" y="2337"/>
                    </a:cubicBezTo>
                    <a:cubicBezTo>
                      <a:pt x="435" y="2670"/>
                      <a:pt x="201" y="3037"/>
                      <a:pt x="1" y="3437"/>
                    </a:cubicBezTo>
                    <a:cubicBezTo>
                      <a:pt x="330" y="3563"/>
                      <a:pt x="777" y="3681"/>
                      <a:pt x="1321" y="3681"/>
                    </a:cubicBezTo>
                    <a:cubicBezTo>
                      <a:pt x="1935" y="3681"/>
                      <a:pt x="2672" y="3530"/>
                      <a:pt x="3503" y="3070"/>
                    </a:cubicBezTo>
                    <a:lnTo>
                      <a:pt x="3503" y="3070"/>
                    </a:lnTo>
                    <a:cubicBezTo>
                      <a:pt x="3503" y="3071"/>
                      <a:pt x="3461" y="3638"/>
                      <a:pt x="3912" y="3638"/>
                    </a:cubicBezTo>
                    <a:cubicBezTo>
                      <a:pt x="4029" y="3638"/>
                      <a:pt x="4178" y="3600"/>
                      <a:pt x="4371" y="3504"/>
                    </a:cubicBezTo>
                    <a:cubicBezTo>
                      <a:pt x="4371" y="3471"/>
                      <a:pt x="4404" y="3471"/>
                      <a:pt x="4437" y="3437"/>
                    </a:cubicBezTo>
                    <a:cubicBezTo>
                      <a:pt x="5438" y="2337"/>
                      <a:pt x="5805" y="836"/>
                      <a:pt x="4971" y="202"/>
                    </a:cubicBezTo>
                    <a:cubicBezTo>
                      <a:pt x="4809" y="74"/>
                      <a:pt x="4584" y="0"/>
                      <a:pt x="43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3" name="Google Shape;1783;p29"/>
              <p:cNvSpPr/>
              <p:nvPr/>
            </p:nvSpPr>
            <p:spPr>
              <a:xfrm>
                <a:off x="8833121" y="2495394"/>
                <a:ext cx="53679" cy="80519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2403" extrusionOk="0">
                    <a:moveTo>
                      <a:pt x="434" y="1"/>
                    </a:moveTo>
                    <a:cubicBezTo>
                      <a:pt x="434" y="868"/>
                      <a:pt x="267" y="1669"/>
                      <a:pt x="0" y="2403"/>
                    </a:cubicBezTo>
                    <a:cubicBezTo>
                      <a:pt x="801" y="2369"/>
                      <a:pt x="1601" y="1969"/>
                      <a:pt x="1501" y="1235"/>
                    </a:cubicBezTo>
                    <a:cubicBezTo>
                      <a:pt x="1401" y="635"/>
                      <a:pt x="867" y="201"/>
                      <a:pt x="4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29"/>
              <p:cNvSpPr/>
              <p:nvPr/>
            </p:nvSpPr>
            <p:spPr>
              <a:xfrm>
                <a:off x="8798474" y="2246165"/>
                <a:ext cx="79379" cy="102332"/>
              </a:xfrm>
              <a:custGeom>
                <a:avLst/>
                <a:gdLst/>
                <a:ahLst/>
                <a:cxnLst/>
                <a:rect l="l" t="t" r="r" b="b"/>
                <a:pathLst>
                  <a:path w="2369" h="3054" extrusionOk="0">
                    <a:moveTo>
                      <a:pt x="867" y="0"/>
                    </a:moveTo>
                    <a:cubicBezTo>
                      <a:pt x="500" y="501"/>
                      <a:pt x="0" y="1435"/>
                      <a:pt x="500" y="2302"/>
                    </a:cubicBezTo>
                    <a:cubicBezTo>
                      <a:pt x="837" y="2902"/>
                      <a:pt x="1363" y="3053"/>
                      <a:pt x="1843" y="3053"/>
                    </a:cubicBezTo>
                    <a:cubicBezTo>
                      <a:pt x="2030" y="3053"/>
                      <a:pt x="2210" y="3030"/>
                      <a:pt x="2368" y="3002"/>
                    </a:cubicBezTo>
                    <a:cubicBezTo>
                      <a:pt x="1901" y="1968"/>
                      <a:pt x="1368" y="934"/>
                      <a:pt x="8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29"/>
              <p:cNvSpPr/>
              <p:nvPr/>
            </p:nvSpPr>
            <p:spPr>
              <a:xfrm>
                <a:off x="8644205" y="2015566"/>
                <a:ext cx="65976" cy="83099"/>
              </a:xfrm>
              <a:custGeom>
                <a:avLst/>
                <a:gdLst/>
                <a:ahLst/>
                <a:cxnLst/>
                <a:rect l="l" t="t" r="r" b="b"/>
                <a:pathLst>
                  <a:path w="1969" h="2480" extrusionOk="0">
                    <a:moveTo>
                      <a:pt x="1020" y="1"/>
                    </a:moveTo>
                    <a:cubicBezTo>
                      <a:pt x="685" y="1"/>
                      <a:pt x="309" y="197"/>
                      <a:pt x="1" y="411"/>
                    </a:cubicBezTo>
                    <a:cubicBezTo>
                      <a:pt x="201" y="1111"/>
                      <a:pt x="434" y="1812"/>
                      <a:pt x="735" y="2479"/>
                    </a:cubicBezTo>
                    <a:cubicBezTo>
                      <a:pt x="1235" y="1745"/>
                      <a:pt x="1969" y="478"/>
                      <a:pt x="1402" y="111"/>
                    </a:cubicBezTo>
                    <a:cubicBezTo>
                      <a:pt x="1286" y="33"/>
                      <a:pt x="1156" y="1"/>
                      <a:pt x="102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6" name="Google Shape;1786;p29"/>
              <p:cNvSpPr/>
              <p:nvPr/>
            </p:nvSpPr>
            <p:spPr>
              <a:xfrm>
                <a:off x="8066368" y="1343037"/>
                <a:ext cx="304047" cy="295302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8813" extrusionOk="0">
                    <a:moveTo>
                      <a:pt x="6905" y="1"/>
                    </a:moveTo>
                    <a:cubicBezTo>
                      <a:pt x="5804" y="34"/>
                      <a:pt x="4537" y="1101"/>
                      <a:pt x="3469" y="2602"/>
                    </a:cubicBezTo>
                    <a:cubicBezTo>
                      <a:pt x="2302" y="4237"/>
                      <a:pt x="0" y="4737"/>
                      <a:pt x="0" y="4737"/>
                    </a:cubicBezTo>
                    <a:cubicBezTo>
                      <a:pt x="0" y="4737"/>
                      <a:pt x="1992" y="8812"/>
                      <a:pt x="4559" y="8812"/>
                    </a:cubicBezTo>
                    <a:cubicBezTo>
                      <a:pt x="5108" y="8812"/>
                      <a:pt x="5684" y="8626"/>
                      <a:pt x="6271" y="8173"/>
                    </a:cubicBezTo>
                    <a:cubicBezTo>
                      <a:pt x="6772" y="7806"/>
                      <a:pt x="7172" y="7372"/>
                      <a:pt x="7472" y="6905"/>
                    </a:cubicBezTo>
                    <a:cubicBezTo>
                      <a:pt x="7639" y="6639"/>
                      <a:pt x="7772" y="6405"/>
                      <a:pt x="7872" y="6138"/>
                    </a:cubicBezTo>
                    <a:cubicBezTo>
                      <a:pt x="9073" y="3503"/>
                      <a:pt x="8139" y="201"/>
                      <a:pt x="7239" y="34"/>
                    </a:cubicBezTo>
                    <a:cubicBezTo>
                      <a:pt x="7105" y="1"/>
                      <a:pt x="7005" y="1"/>
                      <a:pt x="6905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7" name="Google Shape;1787;p29"/>
              <p:cNvSpPr/>
              <p:nvPr/>
            </p:nvSpPr>
            <p:spPr>
              <a:xfrm>
                <a:off x="7405802" y="1990905"/>
                <a:ext cx="1372568" cy="1470979"/>
              </a:xfrm>
              <a:custGeom>
                <a:avLst/>
                <a:gdLst/>
                <a:ahLst/>
                <a:cxnLst/>
                <a:rect l="l" t="t" r="r" b="b"/>
                <a:pathLst>
                  <a:path w="40963" h="43900" extrusionOk="0">
                    <a:moveTo>
                      <a:pt x="20421" y="0"/>
                    </a:moveTo>
                    <a:cubicBezTo>
                      <a:pt x="11301" y="0"/>
                      <a:pt x="2569" y="5683"/>
                      <a:pt x="2569" y="5683"/>
                    </a:cubicBezTo>
                    <a:cubicBezTo>
                      <a:pt x="2569" y="5683"/>
                      <a:pt x="0" y="9019"/>
                      <a:pt x="801" y="20994"/>
                    </a:cubicBezTo>
                    <a:cubicBezTo>
                      <a:pt x="1401" y="30334"/>
                      <a:pt x="5404" y="42677"/>
                      <a:pt x="8606" y="43877"/>
                    </a:cubicBezTo>
                    <a:cubicBezTo>
                      <a:pt x="8647" y="43893"/>
                      <a:pt x="8686" y="43900"/>
                      <a:pt x="8722" y="43900"/>
                    </a:cubicBezTo>
                    <a:cubicBezTo>
                      <a:pt x="9371" y="43900"/>
                      <a:pt x="9357" y="41595"/>
                      <a:pt x="10133" y="41595"/>
                    </a:cubicBezTo>
                    <a:cubicBezTo>
                      <a:pt x="10168" y="41595"/>
                      <a:pt x="10203" y="41600"/>
                      <a:pt x="10241" y="41609"/>
                    </a:cubicBezTo>
                    <a:cubicBezTo>
                      <a:pt x="13377" y="42453"/>
                      <a:pt x="16810" y="42871"/>
                      <a:pt x="20184" y="42871"/>
                    </a:cubicBezTo>
                    <a:cubicBezTo>
                      <a:pt x="23878" y="42871"/>
                      <a:pt x="27502" y="42370"/>
                      <a:pt x="30589" y="41376"/>
                    </a:cubicBezTo>
                    <a:cubicBezTo>
                      <a:pt x="33124" y="40575"/>
                      <a:pt x="35292" y="39408"/>
                      <a:pt x="36826" y="37907"/>
                    </a:cubicBezTo>
                    <a:cubicBezTo>
                      <a:pt x="40963" y="33904"/>
                      <a:pt x="40229" y="16424"/>
                      <a:pt x="33858" y="6884"/>
                    </a:cubicBezTo>
                    <a:cubicBezTo>
                      <a:pt x="33190" y="5917"/>
                      <a:pt x="32490" y="5050"/>
                      <a:pt x="31723" y="4249"/>
                    </a:cubicBezTo>
                    <a:cubicBezTo>
                      <a:pt x="30722" y="3248"/>
                      <a:pt x="29655" y="2414"/>
                      <a:pt x="28454" y="1814"/>
                    </a:cubicBezTo>
                    <a:cubicBezTo>
                      <a:pt x="25889" y="505"/>
                      <a:pt x="23138" y="0"/>
                      <a:pt x="204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29"/>
              <p:cNvSpPr/>
              <p:nvPr/>
            </p:nvSpPr>
            <p:spPr>
              <a:xfrm>
                <a:off x="8179255" y="1343037"/>
                <a:ext cx="191160" cy="259683"/>
              </a:xfrm>
              <a:custGeom>
                <a:avLst/>
                <a:gdLst/>
                <a:ahLst/>
                <a:cxnLst/>
                <a:rect l="l" t="t" r="r" b="b"/>
                <a:pathLst>
                  <a:path w="5705" h="7750" extrusionOk="0">
                    <a:moveTo>
                      <a:pt x="3536" y="1"/>
                    </a:moveTo>
                    <a:cubicBezTo>
                      <a:pt x="3936" y="668"/>
                      <a:pt x="3903" y="1402"/>
                      <a:pt x="3670" y="2169"/>
                    </a:cubicBezTo>
                    <a:cubicBezTo>
                      <a:pt x="2869" y="4437"/>
                      <a:pt x="0" y="6872"/>
                      <a:pt x="1501" y="7606"/>
                    </a:cubicBezTo>
                    <a:cubicBezTo>
                      <a:pt x="1726" y="7706"/>
                      <a:pt x="1969" y="7750"/>
                      <a:pt x="2214" y="7750"/>
                    </a:cubicBezTo>
                    <a:cubicBezTo>
                      <a:pt x="2623" y="7750"/>
                      <a:pt x="3035" y="7627"/>
                      <a:pt x="3369" y="7439"/>
                    </a:cubicBezTo>
                    <a:cubicBezTo>
                      <a:pt x="3703" y="7306"/>
                      <a:pt x="3936" y="7106"/>
                      <a:pt x="4103" y="6905"/>
                    </a:cubicBezTo>
                    <a:cubicBezTo>
                      <a:pt x="4370" y="6539"/>
                      <a:pt x="4503" y="6205"/>
                      <a:pt x="4503" y="6138"/>
                    </a:cubicBezTo>
                    <a:cubicBezTo>
                      <a:pt x="5704" y="3503"/>
                      <a:pt x="4770" y="201"/>
                      <a:pt x="3870" y="34"/>
                    </a:cubicBezTo>
                    <a:cubicBezTo>
                      <a:pt x="3736" y="1"/>
                      <a:pt x="3636" y="1"/>
                      <a:pt x="35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9" name="Google Shape;1789;p29"/>
              <p:cNvSpPr/>
              <p:nvPr/>
            </p:nvSpPr>
            <p:spPr>
              <a:xfrm>
                <a:off x="8179255" y="1415682"/>
                <a:ext cx="147198" cy="187039"/>
              </a:xfrm>
              <a:custGeom>
                <a:avLst/>
                <a:gdLst/>
                <a:ahLst/>
                <a:cxnLst/>
                <a:rect l="l" t="t" r="r" b="b"/>
                <a:pathLst>
                  <a:path w="4393" h="5582" extrusionOk="0">
                    <a:moveTo>
                      <a:pt x="3670" y="1"/>
                    </a:moveTo>
                    <a:lnTo>
                      <a:pt x="3670" y="1"/>
                    </a:lnTo>
                    <a:cubicBezTo>
                      <a:pt x="2869" y="2269"/>
                      <a:pt x="0" y="4704"/>
                      <a:pt x="1501" y="5438"/>
                    </a:cubicBezTo>
                    <a:cubicBezTo>
                      <a:pt x="1726" y="5538"/>
                      <a:pt x="1969" y="5582"/>
                      <a:pt x="2216" y="5582"/>
                    </a:cubicBezTo>
                    <a:cubicBezTo>
                      <a:pt x="2628" y="5582"/>
                      <a:pt x="3048" y="5459"/>
                      <a:pt x="3403" y="5271"/>
                    </a:cubicBezTo>
                    <a:cubicBezTo>
                      <a:pt x="3636" y="4437"/>
                      <a:pt x="3136" y="3570"/>
                      <a:pt x="3136" y="3570"/>
                    </a:cubicBezTo>
                    <a:cubicBezTo>
                      <a:pt x="3136" y="3570"/>
                      <a:pt x="4170" y="3236"/>
                      <a:pt x="4070" y="3036"/>
                    </a:cubicBezTo>
                    <a:cubicBezTo>
                      <a:pt x="4034" y="2953"/>
                      <a:pt x="3947" y="2925"/>
                      <a:pt x="3848" y="2925"/>
                    </a:cubicBezTo>
                    <a:cubicBezTo>
                      <a:pt x="3700" y="2925"/>
                      <a:pt x="3525" y="2988"/>
                      <a:pt x="3460" y="3021"/>
                    </a:cubicBezTo>
                    <a:lnTo>
                      <a:pt x="3460" y="3021"/>
                    </a:lnTo>
                    <a:cubicBezTo>
                      <a:pt x="3618" y="2916"/>
                      <a:pt x="4392" y="2325"/>
                      <a:pt x="4237" y="2169"/>
                    </a:cubicBezTo>
                    <a:cubicBezTo>
                      <a:pt x="4219" y="2151"/>
                      <a:pt x="4189" y="2143"/>
                      <a:pt x="4151" y="2143"/>
                    </a:cubicBezTo>
                    <a:cubicBezTo>
                      <a:pt x="3904" y="2143"/>
                      <a:pt x="3303" y="2469"/>
                      <a:pt x="3303" y="2469"/>
                    </a:cubicBezTo>
                    <a:cubicBezTo>
                      <a:pt x="3803" y="1569"/>
                      <a:pt x="3770" y="601"/>
                      <a:pt x="367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29"/>
              <p:cNvSpPr/>
              <p:nvPr/>
            </p:nvSpPr>
            <p:spPr>
              <a:xfrm>
                <a:off x="7769056" y="1496167"/>
                <a:ext cx="173267" cy="191227"/>
              </a:xfrm>
              <a:custGeom>
                <a:avLst/>
                <a:gdLst/>
                <a:ahLst/>
                <a:cxnLst/>
                <a:rect l="l" t="t" r="r" b="b"/>
                <a:pathLst>
                  <a:path w="5171" h="5707" extrusionOk="0">
                    <a:moveTo>
                      <a:pt x="4337" y="0"/>
                    </a:moveTo>
                    <a:cubicBezTo>
                      <a:pt x="2902" y="101"/>
                      <a:pt x="1435" y="267"/>
                      <a:pt x="0" y="501"/>
                    </a:cubicBezTo>
                    <a:lnTo>
                      <a:pt x="67" y="601"/>
                    </a:lnTo>
                    <a:cubicBezTo>
                      <a:pt x="567" y="1068"/>
                      <a:pt x="968" y="1635"/>
                      <a:pt x="1301" y="2235"/>
                    </a:cubicBezTo>
                    <a:cubicBezTo>
                      <a:pt x="1801" y="3103"/>
                      <a:pt x="2202" y="4003"/>
                      <a:pt x="2735" y="4804"/>
                    </a:cubicBezTo>
                    <a:cubicBezTo>
                      <a:pt x="3058" y="5255"/>
                      <a:pt x="3473" y="5706"/>
                      <a:pt x="4013" y="5706"/>
                    </a:cubicBezTo>
                    <a:cubicBezTo>
                      <a:pt x="4031" y="5706"/>
                      <a:pt x="4051" y="5706"/>
                      <a:pt x="4070" y="5705"/>
                    </a:cubicBezTo>
                    <a:cubicBezTo>
                      <a:pt x="4503" y="5671"/>
                      <a:pt x="4837" y="5371"/>
                      <a:pt x="5004" y="4971"/>
                    </a:cubicBezTo>
                    <a:cubicBezTo>
                      <a:pt x="5171" y="4604"/>
                      <a:pt x="5171" y="4170"/>
                      <a:pt x="5171" y="3736"/>
                    </a:cubicBezTo>
                    <a:cubicBezTo>
                      <a:pt x="5104" y="2469"/>
                      <a:pt x="4837" y="1201"/>
                      <a:pt x="43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29"/>
              <p:cNvSpPr/>
              <p:nvPr/>
            </p:nvSpPr>
            <p:spPr>
              <a:xfrm>
                <a:off x="7946747" y="1493922"/>
                <a:ext cx="77168" cy="75593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256" extrusionOk="0">
                    <a:moveTo>
                      <a:pt x="2303" y="1"/>
                    </a:moveTo>
                    <a:cubicBezTo>
                      <a:pt x="1569" y="1"/>
                      <a:pt x="802" y="1"/>
                      <a:pt x="1" y="34"/>
                    </a:cubicBezTo>
                    <a:cubicBezTo>
                      <a:pt x="34" y="67"/>
                      <a:pt x="34" y="101"/>
                      <a:pt x="68" y="134"/>
                    </a:cubicBezTo>
                    <a:cubicBezTo>
                      <a:pt x="268" y="534"/>
                      <a:pt x="435" y="968"/>
                      <a:pt x="568" y="1402"/>
                    </a:cubicBezTo>
                    <a:cubicBezTo>
                      <a:pt x="668" y="1702"/>
                      <a:pt x="768" y="2036"/>
                      <a:pt x="1035" y="2202"/>
                    </a:cubicBezTo>
                    <a:cubicBezTo>
                      <a:pt x="1117" y="2239"/>
                      <a:pt x="1202" y="2255"/>
                      <a:pt x="1286" y="2255"/>
                    </a:cubicBezTo>
                    <a:cubicBezTo>
                      <a:pt x="1510" y="2255"/>
                      <a:pt x="1733" y="2139"/>
                      <a:pt x="1902" y="1969"/>
                    </a:cubicBezTo>
                    <a:cubicBezTo>
                      <a:pt x="2102" y="1735"/>
                      <a:pt x="2169" y="1435"/>
                      <a:pt x="2236" y="1102"/>
                    </a:cubicBezTo>
                    <a:cubicBezTo>
                      <a:pt x="2303" y="735"/>
                      <a:pt x="2303" y="368"/>
                      <a:pt x="23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29"/>
              <p:cNvSpPr/>
              <p:nvPr/>
            </p:nvSpPr>
            <p:spPr>
              <a:xfrm>
                <a:off x="7639382" y="1520761"/>
                <a:ext cx="103974" cy="90671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706" extrusionOk="0">
                    <a:moveTo>
                      <a:pt x="2769" y="0"/>
                    </a:moveTo>
                    <a:cubicBezTo>
                      <a:pt x="1802" y="167"/>
                      <a:pt x="868" y="401"/>
                      <a:pt x="1" y="667"/>
                    </a:cubicBezTo>
                    <a:cubicBezTo>
                      <a:pt x="468" y="1401"/>
                      <a:pt x="1368" y="2068"/>
                      <a:pt x="2002" y="2502"/>
                    </a:cubicBezTo>
                    <a:cubicBezTo>
                      <a:pt x="2136" y="2602"/>
                      <a:pt x="2236" y="2669"/>
                      <a:pt x="2369" y="2702"/>
                    </a:cubicBezTo>
                    <a:cubicBezTo>
                      <a:pt x="2389" y="2704"/>
                      <a:pt x="2408" y="2705"/>
                      <a:pt x="2426" y="2705"/>
                    </a:cubicBezTo>
                    <a:cubicBezTo>
                      <a:pt x="2699" y="2705"/>
                      <a:pt x="2909" y="2487"/>
                      <a:pt x="3003" y="2269"/>
                    </a:cubicBezTo>
                    <a:cubicBezTo>
                      <a:pt x="3103" y="2002"/>
                      <a:pt x="3103" y="1702"/>
                      <a:pt x="3070" y="1435"/>
                    </a:cubicBezTo>
                    <a:cubicBezTo>
                      <a:pt x="3003" y="934"/>
                      <a:pt x="2903" y="467"/>
                      <a:pt x="27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3" name="Google Shape;1793;p29"/>
              <p:cNvSpPr/>
              <p:nvPr/>
            </p:nvSpPr>
            <p:spPr>
              <a:xfrm>
                <a:off x="8326789" y="1714133"/>
                <a:ext cx="139760" cy="144250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305" extrusionOk="0">
                    <a:moveTo>
                      <a:pt x="3369" y="0"/>
                    </a:moveTo>
                    <a:cubicBezTo>
                      <a:pt x="3269" y="167"/>
                      <a:pt x="3203" y="367"/>
                      <a:pt x="3069" y="500"/>
                    </a:cubicBezTo>
                    <a:cubicBezTo>
                      <a:pt x="2702" y="901"/>
                      <a:pt x="2235" y="1168"/>
                      <a:pt x="1768" y="1434"/>
                    </a:cubicBezTo>
                    <a:cubicBezTo>
                      <a:pt x="1301" y="1668"/>
                      <a:pt x="868" y="1901"/>
                      <a:pt x="534" y="2268"/>
                    </a:cubicBezTo>
                    <a:cubicBezTo>
                      <a:pt x="201" y="2635"/>
                      <a:pt x="0" y="3169"/>
                      <a:pt x="234" y="3636"/>
                    </a:cubicBezTo>
                    <a:cubicBezTo>
                      <a:pt x="334" y="3836"/>
                      <a:pt x="501" y="4003"/>
                      <a:pt x="701" y="4136"/>
                    </a:cubicBezTo>
                    <a:cubicBezTo>
                      <a:pt x="932" y="4258"/>
                      <a:pt x="1181" y="4304"/>
                      <a:pt x="1437" y="4304"/>
                    </a:cubicBezTo>
                    <a:cubicBezTo>
                      <a:pt x="1885" y="4304"/>
                      <a:pt x="2357" y="4164"/>
                      <a:pt x="2802" y="4036"/>
                    </a:cubicBezTo>
                    <a:cubicBezTo>
                      <a:pt x="3269" y="3870"/>
                      <a:pt x="3736" y="3669"/>
                      <a:pt x="4170" y="3469"/>
                    </a:cubicBezTo>
                    <a:cubicBezTo>
                      <a:pt x="4103" y="2235"/>
                      <a:pt x="3803" y="1101"/>
                      <a:pt x="33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29"/>
              <p:cNvSpPr/>
              <p:nvPr/>
            </p:nvSpPr>
            <p:spPr>
              <a:xfrm>
                <a:off x="8348032" y="1633648"/>
                <a:ext cx="84975" cy="81993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2447" extrusionOk="0">
                    <a:moveTo>
                      <a:pt x="1301" y="0"/>
                    </a:moveTo>
                    <a:cubicBezTo>
                      <a:pt x="1234" y="100"/>
                      <a:pt x="1201" y="167"/>
                      <a:pt x="1168" y="201"/>
                    </a:cubicBezTo>
                    <a:cubicBezTo>
                      <a:pt x="801" y="668"/>
                      <a:pt x="167" y="968"/>
                      <a:pt x="34" y="1568"/>
                    </a:cubicBezTo>
                    <a:cubicBezTo>
                      <a:pt x="0" y="1702"/>
                      <a:pt x="0" y="1868"/>
                      <a:pt x="67" y="2002"/>
                    </a:cubicBezTo>
                    <a:cubicBezTo>
                      <a:pt x="223" y="2358"/>
                      <a:pt x="556" y="2447"/>
                      <a:pt x="909" y="2447"/>
                    </a:cubicBezTo>
                    <a:cubicBezTo>
                      <a:pt x="1086" y="2447"/>
                      <a:pt x="1268" y="2424"/>
                      <a:pt x="1435" y="2402"/>
                    </a:cubicBezTo>
                    <a:cubicBezTo>
                      <a:pt x="1835" y="2335"/>
                      <a:pt x="2202" y="2169"/>
                      <a:pt x="2535" y="1935"/>
                    </a:cubicBezTo>
                    <a:cubicBezTo>
                      <a:pt x="2202" y="1268"/>
                      <a:pt x="1768" y="601"/>
                      <a:pt x="13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29"/>
              <p:cNvSpPr/>
              <p:nvPr/>
            </p:nvSpPr>
            <p:spPr>
              <a:xfrm>
                <a:off x="8391626" y="1860527"/>
                <a:ext cx="76029" cy="79413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370" extrusionOk="0">
                    <a:moveTo>
                      <a:pt x="2268" y="1"/>
                    </a:moveTo>
                    <a:cubicBezTo>
                      <a:pt x="2235" y="34"/>
                      <a:pt x="2168" y="101"/>
                      <a:pt x="2102" y="134"/>
                    </a:cubicBezTo>
                    <a:cubicBezTo>
                      <a:pt x="1668" y="401"/>
                      <a:pt x="1201" y="601"/>
                      <a:pt x="701" y="668"/>
                    </a:cubicBezTo>
                    <a:cubicBezTo>
                      <a:pt x="534" y="701"/>
                      <a:pt x="400" y="701"/>
                      <a:pt x="267" y="768"/>
                    </a:cubicBezTo>
                    <a:cubicBezTo>
                      <a:pt x="33" y="935"/>
                      <a:pt x="0" y="1269"/>
                      <a:pt x="134" y="1535"/>
                    </a:cubicBezTo>
                    <a:cubicBezTo>
                      <a:pt x="267" y="1769"/>
                      <a:pt x="534" y="1936"/>
                      <a:pt x="767" y="2069"/>
                    </a:cubicBezTo>
                    <a:cubicBezTo>
                      <a:pt x="1168" y="2236"/>
                      <a:pt x="1601" y="2336"/>
                      <a:pt x="2035" y="2369"/>
                    </a:cubicBezTo>
                    <a:cubicBezTo>
                      <a:pt x="2135" y="1836"/>
                      <a:pt x="2235" y="1269"/>
                      <a:pt x="2268" y="668"/>
                    </a:cubicBezTo>
                    <a:cubicBezTo>
                      <a:pt x="2268" y="435"/>
                      <a:pt x="2268" y="201"/>
                      <a:pt x="22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6" name="Google Shape;1796;p29"/>
              <p:cNvSpPr/>
              <p:nvPr/>
            </p:nvSpPr>
            <p:spPr>
              <a:xfrm>
                <a:off x="8076421" y="1811338"/>
                <a:ext cx="270506" cy="262598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837" extrusionOk="0">
                    <a:moveTo>
                      <a:pt x="4226" y="0"/>
                    </a:moveTo>
                    <a:cubicBezTo>
                      <a:pt x="3329" y="0"/>
                      <a:pt x="2406" y="297"/>
                      <a:pt x="1702" y="735"/>
                    </a:cubicBezTo>
                    <a:cubicBezTo>
                      <a:pt x="634" y="1402"/>
                      <a:pt x="0" y="2570"/>
                      <a:pt x="34" y="3837"/>
                    </a:cubicBezTo>
                    <a:cubicBezTo>
                      <a:pt x="67" y="3871"/>
                      <a:pt x="67" y="3904"/>
                      <a:pt x="67" y="3904"/>
                    </a:cubicBezTo>
                    <a:cubicBezTo>
                      <a:pt x="134" y="5138"/>
                      <a:pt x="768" y="6539"/>
                      <a:pt x="1802" y="7273"/>
                    </a:cubicBezTo>
                    <a:cubicBezTo>
                      <a:pt x="2035" y="7440"/>
                      <a:pt x="2269" y="7573"/>
                      <a:pt x="2569" y="7673"/>
                    </a:cubicBezTo>
                    <a:cubicBezTo>
                      <a:pt x="2921" y="7785"/>
                      <a:pt x="3306" y="7836"/>
                      <a:pt x="3702" y="7836"/>
                    </a:cubicBezTo>
                    <a:cubicBezTo>
                      <a:pt x="4732" y="7836"/>
                      <a:pt x="5834" y="7484"/>
                      <a:pt x="6605" y="6906"/>
                    </a:cubicBezTo>
                    <a:cubicBezTo>
                      <a:pt x="8006" y="5805"/>
                      <a:pt x="8073" y="3671"/>
                      <a:pt x="7272" y="2069"/>
                    </a:cubicBezTo>
                    <a:cubicBezTo>
                      <a:pt x="7005" y="1436"/>
                      <a:pt x="6572" y="935"/>
                      <a:pt x="6105" y="568"/>
                    </a:cubicBezTo>
                    <a:cubicBezTo>
                      <a:pt x="5561" y="168"/>
                      <a:pt x="4901" y="0"/>
                      <a:pt x="42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29"/>
              <p:cNvSpPr/>
              <p:nvPr/>
            </p:nvSpPr>
            <p:spPr>
              <a:xfrm>
                <a:off x="8069719" y="1805474"/>
                <a:ext cx="269400" cy="269032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8029" extrusionOk="0">
                    <a:moveTo>
                      <a:pt x="4394" y="0"/>
                    </a:moveTo>
                    <a:cubicBezTo>
                      <a:pt x="3969" y="0"/>
                      <a:pt x="3545" y="66"/>
                      <a:pt x="3136" y="176"/>
                    </a:cubicBezTo>
                    <a:cubicBezTo>
                      <a:pt x="2702" y="276"/>
                      <a:pt x="2302" y="443"/>
                      <a:pt x="1902" y="677"/>
                    </a:cubicBezTo>
                    <a:cubicBezTo>
                      <a:pt x="1501" y="910"/>
                      <a:pt x="1168" y="1210"/>
                      <a:pt x="868" y="1544"/>
                    </a:cubicBezTo>
                    <a:cubicBezTo>
                      <a:pt x="300" y="2278"/>
                      <a:pt x="0" y="3178"/>
                      <a:pt x="100" y="4112"/>
                    </a:cubicBezTo>
                    <a:cubicBezTo>
                      <a:pt x="167" y="4880"/>
                      <a:pt x="434" y="5613"/>
                      <a:pt x="834" y="6281"/>
                    </a:cubicBezTo>
                    <a:cubicBezTo>
                      <a:pt x="1034" y="6614"/>
                      <a:pt x="1268" y="6914"/>
                      <a:pt x="1535" y="7181"/>
                    </a:cubicBezTo>
                    <a:cubicBezTo>
                      <a:pt x="1835" y="7448"/>
                      <a:pt x="2135" y="7682"/>
                      <a:pt x="2502" y="7815"/>
                    </a:cubicBezTo>
                    <a:cubicBezTo>
                      <a:pt x="2869" y="7948"/>
                      <a:pt x="3236" y="8015"/>
                      <a:pt x="3603" y="8015"/>
                    </a:cubicBezTo>
                    <a:cubicBezTo>
                      <a:pt x="3710" y="8024"/>
                      <a:pt x="3815" y="8028"/>
                      <a:pt x="3918" y="8028"/>
                    </a:cubicBezTo>
                    <a:cubicBezTo>
                      <a:pt x="4200" y="8028"/>
                      <a:pt x="4468" y="7997"/>
                      <a:pt x="4737" y="7948"/>
                    </a:cubicBezTo>
                    <a:cubicBezTo>
                      <a:pt x="5471" y="7815"/>
                      <a:pt x="6205" y="7548"/>
                      <a:pt x="6805" y="7081"/>
                    </a:cubicBezTo>
                    <a:lnTo>
                      <a:pt x="6805" y="7081"/>
                    </a:lnTo>
                    <a:cubicBezTo>
                      <a:pt x="6205" y="7515"/>
                      <a:pt x="5471" y="7815"/>
                      <a:pt x="4737" y="7915"/>
                    </a:cubicBezTo>
                    <a:cubicBezTo>
                      <a:pt x="4500" y="7947"/>
                      <a:pt x="4256" y="7966"/>
                      <a:pt x="4012" y="7966"/>
                    </a:cubicBezTo>
                    <a:cubicBezTo>
                      <a:pt x="3500" y="7966"/>
                      <a:pt x="2987" y="7885"/>
                      <a:pt x="2535" y="7682"/>
                    </a:cubicBezTo>
                    <a:cubicBezTo>
                      <a:pt x="2202" y="7548"/>
                      <a:pt x="1902" y="7315"/>
                      <a:pt x="1668" y="7048"/>
                    </a:cubicBezTo>
                    <a:cubicBezTo>
                      <a:pt x="1401" y="6781"/>
                      <a:pt x="1201" y="6481"/>
                      <a:pt x="1001" y="6147"/>
                    </a:cubicBezTo>
                    <a:cubicBezTo>
                      <a:pt x="667" y="5513"/>
                      <a:pt x="467" y="4813"/>
                      <a:pt x="401" y="4079"/>
                    </a:cubicBezTo>
                    <a:cubicBezTo>
                      <a:pt x="401" y="3979"/>
                      <a:pt x="401" y="3879"/>
                      <a:pt x="401" y="3779"/>
                    </a:cubicBezTo>
                    <a:cubicBezTo>
                      <a:pt x="434" y="3679"/>
                      <a:pt x="434" y="3579"/>
                      <a:pt x="434" y="3479"/>
                    </a:cubicBezTo>
                    <a:cubicBezTo>
                      <a:pt x="467" y="3278"/>
                      <a:pt x="501" y="3078"/>
                      <a:pt x="567" y="2878"/>
                    </a:cubicBezTo>
                    <a:cubicBezTo>
                      <a:pt x="701" y="2478"/>
                      <a:pt x="901" y="2111"/>
                      <a:pt x="1168" y="1811"/>
                    </a:cubicBezTo>
                    <a:cubicBezTo>
                      <a:pt x="1668" y="1177"/>
                      <a:pt x="2435" y="777"/>
                      <a:pt x="3236" y="543"/>
                    </a:cubicBezTo>
                    <a:cubicBezTo>
                      <a:pt x="3661" y="419"/>
                      <a:pt x="4105" y="342"/>
                      <a:pt x="4542" y="342"/>
                    </a:cubicBezTo>
                    <a:cubicBezTo>
                      <a:pt x="4929" y="342"/>
                      <a:pt x="5311" y="402"/>
                      <a:pt x="5671" y="543"/>
                    </a:cubicBezTo>
                    <a:cubicBezTo>
                      <a:pt x="6038" y="677"/>
                      <a:pt x="6371" y="943"/>
                      <a:pt x="6672" y="1244"/>
                    </a:cubicBezTo>
                    <a:cubicBezTo>
                      <a:pt x="6972" y="1544"/>
                      <a:pt x="7205" y="1877"/>
                      <a:pt x="7406" y="2278"/>
                    </a:cubicBezTo>
                    <a:cubicBezTo>
                      <a:pt x="7606" y="2645"/>
                      <a:pt x="7739" y="3078"/>
                      <a:pt x="7839" y="3479"/>
                    </a:cubicBezTo>
                    <a:cubicBezTo>
                      <a:pt x="7939" y="3912"/>
                      <a:pt x="7973" y="4346"/>
                      <a:pt x="7939" y="4780"/>
                    </a:cubicBezTo>
                    <a:cubicBezTo>
                      <a:pt x="7906" y="5247"/>
                      <a:pt x="7806" y="5680"/>
                      <a:pt x="7606" y="6047"/>
                    </a:cubicBezTo>
                    <a:cubicBezTo>
                      <a:pt x="7439" y="6447"/>
                      <a:pt x="7139" y="6814"/>
                      <a:pt x="6805" y="7081"/>
                    </a:cubicBezTo>
                    <a:cubicBezTo>
                      <a:pt x="7139" y="6814"/>
                      <a:pt x="7439" y="6447"/>
                      <a:pt x="7639" y="6047"/>
                    </a:cubicBezTo>
                    <a:cubicBezTo>
                      <a:pt x="7839" y="5680"/>
                      <a:pt x="7939" y="5247"/>
                      <a:pt x="8006" y="4780"/>
                    </a:cubicBezTo>
                    <a:cubicBezTo>
                      <a:pt x="8039" y="4346"/>
                      <a:pt x="8039" y="3912"/>
                      <a:pt x="7939" y="3479"/>
                    </a:cubicBezTo>
                    <a:cubicBezTo>
                      <a:pt x="7873" y="3045"/>
                      <a:pt x="7739" y="2611"/>
                      <a:pt x="7572" y="2178"/>
                    </a:cubicBezTo>
                    <a:cubicBezTo>
                      <a:pt x="7372" y="1777"/>
                      <a:pt x="7139" y="1410"/>
                      <a:pt x="6872" y="1077"/>
                    </a:cubicBezTo>
                    <a:cubicBezTo>
                      <a:pt x="6572" y="743"/>
                      <a:pt x="6205" y="443"/>
                      <a:pt x="5804" y="276"/>
                    </a:cubicBezTo>
                    <a:cubicBezTo>
                      <a:pt x="5346" y="83"/>
                      <a:pt x="4870" y="0"/>
                      <a:pt x="439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29"/>
              <p:cNvSpPr/>
              <p:nvPr/>
            </p:nvSpPr>
            <p:spPr>
              <a:xfrm>
                <a:off x="8090963" y="1848565"/>
                <a:ext cx="229158" cy="189786"/>
              </a:xfrm>
              <a:custGeom>
                <a:avLst/>
                <a:gdLst/>
                <a:ahLst/>
                <a:cxnLst/>
                <a:rect l="l" t="t" r="r" b="b"/>
                <a:pathLst>
                  <a:path w="6839" h="5664" extrusionOk="0">
                    <a:moveTo>
                      <a:pt x="3472" y="0"/>
                    </a:moveTo>
                    <a:cubicBezTo>
                      <a:pt x="2968" y="0"/>
                      <a:pt x="2460" y="117"/>
                      <a:pt x="2035" y="358"/>
                    </a:cubicBezTo>
                    <a:cubicBezTo>
                      <a:pt x="0" y="1559"/>
                      <a:pt x="667" y="4761"/>
                      <a:pt x="2735" y="5528"/>
                    </a:cubicBezTo>
                    <a:cubicBezTo>
                      <a:pt x="3002" y="5628"/>
                      <a:pt x="3269" y="5662"/>
                      <a:pt x="3569" y="5662"/>
                    </a:cubicBezTo>
                    <a:cubicBezTo>
                      <a:pt x="3599" y="5663"/>
                      <a:pt x="3628" y="5663"/>
                      <a:pt x="3658" y="5663"/>
                    </a:cubicBezTo>
                    <a:cubicBezTo>
                      <a:pt x="4631" y="5663"/>
                      <a:pt x="5618" y="5135"/>
                      <a:pt x="6071" y="4261"/>
                    </a:cubicBezTo>
                    <a:cubicBezTo>
                      <a:pt x="6838" y="2826"/>
                      <a:pt x="6138" y="825"/>
                      <a:pt x="4637" y="225"/>
                    </a:cubicBezTo>
                    <a:cubicBezTo>
                      <a:pt x="4280" y="76"/>
                      <a:pt x="3877" y="0"/>
                      <a:pt x="34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29"/>
              <p:cNvSpPr/>
              <p:nvPr/>
            </p:nvSpPr>
            <p:spPr>
              <a:xfrm>
                <a:off x="8076421" y="1810635"/>
                <a:ext cx="243700" cy="131550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3926" extrusionOk="0">
                    <a:moveTo>
                      <a:pt x="4268" y="1"/>
                    </a:moveTo>
                    <a:cubicBezTo>
                      <a:pt x="3358" y="1"/>
                      <a:pt x="2417" y="311"/>
                      <a:pt x="1702" y="756"/>
                    </a:cubicBezTo>
                    <a:cubicBezTo>
                      <a:pt x="634" y="1423"/>
                      <a:pt x="0" y="2591"/>
                      <a:pt x="34" y="3858"/>
                    </a:cubicBezTo>
                    <a:cubicBezTo>
                      <a:pt x="67" y="3858"/>
                      <a:pt x="67" y="3892"/>
                      <a:pt x="67" y="3925"/>
                    </a:cubicBezTo>
                    <a:cubicBezTo>
                      <a:pt x="281" y="3631"/>
                      <a:pt x="1806" y="1682"/>
                      <a:pt x="4795" y="1682"/>
                    </a:cubicBezTo>
                    <a:cubicBezTo>
                      <a:pt x="5531" y="1682"/>
                      <a:pt x="6356" y="1800"/>
                      <a:pt x="7272" y="2090"/>
                    </a:cubicBezTo>
                    <a:cubicBezTo>
                      <a:pt x="7005" y="1457"/>
                      <a:pt x="6572" y="956"/>
                      <a:pt x="6105" y="556"/>
                    </a:cubicBezTo>
                    <a:cubicBezTo>
                      <a:pt x="5572" y="164"/>
                      <a:pt x="4928" y="1"/>
                      <a:pt x="42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29"/>
              <p:cNvSpPr/>
              <p:nvPr/>
            </p:nvSpPr>
            <p:spPr>
              <a:xfrm>
                <a:off x="7554441" y="1932133"/>
                <a:ext cx="270540" cy="262699"/>
              </a:xfrm>
              <a:custGeom>
                <a:avLst/>
                <a:gdLst/>
                <a:ahLst/>
                <a:cxnLst/>
                <a:rect l="l" t="t" r="r" b="b"/>
                <a:pathLst>
                  <a:path w="8074" h="7840" extrusionOk="0">
                    <a:moveTo>
                      <a:pt x="4242" y="0"/>
                    </a:moveTo>
                    <a:cubicBezTo>
                      <a:pt x="3340" y="0"/>
                      <a:pt x="2411" y="306"/>
                      <a:pt x="1702" y="766"/>
                    </a:cubicBezTo>
                    <a:cubicBezTo>
                      <a:pt x="634" y="1400"/>
                      <a:pt x="1" y="2601"/>
                      <a:pt x="34" y="3835"/>
                    </a:cubicBezTo>
                    <a:cubicBezTo>
                      <a:pt x="67" y="3868"/>
                      <a:pt x="67" y="3902"/>
                      <a:pt x="67" y="3935"/>
                    </a:cubicBezTo>
                    <a:cubicBezTo>
                      <a:pt x="134" y="5169"/>
                      <a:pt x="768" y="6537"/>
                      <a:pt x="1802" y="7271"/>
                    </a:cubicBezTo>
                    <a:cubicBezTo>
                      <a:pt x="2035" y="7437"/>
                      <a:pt x="2269" y="7571"/>
                      <a:pt x="2569" y="7671"/>
                    </a:cubicBezTo>
                    <a:cubicBezTo>
                      <a:pt x="2931" y="7785"/>
                      <a:pt x="3329" y="7840"/>
                      <a:pt x="3737" y="7840"/>
                    </a:cubicBezTo>
                    <a:cubicBezTo>
                      <a:pt x="4757" y="7840"/>
                      <a:pt x="5843" y="7499"/>
                      <a:pt x="6605" y="6904"/>
                    </a:cubicBezTo>
                    <a:cubicBezTo>
                      <a:pt x="8006" y="5836"/>
                      <a:pt x="8073" y="3668"/>
                      <a:pt x="7272" y="2067"/>
                    </a:cubicBezTo>
                    <a:cubicBezTo>
                      <a:pt x="7006" y="1467"/>
                      <a:pt x="6572" y="933"/>
                      <a:pt x="6105" y="566"/>
                    </a:cubicBezTo>
                    <a:cubicBezTo>
                      <a:pt x="5565" y="168"/>
                      <a:pt x="4911" y="0"/>
                      <a:pt x="424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29"/>
              <p:cNvSpPr/>
              <p:nvPr/>
            </p:nvSpPr>
            <p:spPr>
              <a:xfrm>
                <a:off x="7547739" y="1926168"/>
                <a:ext cx="269400" cy="26973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8050" extrusionOk="0">
                    <a:moveTo>
                      <a:pt x="4395" y="1"/>
                    </a:moveTo>
                    <a:cubicBezTo>
                      <a:pt x="3970" y="1"/>
                      <a:pt x="3545" y="67"/>
                      <a:pt x="3136" y="177"/>
                    </a:cubicBezTo>
                    <a:cubicBezTo>
                      <a:pt x="2702" y="277"/>
                      <a:pt x="2302" y="444"/>
                      <a:pt x="1902" y="677"/>
                    </a:cubicBezTo>
                    <a:cubicBezTo>
                      <a:pt x="1502" y="911"/>
                      <a:pt x="1168" y="1211"/>
                      <a:pt x="868" y="1578"/>
                    </a:cubicBezTo>
                    <a:cubicBezTo>
                      <a:pt x="301" y="2278"/>
                      <a:pt x="0" y="3179"/>
                      <a:pt x="101" y="4113"/>
                    </a:cubicBezTo>
                    <a:cubicBezTo>
                      <a:pt x="167" y="4880"/>
                      <a:pt x="434" y="5647"/>
                      <a:pt x="834" y="6281"/>
                    </a:cubicBezTo>
                    <a:cubicBezTo>
                      <a:pt x="1035" y="6615"/>
                      <a:pt x="1268" y="6915"/>
                      <a:pt x="1535" y="7182"/>
                    </a:cubicBezTo>
                    <a:cubicBezTo>
                      <a:pt x="1835" y="7449"/>
                      <a:pt x="2135" y="7682"/>
                      <a:pt x="2502" y="7816"/>
                    </a:cubicBezTo>
                    <a:cubicBezTo>
                      <a:pt x="2869" y="7949"/>
                      <a:pt x="3236" y="8016"/>
                      <a:pt x="3603" y="8049"/>
                    </a:cubicBezTo>
                    <a:cubicBezTo>
                      <a:pt x="4003" y="8049"/>
                      <a:pt x="4370" y="8016"/>
                      <a:pt x="4737" y="7949"/>
                    </a:cubicBezTo>
                    <a:cubicBezTo>
                      <a:pt x="5465" y="7817"/>
                      <a:pt x="6194" y="7553"/>
                      <a:pt x="6792" y="7092"/>
                    </a:cubicBezTo>
                    <a:lnTo>
                      <a:pt x="6792" y="7092"/>
                    </a:lnTo>
                    <a:cubicBezTo>
                      <a:pt x="6194" y="7553"/>
                      <a:pt x="5465" y="7816"/>
                      <a:pt x="4737" y="7916"/>
                    </a:cubicBezTo>
                    <a:cubicBezTo>
                      <a:pt x="4493" y="7960"/>
                      <a:pt x="4241" y="7982"/>
                      <a:pt x="3989" y="7982"/>
                    </a:cubicBezTo>
                    <a:cubicBezTo>
                      <a:pt x="3484" y="7982"/>
                      <a:pt x="2980" y="7893"/>
                      <a:pt x="2536" y="7716"/>
                    </a:cubicBezTo>
                    <a:cubicBezTo>
                      <a:pt x="2202" y="7549"/>
                      <a:pt x="1902" y="7315"/>
                      <a:pt x="1668" y="7048"/>
                    </a:cubicBezTo>
                    <a:cubicBezTo>
                      <a:pt x="1401" y="6782"/>
                      <a:pt x="1201" y="6481"/>
                      <a:pt x="1001" y="6181"/>
                    </a:cubicBezTo>
                    <a:cubicBezTo>
                      <a:pt x="668" y="5514"/>
                      <a:pt x="467" y="4813"/>
                      <a:pt x="434" y="4080"/>
                    </a:cubicBezTo>
                    <a:cubicBezTo>
                      <a:pt x="401" y="3980"/>
                      <a:pt x="401" y="3879"/>
                      <a:pt x="401" y="3779"/>
                    </a:cubicBezTo>
                    <a:cubicBezTo>
                      <a:pt x="434" y="3679"/>
                      <a:pt x="434" y="3579"/>
                      <a:pt x="434" y="3479"/>
                    </a:cubicBezTo>
                    <a:cubicBezTo>
                      <a:pt x="467" y="3279"/>
                      <a:pt x="534" y="3079"/>
                      <a:pt x="568" y="2879"/>
                    </a:cubicBezTo>
                    <a:cubicBezTo>
                      <a:pt x="701" y="2512"/>
                      <a:pt x="901" y="2145"/>
                      <a:pt x="1168" y="1811"/>
                    </a:cubicBezTo>
                    <a:cubicBezTo>
                      <a:pt x="1702" y="1178"/>
                      <a:pt x="2436" y="777"/>
                      <a:pt x="3236" y="544"/>
                    </a:cubicBezTo>
                    <a:cubicBezTo>
                      <a:pt x="3650" y="423"/>
                      <a:pt x="4081" y="356"/>
                      <a:pt x="4507" y="356"/>
                    </a:cubicBezTo>
                    <a:cubicBezTo>
                      <a:pt x="4906" y="356"/>
                      <a:pt x="5300" y="415"/>
                      <a:pt x="5671" y="544"/>
                    </a:cubicBezTo>
                    <a:cubicBezTo>
                      <a:pt x="6038" y="711"/>
                      <a:pt x="6372" y="944"/>
                      <a:pt x="6672" y="1244"/>
                    </a:cubicBezTo>
                    <a:cubicBezTo>
                      <a:pt x="6972" y="1544"/>
                      <a:pt x="7206" y="1878"/>
                      <a:pt x="7406" y="2278"/>
                    </a:cubicBezTo>
                    <a:cubicBezTo>
                      <a:pt x="7606" y="2645"/>
                      <a:pt x="7739" y="3079"/>
                      <a:pt x="7839" y="3479"/>
                    </a:cubicBezTo>
                    <a:cubicBezTo>
                      <a:pt x="7939" y="3913"/>
                      <a:pt x="7973" y="4346"/>
                      <a:pt x="7939" y="4813"/>
                    </a:cubicBezTo>
                    <a:cubicBezTo>
                      <a:pt x="7906" y="5247"/>
                      <a:pt x="7806" y="5681"/>
                      <a:pt x="7606" y="6081"/>
                    </a:cubicBezTo>
                    <a:cubicBezTo>
                      <a:pt x="7439" y="6481"/>
                      <a:pt x="7139" y="6815"/>
                      <a:pt x="6805" y="7082"/>
                    </a:cubicBezTo>
                    <a:cubicBezTo>
                      <a:pt x="7139" y="6815"/>
                      <a:pt x="7439" y="6481"/>
                      <a:pt x="7639" y="6081"/>
                    </a:cubicBezTo>
                    <a:cubicBezTo>
                      <a:pt x="7839" y="5681"/>
                      <a:pt x="7939" y="5247"/>
                      <a:pt x="8006" y="4813"/>
                    </a:cubicBezTo>
                    <a:cubicBezTo>
                      <a:pt x="8040" y="4346"/>
                      <a:pt x="8006" y="3913"/>
                      <a:pt x="7939" y="3479"/>
                    </a:cubicBezTo>
                    <a:cubicBezTo>
                      <a:pt x="7873" y="3046"/>
                      <a:pt x="7739" y="2612"/>
                      <a:pt x="7573" y="2212"/>
                    </a:cubicBezTo>
                    <a:lnTo>
                      <a:pt x="7539" y="2145"/>
                    </a:lnTo>
                    <a:lnTo>
                      <a:pt x="7539" y="2145"/>
                    </a:lnTo>
                    <a:cubicBezTo>
                      <a:pt x="7346" y="1767"/>
                      <a:pt x="7124" y="1392"/>
                      <a:pt x="6872" y="1077"/>
                    </a:cubicBezTo>
                    <a:cubicBezTo>
                      <a:pt x="6572" y="744"/>
                      <a:pt x="6205" y="477"/>
                      <a:pt x="5805" y="277"/>
                    </a:cubicBezTo>
                    <a:cubicBezTo>
                      <a:pt x="5347" y="83"/>
                      <a:pt x="4870" y="1"/>
                      <a:pt x="439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29"/>
              <p:cNvSpPr/>
              <p:nvPr/>
            </p:nvSpPr>
            <p:spPr>
              <a:xfrm>
                <a:off x="7568983" y="1969360"/>
                <a:ext cx="229158" cy="190758"/>
              </a:xfrm>
              <a:custGeom>
                <a:avLst/>
                <a:gdLst/>
                <a:ahLst/>
                <a:cxnLst/>
                <a:rect l="l" t="t" r="r" b="b"/>
                <a:pathLst>
                  <a:path w="6839" h="5693" extrusionOk="0">
                    <a:moveTo>
                      <a:pt x="3495" y="1"/>
                    </a:moveTo>
                    <a:cubicBezTo>
                      <a:pt x="2983" y="1"/>
                      <a:pt x="2467" y="126"/>
                      <a:pt x="2035" y="389"/>
                    </a:cubicBezTo>
                    <a:cubicBezTo>
                      <a:pt x="0" y="1556"/>
                      <a:pt x="667" y="4792"/>
                      <a:pt x="2736" y="5559"/>
                    </a:cubicBezTo>
                    <a:cubicBezTo>
                      <a:pt x="3002" y="5626"/>
                      <a:pt x="3269" y="5693"/>
                      <a:pt x="3569" y="5693"/>
                    </a:cubicBezTo>
                    <a:cubicBezTo>
                      <a:pt x="4570" y="5693"/>
                      <a:pt x="5604" y="5159"/>
                      <a:pt x="6071" y="4258"/>
                    </a:cubicBezTo>
                    <a:cubicBezTo>
                      <a:pt x="6838" y="2824"/>
                      <a:pt x="6138" y="856"/>
                      <a:pt x="4637" y="222"/>
                    </a:cubicBezTo>
                    <a:cubicBezTo>
                      <a:pt x="4287" y="76"/>
                      <a:pt x="3892" y="1"/>
                      <a:pt x="349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29"/>
              <p:cNvSpPr/>
              <p:nvPr/>
            </p:nvSpPr>
            <p:spPr>
              <a:xfrm>
                <a:off x="7554441" y="1932133"/>
                <a:ext cx="243700" cy="131852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3935" extrusionOk="0">
                    <a:moveTo>
                      <a:pt x="4242" y="0"/>
                    </a:moveTo>
                    <a:cubicBezTo>
                      <a:pt x="3340" y="0"/>
                      <a:pt x="2411" y="306"/>
                      <a:pt x="1702" y="766"/>
                    </a:cubicBezTo>
                    <a:cubicBezTo>
                      <a:pt x="634" y="1400"/>
                      <a:pt x="1" y="2601"/>
                      <a:pt x="34" y="3835"/>
                    </a:cubicBezTo>
                    <a:cubicBezTo>
                      <a:pt x="67" y="3868"/>
                      <a:pt x="67" y="3902"/>
                      <a:pt x="67" y="3935"/>
                    </a:cubicBezTo>
                    <a:cubicBezTo>
                      <a:pt x="282" y="3613"/>
                      <a:pt x="1814" y="1672"/>
                      <a:pt x="4818" y="1672"/>
                    </a:cubicBezTo>
                    <a:cubicBezTo>
                      <a:pt x="5549" y="1672"/>
                      <a:pt x="6366" y="1786"/>
                      <a:pt x="7272" y="2067"/>
                    </a:cubicBezTo>
                    <a:cubicBezTo>
                      <a:pt x="7006" y="1467"/>
                      <a:pt x="6605" y="933"/>
                      <a:pt x="6105" y="566"/>
                    </a:cubicBezTo>
                    <a:cubicBezTo>
                      <a:pt x="5565" y="168"/>
                      <a:pt x="4911" y="0"/>
                      <a:pt x="424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29"/>
              <p:cNvSpPr/>
              <p:nvPr/>
            </p:nvSpPr>
            <p:spPr>
              <a:xfrm>
                <a:off x="7833860" y="1951735"/>
                <a:ext cx="220245" cy="184928"/>
              </a:xfrm>
              <a:custGeom>
                <a:avLst/>
                <a:gdLst/>
                <a:ahLst/>
                <a:cxnLst/>
                <a:rect l="l" t="t" r="r" b="b"/>
                <a:pathLst>
                  <a:path w="6573" h="5519" extrusionOk="0">
                    <a:moveTo>
                      <a:pt x="4011" y="0"/>
                    </a:moveTo>
                    <a:cubicBezTo>
                      <a:pt x="3594" y="0"/>
                      <a:pt x="3181" y="88"/>
                      <a:pt x="2836" y="214"/>
                    </a:cubicBezTo>
                    <a:cubicBezTo>
                      <a:pt x="2269" y="415"/>
                      <a:pt x="1602" y="581"/>
                      <a:pt x="1068" y="915"/>
                    </a:cubicBezTo>
                    <a:cubicBezTo>
                      <a:pt x="601" y="1215"/>
                      <a:pt x="234" y="1782"/>
                      <a:pt x="134" y="2449"/>
                    </a:cubicBezTo>
                    <a:cubicBezTo>
                      <a:pt x="1" y="3417"/>
                      <a:pt x="234" y="4517"/>
                      <a:pt x="1035" y="5085"/>
                    </a:cubicBezTo>
                    <a:cubicBezTo>
                      <a:pt x="1535" y="5451"/>
                      <a:pt x="2102" y="5518"/>
                      <a:pt x="2636" y="5518"/>
                    </a:cubicBezTo>
                    <a:cubicBezTo>
                      <a:pt x="3637" y="5518"/>
                      <a:pt x="4671" y="5418"/>
                      <a:pt x="5505" y="4784"/>
                    </a:cubicBezTo>
                    <a:cubicBezTo>
                      <a:pt x="5805" y="4551"/>
                      <a:pt x="6072" y="4284"/>
                      <a:pt x="6272" y="3884"/>
                    </a:cubicBezTo>
                    <a:cubicBezTo>
                      <a:pt x="6539" y="3317"/>
                      <a:pt x="6572" y="2516"/>
                      <a:pt x="6339" y="1816"/>
                    </a:cubicBezTo>
                    <a:cubicBezTo>
                      <a:pt x="6105" y="1082"/>
                      <a:pt x="5605" y="481"/>
                      <a:pt x="5038" y="214"/>
                    </a:cubicBezTo>
                    <a:cubicBezTo>
                      <a:pt x="4718" y="62"/>
                      <a:pt x="4363" y="0"/>
                      <a:pt x="40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29"/>
              <p:cNvSpPr/>
              <p:nvPr/>
            </p:nvSpPr>
            <p:spPr>
              <a:xfrm>
                <a:off x="8209412" y="2059327"/>
                <a:ext cx="150951" cy="88393"/>
              </a:xfrm>
              <a:custGeom>
                <a:avLst/>
                <a:gdLst/>
                <a:ahLst/>
                <a:cxnLst/>
                <a:rect l="l" t="t" r="r" b="b"/>
                <a:pathLst>
                  <a:path w="4505" h="2638" extrusionOk="0">
                    <a:moveTo>
                      <a:pt x="3012" y="0"/>
                    </a:moveTo>
                    <a:cubicBezTo>
                      <a:pt x="2449" y="0"/>
                      <a:pt x="1915" y="133"/>
                      <a:pt x="1435" y="372"/>
                    </a:cubicBezTo>
                    <a:cubicBezTo>
                      <a:pt x="1168" y="473"/>
                      <a:pt x="768" y="673"/>
                      <a:pt x="501" y="940"/>
                    </a:cubicBezTo>
                    <a:cubicBezTo>
                      <a:pt x="1" y="1407"/>
                      <a:pt x="68" y="2207"/>
                      <a:pt x="768" y="2474"/>
                    </a:cubicBezTo>
                    <a:cubicBezTo>
                      <a:pt x="1027" y="2585"/>
                      <a:pt x="1338" y="2637"/>
                      <a:pt x="1665" y="2637"/>
                    </a:cubicBezTo>
                    <a:cubicBezTo>
                      <a:pt x="2517" y="2637"/>
                      <a:pt x="3479" y="2285"/>
                      <a:pt x="3937" y="1707"/>
                    </a:cubicBezTo>
                    <a:cubicBezTo>
                      <a:pt x="4504" y="1040"/>
                      <a:pt x="3937" y="72"/>
                      <a:pt x="3203" y="6"/>
                    </a:cubicBezTo>
                    <a:cubicBezTo>
                      <a:pt x="3139" y="2"/>
                      <a:pt x="3075" y="0"/>
                      <a:pt x="301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29"/>
              <p:cNvSpPr/>
              <p:nvPr/>
            </p:nvSpPr>
            <p:spPr>
              <a:xfrm>
                <a:off x="7619278" y="2194295"/>
                <a:ext cx="153163" cy="82160"/>
              </a:xfrm>
              <a:custGeom>
                <a:avLst/>
                <a:gdLst/>
                <a:ahLst/>
                <a:cxnLst/>
                <a:rect l="l" t="t" r="r" b="b"/>
                <a:pathLst>
                  <a:path w="4571" h="2452" extrusionOk="0">
                    <a:moveTo>
                      <a:pt x="2636" y="1"/>
                    </a:moveTo>
                    <a:cubicBezTo>
                      <a:pt x="2311" y="1"/>
                      <a:pt x="1985" y="43"/>
                      <a:pt x="1668" y="114"/>
                    </a:cubicBezTo>
                    <a:cubicBezTo>
                      <a:pt x="1401" y="181"/>
                      <a:pt x="1001" y="281"/>
                      <a:pt x="667" y="514"/>
                    </a:cubicBezTo>
                    <a:cubicBezTo>
                      <a:pt x="100" y="881"/>
                      <a:pt x="0" y="1648"/>
                      <a:pt x="634" y="2082"/>
                    </a:cubicBezTo>
                    <a:cubicBezTo>
                      <a:pt x="1032" y="2326"/>
                      <a:pt x="1590" y="2452"/>
                      <a:pt x="2152" y="2452"/>
                    </a:cubicBezTo>
                    <a:cubicBezTo>
                      <a:pt x="2817" y="2452"/>
                      <a:pt x="3487" y="2277"/>
                      <a:pt x="3903" y="1915"/>
                    </a:cubicBezTo>
                    <a:cubicBezTo>
                      <a:pt x="4570" y="1348"/>
                      <a:pt x="4203" y="314"/>
                      <a:pt x="3503" y="114"/>
                    </a:cubicBezTo>
                    <a:cubicBezTo>
                      <a:pt x="3219" y="35"/>
                      <a:pt x="2928" y="1"/>
                      <a:pt x="263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29"/>
              <p:cNvSpPr/>
              <p:nvPr/>
            </p:nvSpPr>
            <p:spPr>
              <a:xfrm>
                <a:off x="7335369" y="1942151"/>
                <a:ext cx="149812" cy="109570"/>
              </a:xfrm>
              <a:custGeom>
                <a:avLst/>
                <a:gdLst/>
                <a:ahLst/>
                <a:cxnLst/>
                <a:rect l="l" t="t" r="r" b="b"/>
                <a:pathLst>
                  <a:path w="4471" h="327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4" y="1101"/>
                      <a:pt x="401" y="2235"/>
                      <a:pt x="901" y="3269"/>
                    </a:cubicBezTo>
                    <a:cubicBezTo>
                      <a:pt x="1568" y="3236"/>
                      <a:pt x="2202" y="3136"/>
                      <a:pt x="2836" y="2969"/>
                    </a:cubicBezTo>
                    <a:cubicBezTo>
                      <a:pt x="3270" y="2869"/>
                      <a:pt x="3703" y="2735"/>
                      <a:pt x="4003" y="2435"/>
                    </a:cubicBezTo>
                    <a:cubicBezTo>
                      <a:pt x="4304" y="2135"/>
                      <a:pt x="4470" y="1635"/>
                      <a:pt x="4237" y="1268"/>
                    </a:cubicBezTo>
                    <a:cubicBezTo>
                      <a:pt x="4037" y="934"/>
                      <a:pt x="3637" y="801"/>
                      <a:pt x="3270" y="734"/>
                    </a:cubicBezTo>
                    <a:cubicBezTo>
                      <a:pt x="2202" y="534"/>
                      <a:pt x="1068" y="467"/>
                      <a:pt x="67" y="33"/>
                    </a:cubicBezTo>
                    <a:cubicBezTo>
                      <a:pt x="34" y="33"/>
                      <a:pt x="34" y="33"/>
                      <a:pt x="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29"/>
              <p:cNvSpPr/>
              <p:nvPr/>
            </p:nvSpPr>
            <p:spPr>
              <a:xfrm>
                <a:off x="7375611" y="2061438"/>
                <a:ext cx="95027" cy="79681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2378" extrusionOk="0">
                    <a:moveTo>
                      <a:pt x="2085" y="1"/>
                    </a:moveTo>
                    <a:cubicBezTo>
                      <a:pt x="2046" y="1"/>
                      <a:pt x="2007" y="4"/>
                      <a:pt x="1969" y="9"/>
                    </a:cubicBezTo>
                    <a:cubicBezTo>
                      <a:pt x="1702" y="9"/>
                      <a:pt x="1502" y="109"/>
                      <a:pt x="1268" y="176"/>
                    </a:cubicBezTo>
                    <a:cubicBezTo>
                      <a:pt x="834" y="276"/>
                      <a:pt x="434" y="309"/>
                      <a:pt x="0" y="343"/>
                    </a:cubicBezTo>
                    <a:cubicBezTo>
                      <a:pt x="401" y="1077"/>
                      <a:pt x="901" y="1744"/>
                      <a:pt x="1502" y="2378"/>
                    </a:cubicBezTo>
                    <a:cubicBezTo>
                      <a:pt x="1502" y="2378"/>
                      <a:pt x="1535" y="2378"/>
                      <a:pt x="1535" y="2344"/>
                    </a:cubicBezTo>
                    <a:cubicBezTo>
                      <a:pt x="2035" y="2077"/>
                      <a:pt x="2502" y="1677"/>
                      <a:pt x="2702" y="1110"/>
                    </a:cubicBezTo>
                    <a:cubicBezTo>
                      <a:pt x="2802" y="810"/>
                      <a:pt x="2836" y="476"/>
                      <a:pt x="2602" y="209"/>
                    </a:cubicBezTo>
                    <a:cubicBezTo>
                      <a:pt x="2463" y="70"/>
                      <a:pt x="2278" y="1"/>
                      <a:pt x="208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29"/>
              <p:cNvSpPr/>
              <p:nvPr/>
            </p:nvSpPr>
            <p:spPr>
              <a:xfrm>
                <a:off x="7332018" y="1820318"/>
                <a:ext cx="73817" cy="111882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3339" extrusionOk="0">
                    <a:moveTo>
                      <a:pt x="267" y="0"/>
                    </a:moveTo>
                    <a:cubicBezTo>
                      <a:pt x="67" y="901"/>
                      <a:pt x="1" y="1835"/>
                      <a:pt x="34" y="2769"/>
                    </a:cubicBezTo>
                    <a:cubicBezTo>
                      <a:pt x="367" y="2969"/>
                      <a:pt x="701" y="3169"/>
                      <a:pt x="1101" y="3269"/>
                    </a:cubicBezTo>
                    <a:cubicBezTo>
                      <a:pt x="1225" y="3310"/>
                      <a:pt x="1361" y="3339"/>
                      <a:pt x="1495" y="3339"/>
                    </a:cubicBezTo>
                    <a:cubicBezTo>
                      <a:pt x="1577" y="3339"/>
                      <a:pt x="1659" y="3328"/>
                      <a:pt x="1735" y="3302"/>
                    </a:cubicBezTo>
                    <a:cubicBezTo>
                      <a:pt x="1935" y="3269"/>
                      <a:pt x="2135" y="3102"/>
                      <a:pt x="2169" y="2869"/>
                    </a:cubicBezTo>
                    <a:cubicBezTo>
                      <a:pt x="2202" y="2635"/>
                      <a:pt x="2002" y="2435"/>
                      <a:pt x="1835" y="2235"/>
                    </a:cubicBezTo>
                    <a:cubicBezTo>
                      <a:pt x="1268" y="1635"/>
                      <a:pt x="801" y="934"/>
                      <a:pt x="401" y="200"/>
                    </a:cubicBezTo>
                    <a:cubicBezTo>
                      <a:pt x="367" y="133"/>
                      <a:pt x="301" y="67"/>
                      <a:pt x="2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29"/>
              <p:cNvSpPr/>
              <p:nvPr/>
            </p:nvSpPr>
            <p:spPr>
              <a:xfrm>
                <a:off x="8164713" y="2080738"/>
                <a:ext cx="216861" cy="124547"/>
              </a:xfrm>
              <a:custGeom>
                <a:avLst/>
                <a:gdLst/>
                <a:ahLst/>
                <a:cxnLst/>
                <a:rect l="l" t="t" r="r" b="b"/>
                <a:pathLst>
                  <a:path w="6472" h="3717" extrusionOk="0">
                    <a:moveTo>
                      <a:pt x="6472" y="0"/>
                    </a:moveTo>
                    <a:lnTo>
                      <a:pt x="6472" y="0"/>
                    </a:lnTo>
                    <a:cubicBezTo>
                      <a:pt x="6272" y="334"/>
                      <a:pt x="6038" y="701"/>
                      <a:pt x="5805" y="1001"/>
                    </a:cubicBezTo>
                    <a:cubicBezTo>
                      <a:pt x="5738" y="1101"/>
                      <a:pt x="5671" y="1168"/>
                      <a:pt x="5605" y="1235"/>
                    </a:cubicBezTo>
                    <a:cubicBezTo>
                      <a:pt x="5571" y="1268"/>
                      <a:pt x="5505" y="1301"/>
                      <a:pt x="5505" y="1301"/>
                    </a:cubicBezTo>
                    <a:lnTo>
                      <a:pt x="5471" y="1301"/>
                    </a:lnTo>
                    <a:cubicBezTo>
                      <a:pt x="5471" y="1301"/>
                      <a:pt x="5471" y="1268"/>
                      <a:pt x="5438" y="1235"/>
                    </a:cubicBezTo>
                    <a:cubicBezTo>
                      <a:pt x="5371" y="1101"/>
                      <a:pt x="5338" y="868"/>
                      <a:pt x="5338" y="667"/>
                    </a:cubicBezTo>
                    <a:lnTo>
                      <a:pt x="5338" y="434"/>
                    </a:lnTo>
                    <a:lnTo>
                      <a:pt x="5204" y="634"/>
                    </a:lnTo>
                    <a:cubicBezTo>
                      <a:pt x="4937" y="1001"/>
                      <a:pt x="4571" y="1301"/>
                      <a:pt x="4170" y="1568"/>
                    </a:cubicBezTo>
                    <a:cubicBezTo>
                      <a:pt x="3803" y="1802"/>
                      <a:pt x="3370" y="2035"/>
                      <a:pt x="2936" y="2202"/>
                    </a:cubicBezTo>
                    <a:lnTo>
                      <a:pt x="2836" y="2235"/>
                    </a:lnTo>
                    <a:lnTo>
                      <a:pt x="2869" y="2335"/>
                    </a:lnTo>
                    <a:cubicBezTo>
                      <a:pt x="2936" y="2469"/>
                      <a:pt x="3003" y="2636"/>
                      <a:pt x="3036" y="2769"/>
                    </a:cubicBezTo>
                    <a:cubicBezTo>
                      <a:pt x="3036" y="2836"/>
                      <a:pt x="3069" y="2902"/>
                      <a:pt x="3069" y="2969"/>
                    </a:cubicBezTo>
                    <a:cubicBezTo>
                      <a:pt x="3069" y="2987"/>
                      <a:pt x="3060" y="3005"/>
                      <a:pt x="3056" y="3017"/>
                    </a:cubicBezTo>
                    <a:lnTo>
                      <a:pt x="3056" y="3017"/>
                    </a:lnTo>
                    <a:cubicBezTo>
                      <a:pt x="3051" y="3015"/>
                      <a:pt x="3045" y="3011"/>
                      <a:pt x="3036" y="3002"/>
                    </a:cubicBezTo>
                    <a:cubicBezTo>
                      <a:pt x="2936" y="3002"/>
                      <a:pt x="2803" y="2902"/>
                      <a:pt x="2703" y="2802"/>
                    </a:cubicBezTo>
                    <a:cubicBezTo>
                      <a:pt x="2569" y="2702"/>
                      <a:pt x="2469" y="2569"/>
                      <a:pt x="2402" y="2469"/>
                    </a:cubicBezTo>
                    <a:lnTo>
                      <a:pt x="2236" y="2269"/>
                    </a:lnTo>
                    <a:lnTo>
                      <a:pt x="2236" y="2502"/>
                    </a:lnTo>
                    <a:cubicBezTo>
                      <a:pt x="2202" y="2669"/>
                      <a:pt x="2169" y="2836"/>
                      <a:pt x="2135" y="3036"/>
                    </a:cubicBezTo>
                    <a:cubicBezTo>
                      <a:pt x="2102" y="3203"/>
                      <a:pt x="2069" y="3369"/>
                      <a:pt x="1969" y="3503"/>
                    </a:cubicBezTo>
                    <a:cubicBezTo>
                      <a:pt x="1969" y="3536"/>
                      <a:pt x="1935" y="3536"/>
                      <a:pt x="1902" y="3536"/>
                    </a:cubicBezTo>
                    <a:lnTo>
                      <a:pt x="1835" y="3536"/>
                    </a:lnTo>
                    <a:cubicBezTo>
                      <a:pt x="1769" y="3503"/>
                      <a:pt x="1735" y="3436"/>
                      <a:pt x="1702" y="3369"/>
                    </a:cubicBezTo>
                    <a:cubicBezTo>
                      <a:pt x="1668" y="3203"/>
                      <a:pt x="1702" y="3036"/>
                      <a:pt x="1769" y="2869"/>
                    </a:cubicBezTo>
                    <a:lnTo>
                      <a:pt x="1802" y="2736"/>
                    </a:lnTo>
                    <a:lnTo>
                      <a:pt x="1668" y="2802"/>
                    </a:lnTo>
                    <a:cubicBezTo>
                      <a:pt x="1402" y="2936"/>
                      <a:pt x="1135" y="3069"/>
                      <a:pt x="835" y="3169"/>
                    </a:cubicBezTo>
                    <a:cubicBezTo>
                      <a:pt x="568" y="3303"/>
                      <a:pt x="267" y="3403"/>
                      <a:pt x="1" y="3503"/>
                    </a:cubicBezTo>
                    <a:cubicBezTo>
                      <a:pt x="301" y="3436"/>
                      <a:pt x="568" y="3336"/>
                      <a:pt x="868" y="3236"/>
                    </a:cubicBezTo>
                    <a:cubicBezTo>
                      <a:pt x="1126" y="3150"/>
                      <a:pt x="1360" y="3064"/>
                      <a:pt x="1612" y="2956"/>
                    </a:cubicBezTo>
                    <a:lnTo>
                      <a:pt x="1612" y="2956"/>
                    </a:lnTo>
                    <a:cubicBezTo>
                      <a:pt x="1580" y="3106"/>
                      <a:pt x="1549" y="3244"/>
                      <a:pt x="1602" y="3403"/>
                    </a:cubicBezTo>
                    <a:cubicBezTo>
                      <a:pt x="1602" y="3503"/>
                      <a:pt x="1668" y="3603"/>
                      <a:pt x="1769" y="3670"/>
                    </a:cubicBezTo>
                    <a:cubicBezTo>
                      <a:pt x="1792" y="3693"/>
                      <a:pt x="1832" y="3717"/>
                      <a:pt x="1889" y="3717"/>
                    </a:cubicBezTo>
                    <a:cubicBezTo>
                      <a:pt x="1913" y="3717"/>
                      <a:pt x="1939" y="3713"/>
                      <a:pt x="1969" y="3703"/>
                    </a:cubicBezTo>
                    <a:cubicBezTo>
                      <a:pt x="2035" y="3703"/>
                      <a:pt x="2069" y="3636"/>
                      <a:pt x="2102" y="3603"/>
                    </a:cubicBezTo>
                    <a:cubicBezTo>
                      <a:pt x="2236" y="3436"/>
                      <a:pt x="2269" y="3236"/>
                      <a:pt x="2302" y="3069"/>
                    </a:cubicBezTo>
                    <a:cubicBezTo>
                      <a:pt x="2343" y="2968"/>
                      <a:pt x="2359" y="2855"/>
                      <a:pt x="2372" y="2744"/>
                    </a:cubicBezTo>
                    <a:lnTo>
                      <a:pt x="2372" y="2744"/>
                    </a:lnTo>
                    <a:cubicBezTo>
                      <a:pt x="2431" y="2815"/>
                      <a:pt x="2495" y="2880"/>
                      <a:pt x="2569" y="2936"/>
                    </a:cubicBezTo>
                    <a:cubicBezTo>
                      <a:pt x="2669" y="3069"/>
                      <a:pt x="2803" y="3169"/>
                      <a:pt x="3003" y="3236"/>
                    </a:cubicBezTo>
                    <a:cubicBezTo>
                      <a:pt x="3069" y="3236"/>
                      <a:pt x="3136" y="3236"/>
                      <a:pt x="3203" y="3169"/>
                    </a:cubicBezTo>
                    <a:cubicBezTo>
                      <a:pt x="3270" y="3103"/>
                      <a:pt x="3270" y="3036"/>
                      <a:pt x="3270" y="2969"/>
                    </a:cubicBezTo>
                    <a:cubicBezTo>
                      <a:pt x="3270" y="2902"/>
                      <a:pt x="3236" y="2802"/>
                      <a:pt x="3236" y="2736"/>
                    </a:cubicBezTo>
                    <a:cubicBezTo>
                      <a:pt x="3210" y="2603"/>
                      <a:pt x="3162" y="2471"/>
                      <a:pt x="3111" y="2355"/>
                    </a:cubicBezTo>
                    <a:lnTo>
                      <a:pt x="3111" y="2355"/>
                    </a:lnTo>
                    <a:cubicBezTo>
                      <a:pt x="3532" y="2170"/>
                      <a:pt x="3901" y="1981"/>
                      <a:pt x="4270" y="1735"/>
                    </a:cubicBezTo>
                    <a:cubicBezTo>
                      <a:pt x="4470" y="1601"/>
                      <a:pt x="4671" y="1435"/>
                      <a:pt x="4871" y="1268"/>
                    </a:cubicBezTo>
                    <a:cubicBezTo>
                      <a:pt x="4990" y="1148"/>
                      <a:pt x="5110" y="1029"/>
                      <a:pt x="5217" y="897"/>
                    </a:cubicBezTo>
                    <a:lnTo>
                      <a:pt x="5217" y="897"/>
                    </a:lnTo>
                    <a:cubicBezTo>
                      <a:pt x="5235" y="1038"/>
                      <a:pt x="5272" y="1170"/>
                      <a:pt x="5338" y="1301"/>
                    </a:cubicBezTo>
                    <a:cubicBezTo>
                      <a:pt x="5338" y="1335"/>
                      <a:pt x="5371" y="1368"/>
                      <a:pt x="5404" y="1401"/>
                    </a:cubicBezTo>
                    <a:cubicBezTo>
                      <a:pt x="5404" y="1401"/>
                      <a:pt x="5438" y="1401"/>
                      <a:pt x="5438" y="1435"/>
                    </a:cubicBezTo>
                    <a:lnTo>
                      <a:pt x="5538" y="1435"/>
                    </a:lnTo>
                    <a:cubicBezTo>
                      <a:pt x="5605" y="1401"/>
                      <a:pt x="5638" y="1368"/>
                      <a:pt x="5671" y="1301"/>
                    </a:cubicBezTo>
                    <a:cubicBezTo>
                      <a:pt x="5738" y="1235"/>
                      <a:pt x="5805" y="1168"/>
                      <a:pt x="5871" y="1068"/>
                    </a:cubicBezTo>
                    <a:cubicBezTo>
                      <a:pt x="6105" y="734"/>
                      <a:pt x="6305" y="367"/>
                      <a:pt x="647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29"/>
              <p:cNvSpPr/>
              <p:nvPr/>
            </p:nvSpPr>
            <p:spPr>
              <a:xfrm>
                <a:off x="8063018" y="1740336"/>
                <a:ext cx="108028" cy="49524"/>
              </a:xfrm>
              <a:custGeom>
                <a:avLst/>
                <a:gdLst/>
                <a:ahLst/>
                <a:cxnLst/>
                <a:rect l="l" t="t" r="r" b="b"/>
                <a:pathLst>
                  <a:path w="3224" h="1478" extrusionOk="0">
                    <a:moveTo>
                      <a:pt x="2047" y="0"/>
                    </a:moveTo>
                    <a:cubicBezTo>
                      <a:pt x="1421" y="0"/>
                      <a:pt x="568" y="402"/>
                      <a:pt x="167" y="652"/>
                    </a:cubicBezTo>
                    <a:cubicBezTo>
                      <a:pt x="0" y="753"/>
                      <a:pt x="134" y="953"/>
                      <a:pt x="134" y="953"/>
                    </a:cubicBezTo>
                    <a:cubicBezTo>
                      <a:pt x="790" y="1331"/>
                      <a:pt x="1355" y="1477"/>
                      <a:pt x="1800" y="1477"/>
                    </a:cubicBezTo>
                    <a:cubicBezTo>
                      <a:pt x="2845" y="1477"/>
                      <a:pt x="3224" y="667"/>
                      <a:pt x="2569" y="152"/>
                    </a:cubicBezTo>
                    <a:cubicBezTo>
                      <a:pt x="2436" y="44"/>
                      <a:pt x="2254" y="0"/>
                      <a:pt x="204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29"/>
              <p:cNvSpPr/>
              <p:nvPr/>
            </p:nvSpPr>
            <p:spPr>
              <a:xfrm>
                <a:off x="7582755" y="1860460"/>
                <a:ext cx="83501" cy="66780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1993" extrusionOk="0">
                    <a:moveTo>
                      <a:pt x="2324" y="0"/>
                    </a:moveTo>
                    <a:cubicBezTo>
                      <a:pt x="2314" y="0"/>
                      <a:pt x="2303" y="1"/>
                      <a:pt x="2291" y="3"/>
                    </a:cubicBezTo>
                    <a:cubicBezTo>
                      <a:pt x="1657" y="70"/>
                      <a:pt x="256" y="437"/>
                      <a:pt x="123" y="1104"/>
                    </a:cubicBezTo>
                    <a:cubicBezTo>
                      <a:pt x="1" y="1639"/>
                      <a:pt x="299" y="1992"/>
                      <a:pt x="745" y="1992"/>
                    </a:cubicBezTo>
                    <a:cubicBezTo>
                      <a:pt x="1272" y="1992"/>
                      <a:pt x="2004" y="1500"/>
                      <a:pt x="2491" y="236"/>
                    </a:cubicBezTo>
                    <a:cubicBezTo>
                      <a:pt x="2491" y="236"/>
                      <a:pt x="2491" y="0"/>
                      <a:pt x="23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29"/>
              <p:cNvSpPr/>
              <p:nvPr/>
            </p:nvSpPr>
            <p:spPr>
              <a:xfrm>
                <a:off x="7490743" y="2194731"/>
                <a:ext cx="210159" cy="9475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2828" extrusionOk="0">
                    <a:moveTo>
                      <a:pt x="34" y="1"/>
                    </a:moveTo>
                    <a:cubicBezTo>
                      <a:pt x="0" y="234"/>
                      <a:pt x="0" y="434"/>
                      <a:pt x="0" y="668"/>
                    </a:cubicBezTo>
                    <a:cubicBezTo>
                      <a:pt x="34" y="901"/>
                      <a:pt x="67" y="1135"/>
                      <a:pt x="167" y="1335"/>
                    </a:cubicBezTo>
                    <a:cubicBezTo>
                      <a:pt x="234" y="1435"/>
                      <a:pt x="300" y="1569"/>
                      <a:pt x="467" y="1569"/>
                    </a:cubicBezTo>
                    <a:cubicBezTo>
                      <a:pt x="509" y="1582"/>
                      <a:pt x="556" y="1590"/>
                      <a:pt x="606" y="1590"/>
                    </a:cubicBezTo>
                    <a:cubicBezTo>
                      <a:pt x="678" y="1590"/>
                      <a:pt x="756" y="1574"/>
                      <a:pt x="834" y="1535"/>
                    </a:cubicBezTo>
                    <a:cubicBezTo>
                      <a:pt x="920" y="1450"/>
                      <a:pt x="981" y="1364"/>
                      <a:pt x="1039" y="1278"/>
                    </a:cubicBezTo>
                    <a:lnTo>
                      <a:pt x="1039" y="1278"/>
                    </a:lnTo>
                    <a:cubicBezTo>
                      <a:pt x="1048" y="1332"/>
                      <a:pt x="1058" y="1385"/>
                      <a:pt x="1068" y="1435"/>
                    </a:cubicBezTo>
                    <a:cubicBezTo>
                      <a:pt x="1134" y="1602"/>
                      <a:pt x="1201" y="1802"/>
                      <a:pt x="1401" y="1935"/>
                    </a:cubicBezTo>
                    <a:cubicBezTo>
                      <a:pt x="1501" y="2002"/>
                      <a:pt x="1601" y="2002"/>
                      <a:pt x="1701" y="2002"/>
                    </a:cubicBezTo>
                    <a:cubicBezTo>
                      <a:pt x="1802" y="1969"/>
                      <a:pt x="1902" y="1935"/>
                      <a:pt x="2002" y="1869"/>
                    </a:cubicBezTo>
                    <a:cubicBezTo>
                      <a:pt x="2135" y="1789"/>
                      <a:pt x="2226" y="1687"/>
                      <a:pt x="2308" y="1565"/>
                    </a:cubicBezTo>
                    <a:lnTo>
                      <a:pt x="2308" y="1565"/>
                    </a:lnTo>
                    <a:cubicBezTo>
                      <a:pt x="2556" y="1777"/>
                      <a:pt x="2829" y="1984"/>
                      <a:pt x="3102" y="2136"/>
                    </a:cubicBezTo>
                    <a:cubicBezTo>
                      <a:pt x="3436" y="2302"/>
                      <a:pt x="3770" y="2469"/>
                      <a:pt x="4137" y="2569"/>
                    </a:cubicBezTo>
                    <a:cubicBezTo>
                      <a:pt x="4470" y="2669"/>
                      <a:pt x="4837" y="2769"/>
                      <a:pt x="5204" y="2803"/>
                    </a:cubicBezTo>
                    <a:cubicBezTo>
                      <a:pt x="5387" y="2819"/>
                      <a:pt x="5571" y="2828"/>
                      <a:pt x="5750" y="2828"/>
                    </a:cubicBezTo>
                    <a:cubicBezTo>
                      <a:pt x="5930" y="2828"/>
                      <a:pt x="6105" y="2819"/>
                      <a:pt x="6271" y="2803"/>
                    </a:cubicBezTo>
                    <a:cubicBezTo>
                      <a:pt x="6105" y="2803"/>
                      <a:pt x="5938" y="2803"/>
                      <a:pt x="5738" y="2769"/>
                    </a:cubicBezTo>
                    <a:cubicBezTo>
                      <a:pt x="5571" y="2736"/>
                      <a:pt x="5371" y="2736"/>
                      <a:pt x="5204" y="2703"/>
                    </a:cubicBezTo>
                    <a:cubicBezTo>
                      <a:pt x="4870" y="2636"/>
                      <a:pt x="4503" y="2536"/>
                      <a:pt x="4170" y="2436"/>
                    </a:cubicBezTo>
                    <a:cubicBezTo>
                      <a:pt x="3836" y="2302"/>
                      <a:pt x="3503" y="2169"/>
                      <a:pt x="3203" y="1969"/>
                    </a:cubicBezTo>
                    <a:cubicBezTo>
                      <a:pt x="2902" y="1802"/>
                      <a:pt x="2602" y="1569"/>
                      <a:pt x="2369" y="1335"/>
                    </a:cubicBezTo>
                    <a:lnTo>
                      <a:pt x="2269" y="1268"/>
                    </a:lnTo>
                    <a:lnTo>
                      <a:pt x="2202" y="1368"/>
                    </a:lnTo>
                    <a:cubicBezTo>
                      <a:pt x="2135" y="1502"/>
                      <a:pt x="2002" y="1635"/>
                      <a:pt x="1868" y="1702"/>
                    </a:cubicBezTo>
                    <a:cubicBezTo>
                      <a:pt x="1804" y="1767"/>
                      <a:pt x="1711" y="1803"/>
                      <a:pt x="1627" y="1803"/>
                    </a:cubicBezTo>
                    <a:cubicBezTo>
                      <a:pt x="1581" y="1803"/>
                      <a:pt x="1537" y="1792"/>
                      <a:pt x="1501" y="1769"/>
                    </a:cubicBezTo>
                    <a:cubicBezTo>
                      <a:pt x="1401" y="1669"/>
                      <a:pt x="1301" y="1535"/>
                      <a:pt x="1268" y="1368"/>
                    </a:cubicBezTo>
                    <a:cubicBezTo>
                      <a:pt x="1201" y="1235"/>
                      <a:pt x="1201" y="1035"/>
                      <a:pt x="1201" y="868"/>
                    </a:cubicBezTo>
                    <a:lnTo>
                      <a:pt x="1168" y="34"/>
                    </a:lnTo>
                    <a:lnTo>
                      <a:pt x="1001" y="868"/>
                    </a:lnTo>
                    <a:cubicBezTo>
                      <a:pt x="968" y="1068"/>
                      <a:pt x="901" y="1302"/>
                      <a:pt x="734" y="1402"/>
                    </a:cubicBezTo>
                    <a:cubicBezTo>
                      <a:pt x="667" y="1435"/>
                      <a:pt x="567" y="1468"/>
                      <a:pt x="467" y="1468"/>
                    </a:cubicBezTo>
                    <a:cubicBezTo>
                      <a:pt x="401" y="1435"/>
                      <a:pt x="300" y="1368"/>
                      <a:pt x="267" y="1302"/>
                    </a:cubicBezTo>
                    <a:cubicBezTo>
                      <a:pt x="167" y="1102"/>
                      <a:pt x="100" y="868"/>
                      <a:pt x="67" y="668"/>
                    </a:cubicBezTo>
                    <a:cubicBezTo>
                      <a:pt x="34" y="434"/>
                      <a:pt x="34" y="234"/>
                      <a:pt x="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29"/>
              <p:cNvSpPr/>
              <p:nvPr/>
            </p:nvSpPr>
            <p:spPr>
              <a:xfrm>
                <a:off x="8274249" y="2838544"/>
                <a:ext cx="38031" cy="101729"/>
              </a:xfrm>
              <a:custGeom>
                <a:avLst/>
                <a:gdLst/>
                <a:ahLst/>
                <a:cxnLst/>
                <a:rect l="l" t="t" r="r" b="b"/>
                <a:pathLst>
                  <a:path w="1135" h="3036" extrusionOk="0">
                    <a:moveTo>
                      <a:pt x="1135" y="0"/>
                    </a:moveTo>
                    <a:cubicBezTo>
                      <a:pt x="901" y="134"/>
                      <a:pt x="668" y="334"/>
                      <a:pt x="501" y="568"/>
                    </a:cubicBezTo>
                    <a:cubicBezTo>
                      <a:pt x="334" y="801"/>
                      <a:pt x="201" y="1068"/>
                      <a:pt x="134" y="1335"/>
                    </a:cubicBezTo>
                    <a:cubicBezTo>
                      <a:pt x="1" y="1902"/>
                      <a:pt x="34" y="2502"/>
                      <a:pt x="234" y="3036"/>
                    </a:cubicBezTo>
                    <a:cubicBezTo>
                      <a:pt x="201" y="2769"/>
                      <a:pt x="201" y="2469"/>
                      <a:pt x="234" y="2202"/>
                    </a:cubicBezTo>
                    <a:cubicBezTo>
                      <a:pt x="234" y="1935"/>
                      <a:pt x="267" y="1668"/>
                      <a:pt x="334" y="1401"/>
                    </a:cubicBezTo>
                    <a:cubicBezTo>
                      <a:pt x="401" y="1135"/>
                      <a:pt x="501" y="901"/>
                      <a:pt x="634" y="668"/>
                    </a:cubicBezTo>
                    <a:lnTo>
                      <a:pt x="734" y="467"/>
                    </a:lnTo>
                    <a:lnTo>
                      <a:pt x="868" y="334"/>
                    </a:lnTo>
                    <a:cubicBezTo>
                      <a:pt x="935" y="201"/>
                      <a:pt x="1035" y="134"/>
                      <a:pt x="11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29"/>
              <p:cNvSpPr/>
              <p:nvPr/>
            </p:nvSpPr>
            <p:spPr>
              <a:xfrm>
                <a:off x="8189307" y="2829598"/>
                <a:ext cx="17927" cy="100623"/>
              </a:xfrm>
              <a:custGeom>
                <a:avLst/>
                <a:gdLst/>
                <a:ahLst/>
                <a:cxnLst/>
                <a:rect l="l" t="t" r="r" b="b"/>
                <a:pathLst>
                  <a:path w="535" h="3003" extrusionOk="0">
                    <a:moveTo>
                      <a:pt x="534" y="1"/>
                    </a:moveTo>
                    <a:cubicBezTo>
                      <a:pt x="367" y="167"/>
                      <a:pt x="234" y="401"/>
                      <a:pt x="134" y="668"/>
                    </a:cubicBezTo>
                    <a:cubicBezTo>
                      <a:pt x="67" y="935"/>
                      <a:pt x="34" y="1201"/>
                      <a:pt x="0" y="1468"/>
                    </a:cubicBezTo>
                    <a:cubicBezTo>
                      <a:pt x="0" y="1735"/>
                      <a:pt x="34" y="2002"/>
                      <a:pt x="101" y="2236"/>
                    </a:cubicBezTo>
                    <a:cubicBezTo>
                      <a:pt x="134" y="2369"/>
                      <a:pt x="167" y="2502"/>
                      <a:pt x="201" y="2636"/>
                    </a:cubicBezTo>
                    <a:cubicBezTo>
                      <a:pt x="234" y="2736"/>
                      <a:pt x="301" y="2869"/>
                      <a:pt x="301" y="3003"/>
                    </a:cubicBezTo>
                    <a:cubicBezTo>
                      <a:pt x="334" y="2936"/>
                      <a:pt x="301" y="2869"/>
                      <a:pt x="301" y="2803"/>
                    </a:cubicBezTo>
                    <a:lnTo>
                      <a:pt x="301" y="2602"/>
                    </a:lnTo>
                    <a:lnTo>
                      <a:pt x="267" y="2236"/>
                    </a:lnTo>
                    <a:cubicBezTo>
                      <a:pt x="234" y="1969"/>
                      <a:pt x="201" y="1702"/>
                      <a:pt x="234" y="1468"/>
                    </a:cubicBezTo>
                    <a:cubicBezTo>
                      <a:pt x="234" y="968"/>
                      <a:pt x="301" y="468"/>
                      <a:pt x="5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29"/>
              <p:cNvSpPr/>
              <p:nvPr/>
            </p:nvSpPr>
            <p:spPr>
              <a:xfrm>
                <a:off x="7762355" y="2381334"/>
                <a:ext cx="822643" cy="1046573"/>
              </a:xfrm>
              <a:custGeom>
                <a:avLst/>
                <a:gdLst/>
                <a:ahLst/>
                <a:cxnLst/>
                <a:rect l="l" t="t" r="r" b="b"/>
                <a:pathLst>
                  <a:path w="24551" h="31234" extrusionOk="0">
                    <a:moveTo>
                      <a:pt x="8614" y="0"/>
                    </a:moveTo>
                    <a:cubicBezTo>
                      <a:pt x="7590" y="0"/>
                      <a:pt x="6510" y="88"/>
                      <a:pt x="5371" y="269"/>
                    </a:cubicBezTo>
                    <a:cubicBezTo>
                      <a:pt x="3169" y="636"/>
                      <a:pt x="1401" y="1370"/>
                      <a:pt x="0" y="2437"/>
                    </a:cubicBezTo>
                    <a:cubicBezTo>
                      <a:pt x="200" y="6841"/>
                      <a:pt x="3402" y="14012"/>
                      <a:pt x="3102" y="14079"/>
                    </a:cubicBezTo>
                    <a:cubicBezTo>
                      <a:pt x="3071" y="14088"/>
                      <a:pt x="3036" y="14092"/>
                      <a:pt x="2998" y="14092"/>
                    </a:cubicBezTo>
                    <a:cubicBezTo>
                      <a:pt x="2599" y="14092"/>
                      <a:pt x="1902" y="13646"/>
                      <a:pt x="1901" y="13645"/>
                    </a:cubicBezTo>
                    <a:lnTo>
                      <a:pt x="1901" y="13645"/>
                    </a:lnTo>
                    <a:cubicBezTo>
                      <a:pt x="1902" y="13646"/>
                      <a:pt x="3736" y="15714"/>
                      <a:pt x="3102" y="15880"/>
                    </a:cubicBezTo>
                    <a:cubicBezTo>
                      <a:pt x="3044" y="15895"/>
                      <a:pt x="2986" y="15902"/>
                      <a:pt x="2930" y="15902"/>
                    </a:cubicBezTo>
                    <a:cubicBezTo>
                      <a:pt x="2346" y="15902"/>
                      <a:pt x="1902" y="15180"/>
                      <a:pt x="1901" y="15180"/>
                    </a:cubicBezTo>
                    <a:lnTo>
                      <a:pt x="1901" y="15180"/>
                    </a:lnTo>
                    <a:cubicBezTo>
                      <a:pt x="1902" y="15180"/>
                      <a:pt x="2635" y="19383"/>
                      <a:pt x="3703" y="23920"/>
                    </a:cubicBezTo>
                    <a:cubicBezTo>
                      <a:pt x="4737" y="28423"/>
                      <a:pt x="5737" y="27956"/>
                      <a:pt x="5871" y="29423"/>
                    </a:cubicBezTo>
                    <a:cubicBezTo>
                      <a:pt x="5971" y="30257"/>
                      <a:pt x="5371" y="30758"/>
                      <a:pt x="4837" y="30991"/>
                    </a:cubicBezTo>
                    <a:cubicBezTo>
                      <a:pt x="6299" y="31153"/>
                      <a:pt x="7778" y="31233"/>
                      <a:pt x="9244" y="31233"/>
                    </a:cubicBezTo>
                    <a:cubicBezTo>
                      <a:pt x="12929" y="31233"/>
                      <a:pt x="16536" y="30726"/>
                      <a:pt x="19614" y="29724"/>
                    </a:cubicBezTo>
                    <a:cubicBezTo>
                      <a:pt x="23550" y="24520"/>
                      <a:pt x="24551" y="17815"/>
                      <a:pt x="23083" y="12111"/>
                    </a:cubicBezTo>
                    <a:lnTo>
                      <a:pt x="23083" y="12111"/>
                    </a:lnTo>
                    <a:cubicBezTo>
                      <a:pt x="21635" y="14222"/>
                      <a:pt x="19288" y="16770"/>
                      <a:pt x="16434" y="16770"/>
                    </a:cubicBezTo>
                    <a:cubicBezTo>
                      <a:pt x="16132" y="16770"/>
                      <a:pt x="15824" y="16742"/>
                      <a:pt x="15511" y="16681"/>
                    </a:cubicBezTo>
                    <a:cubicBezTo>
                      <a:pt x="15511" y="16681"/>
                      <a:pt x="15047" y="16891"/>
                      <a:pt x="14449" y="16891"/>
                    </a:cubicBezTo>
                    <a:cubicBezTo>
                      <a:pt x="14008" y="16891"/>
                      <a:pt x="13496" y="16777"/>
                      <a:pt x="13043" y="16381"/>
                    </a:cubicBezTo>
                    <a:cubicBezTo>
                      <a:pt x="13043" y="16381"/>
                      <a:pt x="12982" y="16388"/>
                      <a:pt x="12881" y="16388"/>
                    </a:cubicBezTo>
                    <a:cubicBezTo>
                      <a:pt x="12448" y="16388"/>
                      <a:pt x="11273" y="16257"/>
                      <a:pt x="10841" y="14880"/>
                    </a:cubicBezTo>
                    <a:cubicBezTo>
                      <a:pt x="10341" y="13178"/>
                      <a:pt x="12576" y="9909"/>
                      <a:pt x="14610" y="7975"/>
                    </a:cubicBezTo>
                    <a:lnTo>
                      <a:pt x="18346" y="3872"/>
                    </a:lnTo>
                    <a:cubicBezTo>
                      <a:pt x="15868" y="1393"/>
                      <a:pt x="12686" y="0"/>
                      <a:pt x="86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7" name="Google Shape;1817;p29"/>
              <p:cNvSpPr/>
              <p:nvPr/>
            </p:nvSpPr>
            <p:spPr>
              <a:xfrm>
                <a:off x="8123365" y="2350105"/>
                <a:ext cx="508577" cy="600253"/>
              </a:xfrm>
              <a:custGeom>
                <a:avLst/>
                <a:gdLst/>
                <a:ahLst/>
                <a:cxnLst/>
                <a:rect l="l" t="t" r="r" b="b"/>
                <a:pathLst>
                  <a:path w="15178" h="17914" extrusionOk="0">
                    <a:moveTo>
                      <a:pt x="14110" y="0"/>
                    </a:moveTo>
                    <a:cubicBezTo>
                      <a:pt x="14477" y="868"/>
                      <a:pt x="14744" y="1802"/>
                      <a:pt x="14911" y="2769"/>
                    </a:cubicBezTo>
                    <a:cubicBezTo>
                      <a:pt x="15044" y="3736"/>
                      <a:pt x="15078" y="4704"/>
                      <a:pt x="15011" y="5638"/>
                    </a:cubicBezTo>
                    <a:cubicBezTo>
                      <a:pt x="14878" y="7572"/>
                      <a:pt x="14277" y="9440"/>
                      <a:pt x="13410" y="11142"/>
                    </a:cubicBezTo>
                    <a:cubicBezTo>
                      <a:pt x="12943" y="12009"/>
                      <a:pt x="12443" y="12810"/>
                      <a:pt x="11842" y="13577"/>
                    </a:cubicBezTo>
                    <a:cubicBezTo>
                      <a:pt x="11275" y="14344"/>
                      <a:pt x="10641" y="15078"/>
                      <a:pt x="9941" y="15712"/>
                    </a:cubicBezTo>
                    <a:cubicBezTo>
                      <a:pt x="9207" y="16345"/>
                      <a:pt x="8406" y="16912"/>
                      <a:pt x="7539" y="17279"/>
                    </a:cubicBezTo>
                    <a:cubicBezTo>
                      <a:pt x="7105" y="17446"/>
                      <a:pt x="6638" y="17580"/>
                      <a:pt x="6171" y="17613"/>
                    </a:cubicBezTo>
                    <a:cubicBezTo>
                      <a:pt x="6016" y="17635"/>
                      <a:pt x="5856" y="17646"/>
                      <a:pt x="5697" y="17646"/>
                    </a:cubicBezTo>
                    <a:cubicBezTo>
                      <a:pt x="5378" y="17646"/>
                      <a:pt x="5060" y="17602"/>
                      <a:pt x="4770" y="17513"/>
                    </a:cubicBezTo>
                    <a:lnTo>
                      <a:pt x="4704" y="17513"/>
                    </a:lnTo>
                    <a:cubicBezTo>
                      <a:pt x="4504" y="17613"/>
                      <a:pt x="4337" y="17680"/>
                      <a:pt x="4103" y="17713"/>
                    </a:cubicBezTo>
                    <a:cubicBezTo>
                      <a:pt x="4045" y="17723"/>
                      <a:pt x="3986" y="17727"/>
                      <a:pt x="3927" y="17727"/>
                    </a:cubicBezTo>
                    <a:cubicBezTo>
                      <a:pt x="3786" y="17727"/>
                      <a:pt x="3644" y="17703"/>
                      <a:pt x="3503" y="17680"/>
                    </a:cubicBezTo>
                    <a:cubicBezTo>
                      <a:pt x="3303" y="17646"/>
                      <a:pt x="3103" y="17580"/>
                      <a:pt x="2902" y="17513"/>
                    </a:cubicBezTo>
                    <a:cubicBezTo>
                      <a:pt x="2702" y="17446"/>
                      <a:pt x="2502" y="17346"/>
                      <a:pt x="2302" y="17246"/>
                    </a:cubicBezTo>
                    <a:lnTo>
                      <a:pt x="2302" y="17213"/>
                    </a:lnTo>
                    <a:lnTo>
                      <a:pt x="2269" y="17213"/>
                    </a:lnTo>
                    <a:cubicBezTo>
                      <a:pt x="1768" y="17213"/>
                      <a:pt x="1268" y="17113"/>
                      <a:pt x="868" y="16812"/>
                    </a:cubicBezTo>
                    <a:cubicBezTo>
                      <a:pt x="467" y="16546"/>
                      <a:pt x="234" y="16045"/>
                      <a:pt x="201" y="15578"/>
                    </a:cubicBezTo>
                    <a:cubicBezTo>
                      <a:pt x="167" y="15445"/>
                      <a:pt x="167" y="15311"/>
                      <a:pt x="167" y="15211"/>
                    </a:cubicBezTo>
                    <a:cubicBezTo>
                      <a:pt x="167" y="15078"/>
                      <a:pt x="167" y="14944"/>
                      <a:pt x="201" y="14811"/>
                    </a:cubicBezTo>
                    <a:cubicBezTo>
                      <a:pt x="234" y="14577"/>
                      <a:pt x="267" y="14311"/>
                      <a:pt x="334" y="14077"/>
                    </a:cubicBezTo>
                    <a:cubicBezTo>
                      <a:pt x="501" y="13610"/>
                      <a:pt x="701" y="13143"/>
                      <a:pt x="934" y="12676"/>
                    </a:cubicBezTo>
                    <a:cubicBezTo>
                      <a:pt x="1401" y="11775"/>
                      <a:pt x="2035" y="10975"/>
                      <a:pt x="2702" y="10208"/>
                    </a:cubicBezTo>
                    <a:cubicBezTo>
                      <a:pt x="3369" y="9441"/>
                      <a:pt x="4070" y="8674"/>
                      <a:pt x="4803" y="7940"/>
                    </a:cubicBezTo>
                    <a:lnTo>
                      <a:pt x="4803" y="7940"/>
                    </a:lnTo>
                    <a:cubicBezTo>
                      <a:pt x="4070" y="8674"/>
                      <a:pt x="3336" y="9407"/>
                      <a:pt x="2669" y="10141"/>
                    </a:cubicBezTo>
                    <a:cubicBezTo>
                      <a:pt x="1968" y="10908"/>
                      <a:pt x="1335" y="11709"/>
                      <a:pt x="834" y="12609"/>
                    </a:cubicBezTo>
                    <a:cubicBezTo>
                      <a:pt x="567" y="13076"/>
                      <a:pt x="367" y="13543"/>
                      <a:pt x="201" y="14044"/>
                    </a:cubicBezTo>
                    <a:cubicBezTo>
                      <a:pt x="134" y="14277"/>
                      <a:pt x="100" y="14544"/>
                      <a:pt x="34" y="14811"/>
                    </a:cubicBezTo>
                    <a:cubicBezTo>
                      <a:pt x="34" y="14944"/>
                      <a:pt x="34" y="15078"/>
                      <a:pt x="34" y="15178"/>
                    </a:cubicBezTo>
                    <a:cubicBezTo>
                      <a:pt x="0" y="15311"/>
                      <a:pt x="34" y="15445"/>
                      <a:pt x="34" y="15578"/>
                    </a:cubicBezTo>
                    <a:cubicBezTo>
                      <a:pt x="67" y="16112"/>
                      <a:pt x="301" y="16646"/>
                      <a:pt x="768" y="16946"/>
                    </a:cubicBezTo>
                    <a:cubicBezTo>
                      <a:pt x="968" y="17113"/>
                      <a:pt x="1235" y="17213"/>
                      <a:pt x="1468" y="17279"/>
                    </a:cubicBezTo>
                    <a:cubicBezTo>
                      <a:pt x="1730" y="17345"/>
                      <a:pt x="1991" y="17410"/>
                      <a:pt x="2253" y="17413"/>
                    </a:cubicBezTo>
                    <a:lnTo>
                      <a:pt x="2253" y="17413"/>
                    </a:lnTo>
                    <a:cubicBezTo>
                      <a:pt x="2436" y="17530"/>
                      <a:pt x="2619" y="17619"/>
                      <a:pt x="2802" y="17680"/>
                    </a:cubicBezTo>
                    <a:cubicBezTo>
                      <a:pt x="3036" y="17746"/>
                      <a:pt x="3236" y="17813"/>
                      <a:pt x="3470" y="17880"/>
                    </a:cubicBezTo>
                    <a:cubicBezTo>
                      <a:pt x="3670" y="17913"/>
                      <a:pt x="3903" y="17913"/>
                      <a:pt x="4137" y="17913"/>
                    </a:cubicBezTo>
                    <a:cubicBezTo>
                      <a:pt x="4348" y="17883"/>
                      <a:pt x="4532" y="17825"/>
                      <a:pt x="4714" y="17716"/>
                    </a:cubicBezTo>
                    <a:lnTo>
                      <a:pt x="4714" y="17716"/>
                    </a:lnTo>
                    <a:cubicBezTo>
                      <a:pt x="5038" y="17804"/>
                      <a:pt x="5370" y="17844"/>
                      <a:pt x="5701" y="17844"/>
                    </a:cubicBezTo>
                    <a:cubicBezTo>
                      <a:pt x="6356" y="17844"/>
                      <a:pt x="7010" y="17689"/>
                      <a:pt x="7606" y="17446"/>
                    </a:cubicBezTo>
                    <a:cubicBezTo>
                      <a:pt x="8540" y="17079"/>
                      <a:pt x="9340" y="16512"/>
                      <a:pt x="10074" y="15845"/>
                    </a:cubicBezTo>
                    <a:cubicBezTo>
                      <a:pt x="10775" y="15211"/>
                      <a:pt x="11442" y="14477"/>
                      <a:pt x="12009" y="13710"/>
                    </a:cubicBezTo>
                    <a:cubicBezTo>
                      <a:pt x="12576" y="12910"/>
                      <a:pt x="13110" y="12076"/>
                      <a:pt x="13543" y="11242"/>
                    </a:cubicBezTo>
                    <a:cubicBezTo>
                      <a:pt x="14444" y="9507"/>
                      <a:pt x="15011" y="7606"/>
                      <a:pt x="15111" y="5671"/>
                    </a:cubicBezTo>
                    <a:cubicBezTo>
                      <a:pt x="15178" y="4704"/>
                      <a:pt x="15145" y="3703"/>
                      <a:pt x="14944" y="2769"/>
                    </a:cubicBezTo>
                    <a:cubicBezTo>
                      <a:pt x="14778" y="1802"/>
                      <a:pt x="14511" y="868"/>
                      <a:pt x="1411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29"/>
              <p:cNvSpPr/>
              <p:nvPr/>
            </p:nvSpPr>
            <p:spPr>
              <a:xfrm>
                <a:off x="7783565" y="2594878"/>
                <a:ext cx="86114" cy="261761"/>
              </a:xfrm>
              <a:custGeom>
                <a:avLst/>
                <a:gdLst/>
                <a:ahLst/>
                <a:cxnLst/>
                <a:rect l="l" t="t" r="r" b="b"/>
                <a:pathLst>
                  <a:path w="2570" h="781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68" y="368"/>
                      <a:pt x="134" y="768"/>
                      <a:pt x="234" y="1135"/>
                    </a:cubicBezTo>
                    <a:cubicBezTo>
                      <a:pt x="334" y="1535"/>
                      <a:pt x="434" y="1902"/>
                      <a:pt x="535" y="2302"/>
                    </a:cubicBezTo>
                    <a:cubicBezTo>
                      <a:pt x="768" y="3036"/>
                      <a:pt x="1035" y="3770"/>
                      <a:pt x="1335" y="4537"/>
                    </a:cubicBezTo>
                    <a:lnTo>
                      <a:pt x="2169" y="6739"/>
                    </a:lnTo>
                    <a:cubicBezTo>
                      <a:pt x="2236" y="6906"/>
                      <a:pt x="2302" y="7106"/>
                      <a:pt x="2369" y="7272"/>
                    </a:cubicBezTo>
                    <a:cubicBezTo>
                      <a:pt x="2369" y="7373"/>
                      <a:pt x="2403" y="7473"/>
                      <a:pt x="2403" y="7539"/>
                    </a:cubicBezTo>
                    <a:cubicBezTo>
                      <a:pt x="2436" y="7606"/>
                      <a:pt x="2436" y="7639"/>
                      <a:pt x="2403" y="7673"/>
                    </a:cubicBezTo>
                    <a:lnTo>
                      <a:pt x="2369" y="7673"/>
                    </a:lnTo>
                    <a:lnTo>
                      <a:pt x="2302" y="7706"/>
                    </a:lnTo>
                    <a:cubicBezTo>
                      <a:pt x="2273" y="7712"/>
                      <a:pt x="2243" y="7715"/>
                      <a:pt x="2214" y="7715"/>
                    </a:cubicBezTo>
                    <a:cubicBezTo>
                      <a:pt x="2076" y="7715"/>
                      <a:pt x="1933" y="7655"/>
                      <a:pt x="1769" y="7573"/>
                    </a:cubicBezTo>
                    <a:cubicBezTo>
                      <a:pt x="1602" y="7506"/>
                      <a:pt x="1435" y="7406"/>
                      <a:pt x="1269" y="7273"/>
                    </a:cubicBezTo>
                    <a:lnTo>
                      <a:pt x="1269" y="7273"/>
                    </a:lnTo>
                    <a:cubicBezTo>
                      <a:pt x="1435" y="7406"/>
                      <a:pt x="1602" y="7539"/>
                      <a:pt x="1769" y="7639"/>
                    </a:cubicBezTo>
                    <a:cubicBezTo>
                      <a:pt x="1918" y="7699"/>
                      <a:pt x="2066" y="7811"/>
                      <a:pt x="2262" y="7811"/>
                    </a:cubicBezTo>
                    <a:cubicBezTo>
                      <a:pt x="2286" y="7811"/>
                      <a:pt x="2311" y="7810"/>
                      <a:pt x="2336" y="7806"/>
                    </a:cubicBezTo>
                    <a:cubicBezTo>
                      <a:pt x="2369" y="7806"/>
                      <a:pt x="2403" y="7806"/>
                      <a:pt x="2436" y="7773"/>
                    </a:cubicBezTo>
                    <a:cubicBezTo>
                      <a:pt x="2436" y="7773"/>
                      <a:pt x="2469" y="7773"/>
                      <a:pt x="2503" y="7739"/>
                    </a:cubicBezTo>
                    <a:cubicBezTo>
                      <a:pt x="2569" y="7639"/>
                      <a:pt x="2536" y="7606"/>
                      <a:pt x="2536" y="7539"/>
                    </a:cubicBezTo>
                    <a:cubicBezTo>
                      <a:pt x="2536" y="7439"/>
                      <a:pt x="2503" y="7339"/>
                      <a:pt x="2469" y="7239"/>
                    </a:cubicBezTo>
                    <a:cubicBezTo>
                      <a:pt x="2436" y="7072"/>
                      <a:pt x="2369" y="6872"/>
                      <a:pt x="2302" y="6672"/>
                    </a:cubicBezTo>
                    <a:cubicBezTo>
                      <a:pt x="2069" y="5938"/>
                      <a:pt x="1769" y="5204"/>
                      <a:pt x="1502" y="4437"/>
                    </a:cubicBezTo>
                    <a:cubicBezTo>
                      <a:pt x="1235" y="3703"/>
                      <a:pt x="968" y="2969"/>
                      <a:pt x="701" y="2236"/>
                    </a:cubicBezTo>
                    <a:cubicBezTo>
                      <a:pt x="568" y="1869"/>
                      <a:pt x="434" y="1502"/>
                      <a:pt x="334" y="1135"/>
                    </a:cubicBezTo>
                    <a:cubicBezTo>
                      <a:pt x="201" y="734"/>
                      <a:pt x="101" y="368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29"/>
              <p:cNvSpPr/>
              <p:nvPr/>
            </p:nvSpPr>
            <p:spPr>
              <a:xfrm>
                <a:off x="8816333" y="3250988"/>
                <a:ext cx="121867" cy="36523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1090" extrusionOk="0">
                    <a:moveTo>
                      <a:pt x="2503" y="0"/>
                    </a:moveTo>
                    <a:lnTo>
                      <a:pt x="2403" y="234"/>
                    </a:lnTo>
                    <a:cubicBezTo>
                      <a:pt x="2369" y="367"/>
                      <a:pt x="2269" y="501"/>
                      <a:pt x="2202" y="634"/>
                    </a:cubicBezTo>
                    <a:cubicBezTo>
                      <a:pt x="2102" y="768"/>
                      <a:pt x="1969" y="868"/>
                      <a:pt x="1869" y="868"/>
                    </a:cubicBezTo>
                    <a:lnTo>
                      <a:pt x="1669" y="868"/>
                    </a:lnTo>
                    <a:cubicBezTo>
                      <a:pt x="1635" y="834"/>
                      <a:pt x="1602" y="801"/>
                      <a:pt x="1602" y="734"/>
                    </a:cubicBezTo>
                    <a:cubicBezTo>
                      <a:pt x="1602" y="601"/>
                      <a:pt x="1635" y="434"/>
                      <a:pt x="1702" y="301"/>
                    </a:cubicBezTo>
                    <a:lnTo>
                      <a:pt x="1769" y="100"/>
                    </a:lnTo>
                    <a:lnTo>
                      <a:pt x="1569" y="167"/>
                    </a:lnTo>
                    <a:cubicBezTo>
                      <a:pt x="1335" y="234"/>
                      <a:pt x="1068" y="301"/>
                      <a:pt x="801" y="334"/>
                    </a:cubicBezTo>
                    <a:cubicBezTo>
                      <a:pt x="535" y="367"/>
                      <a:pt x="268" y="401"/>
                      <a:pt x="1" y="434"/>
                    </a:cubicBezTo>
                    <a:cubicBezTo>
                      <a:pt x="134" y="451"/>
                      <a:pt x="276" y="459"/>
                      <a:pt x="414" y="459"/>
                    </a:cubicBezTo>
                    <a:cubicBezTo>
                      <a:pt x="551" y="459"/>
                      <a:pt x="685" y="451"/>
                      <a:pt x="801" y="434"/>
                    </a:cubicBezTo>
                    <a:cubicBezTo>
                      <a:pt x="935" y="434"/>
                      <a:pt x="1068" y="434"/>
                      <a:pt x="1202" y="401"/>
                    </a:cubicBezTo>
                    <a:cubicBezTo>
                      <a:pt x="1278" y="401"/>
                      <a:pt x="1354" y="390"/>
                      <a:pt x="1437" y="374"/>
                    </a:cubicBezTo>
                    <a:lnTo>
                      <a:pt x="1437" y="374"/>
                    </a:lnTo>
                    <a:cubicBezTo>
                      <a:pt x="1401" y="486"/>
                      <a:pt x="1380" y="603"/>
                      <a:pt x="1402" y="734"/>
                    </a:cubicBezTo>
                    <a:cubicBezTo>
                      <a:pt x="1402" y="834"/>
                      <a:pt x="1469" y="968"/>
                      <a:pt x="1569" y="1034"/>
                    </a:cubicBezTo>
                    <a:cubicBezTo>
                      <a:pt x="1627" y="1073"/>
                      <a:pt x="1686" y="1090"/>
                      <a:pt x="1745" y="1090"/>
                    </a:cubicBezTo>
                    <a:cubicBezTo>
                      <a:pt x="1786" y="1090"/>
                      <a:pt x="1827" y="1082"/>
                      <a:pt x="1869" y="1068"/>
                    </a:cubicBezTo>
                    <a:cubicBezTo>
                      <a:pt x="2102" y="1034"/>
                      <a:pt x="2236" y="901"/>
                      <a:pt x="2336" y="734"/>
                    </a:cubicBezTo>
                    <a:cubicBezTo>
                      <a:pt x="2397" y="652"/>
                      <a:pt x="2458" y="558"/>
                      <a:pt x="2504" y="459"/>
                    </a:cubicBezTo>
                    <a:lnTo>
                      <a:pt x="2504" y="459"/>
                    </a:lnTo>
                    <a:cubicBezTo>
                      <a:pt x="2543" y="523"/>
                      <a:pt x="2585" y="583"/>
                      <a:pt x="2636" y="634"/>
                    </a:cubicBezTo>
                    <a:cubicBezTo>
                      <a:pt x="2736" y="701"/>
                      <a:pt x="2870" y="801"/>
                      <a:pt x="3003" y="834"/>
                    </a:cubicBezTo>
                    <a:cubicBezTo>
                      <a:pt x="3170" y="834"/>
                      <a:pt x="3303" y="801"/>
                      <a:pt x="3403" y="701"/>
                    </a:cubicBezTo>
                    <a:cubicBezTo>
                      <a:pt x="3437" y="667"/>
                      <a:pt x="3503" y="601"/>
                      <a:pt x="3537" y="567"/>
                    </a:cubicBezTo>
                    <a:lnTo>
                      <a:pt x="3637" y="401"/>
                    </a:lnTo>
                    <a:lnTo>
                      <a:pt x="3503" y="534"/>
                    </a:lnTo>
                    <a:cubicBezTo>
                      <a:pt x="3470" y="567"/>
                      <a:pt x="3403" y="601"/>
                      <a:pt x="3370" y="634"/>
                    </a:cubicBezTo>
                    <a:cubicBezTo>
                      <a:pt x="3270" y="734"/>
                      <a:pt x="3136" y="734"/>
                      <a:pt x="3036" y="734"/>
                    </a:cubicBezTo>
                    <a:cubicBezTo>
                      <a:pt x="2936" y="701"/>
                      <a:pt x="2836" y="634"/>
                      <a:pt x="2769" y="534"/>
                    </a:cubicBezTo>
                    <a:cubicBezTo>
                      <a:pt x="2703" y="434"/>
                      <a:pt x="2636" y="334"/>
                      <a:pt x="2569" y="200"/>
                    </a:cubicBezTo>
                    <a:lnTo>
                      <a:pt x="25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29"/>
              <p:cNvSpPr/>
              <p:nvPr/>
            </p:nvSpPr>
            <p:spPr>
              <a:xfrm>
                <a:off x="8332384" y="2450695"/>
                <a:ext cx="61486" cy="110675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3303" extrusionOk="0">
                    <a:moveTo>
                      <a:pt x="1835" y="1"/>
                    </a:moveTo>
                    <a:lnTo>
                      <a:pt x="1835" y="1"/>
                    </a:lnTo>
                    <a:cubicBezTo>
                      <a:pt x="1701" y="634"/>
                      <a:pt x="1468" y="1235"/>
                      <a:pt x="1168" y="1802"/>
                    </a:cubicBezTo>
                    <a:cubicBezTo>
                      <a:pt x="1034" y="2069"/>
                      <a:pt x="834" y="2336"/>
                      <a:pt x="634" y="2602"/>
                    </a:cubicBezTo>
                    <a:cubicBezTo>
                      <a:pt x="567" y="2736"/>
                      <a:pt x="467" y="2869"/>
                      <a:pt x="334" y="2969"/>
                    </a:cubicBezTo>
                    <a:cubicBezTo>
                      <a:pt x="234" y="3103"/>
                      <a:pt x="134" y="3236"/>
                      <a:pt x="0" y="3303"/>
                    </a:cubicBezTo>
                    <a:cubicBezTo>
                      <a:pt x="300" y="3169"/>
                      <a:pt x="534" y="2936"/>
                      <a:pt x="767" y="2702"/>
                    </a:cubicBezTo>
                    <a:cubicBezTo>
                      <a:pt x="1001" y="2469"/>
                      <a:pt x="1201" y="2202"/>
                      <a:pt x="1368" y="1902"/>
                    </a:cubicBezTo>
                    <a:cubicBezTo>
                      <a:pt x="1668" y="1301"/>
                      <a:pt x="1835" y="668"/>
                      <a:pt x="18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29"/>
              <p:cNvSpPr/>
              <p:nvPr/>
            </p:nvSpPr>
            <p:spPr>
              <a:xfrm>
                <a:off x="8039529" y="2471939"/>
                <a:ext cx="97272" cy="250402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7473" extrusionOk="0">
                    <a:moveTo>
                      <a:pt x="1668" y="0"/>
                    </a:moveTo>
                    <a:cubicBezTo>
                      <a:pt x="1568" y="0"/>
                      <a:pt x="1502" y="34"/>
                      <a:pt x="1435" y="100"/>
                    </a:cubicBezTo>
                    <a:cubicBezTo>
                      <a:pt x="1268" y="167"/>
                      <a:pt x="1135" y="301"/>
                      <a:pt x="1001" y="401"/>
                    </a:cubicBezTo>
                    <a:cubicBezTo>
                      <a:pt x="768" y="634"/>
                      <a:pt x="534" y="901"/>
                      <a:pt x="368" y="1201"/>
                    </a:cubicBezTo>
                    <a:cubicBezTo>
                      <a:pt x="568" y="934"/>
                      <a:pt x="801" y="667"/>
                      <a:pt x="1035" y="434"/>
                    </a:cubicBezTo>
                    <a:cubicBezTo>
                      <a:pt x="1168" y="334"/>
                      <a:pt x="1302" y="234"/>
                      <a:pt x="1468" y="167"/>
                    </a:cubicBezTo>
                    <a:cubicBezTo>
                      <a:pt x="1535" y="134"/>
                      <a:pt x="1602" y="100"/>
                      <a:pt x="1668" y="100"/>
                    </a:cubicBezTo>
                    <a:cubicBezTo>
                      <a:pt x="1698" y="91"/>
                      <a:pt x="1724" y="87"/>
                      <a:pt x="1748" y="87"/>
                    </a:cubicBezTo>
                    <a:cubicBezTo>
                      <a:pt x="1805" y="87"/>
                      <a:pt x="1845" y="110"/>
                      <a:pt x="1869" y="134"/>
                    </a:cubicBezTo>
                    <a:cubicBezTo>
                      <a:pt x="1902" y="200"/>
                      <a:pt x="1902" y="267"/>
                      <a:pt x="1869" y="334"/>
                    </a:cubicBezTo>
                    <a:cubicBezTo>
                      <a:pt x="1835" y="401"/>
                      <a:pt x="1802" y="467"/>
                      <a:pt x="1769" y="567"/>
                    </a:cubicBezTo>
                    <a:cubicBezTo>
                      <a:pt x="1668" y="701"/>
                      <a:pt x="1568" y="834"/>
                      <a:pt x="1468" y="968"/>
                    </a:cubicBezTo>
                    <a:cubicBezTo>
                      <a:pt x="1235" y="1201"/>
                      <a:pt x="1001" y="1435"/>
                      <a:pt x="768" y="1668"/>
                    </a:cubicBezTo>
                    <a:lnTo>
                      <a:pt x="434" y="2002"/>
                    </a:lnTo>
                    <a:lnTo>
                      <a:pt x="868" y="1835"/>
                    </a:lnTo>
                    <a:cubicBezTo>
                      <a:pt x="1302" y="1635"/>
                      <a:pt x="1769" y="1468"/>
                      <a:pt x="2202" y="1435"/>
                    </a:cubicBezTo>
                    <a:cubicBezTo>
                      <a:pt x="2336" y="1435"/>
                      <a:pt x="2436" y="1435"/>
                      <a:pt x="2536" y="1501"/>
                    </a:cubicBezTo>
                    <a:cubicBezTo>
                      <a:pt x="2602" y="1535"/>
                      <a:pt x="2703" y="1601"/>
                      <a:pt x="2703" y="1668"/>
                    </a:cubicBezTo>
                    <a:cubicBezTo>
                      <a:pt x="2703" y="1735"/>
                      <a:pt x="2669" y="1868"/>
                      <a:pt x="2636" y="1968"/>
                    </a:cubicBezTo>
                    <a:cubicBezTo>
                      <a:pt x="2602" y="2068"/>
                      <a:pt x="2536" y="2169"/>
                      <a:pt x="2502" y="2269"/>
                    </a:cubicBezTo>
                    <a:cubicBezTo>
                      <a:pt x="2269" y="2702"/>
                      <a:pt x="1969" y="3069"/>
                      <a:pt x="1668" y="3469"/>
                    </a:cubicBezTo>
                    <a:cubicBezTo>
                      <a:pt x="1402" y="3836"/>
                      <a:pt x="1068" y="4203"/>
                      <a:pt x="768" y="4537"/>
                    </a:cubicBezTo>
                    <a:lnTo>
                      <a:pt x="468" y="4904"/>
                    </a:lnTo>
                    <a:lnTo>
                      <a:pt x="868" y="4704"/>
                    </a:lnTo>
                    <a:cubicBezTo>
                      <a:pt x="1035" y="4604"/>
                      <a:pt x="1235" y="4537"/>
                      <a:pt x="1402" y="4537"/>
                    </a:cubicBezTo>
                    <a:cubicBezTo>
                      <a:pt x="1457" y="4526"/>
                      <a:pt x="1517" y="4518"/>
                      <a:pt x="1573" y="4518"/>
                    </a:cubicBezTo>
                    <a:cubicBezTo>
                      <a:pt x="1687" y="4518"/>
                      <a:pt x="1791" y="4548"/>
                      <a:pt x="1835" y="4637"/>
                    </a:cubicBezTo>
                    <a:cubicBezTo>
                      <a:pt x="1869" y="4670"/>
                      <a:pt x="1869" y="4770"/>
                      <a:pt x="1835" y="4870"/>
                    </a:cubicBezTo>
                    <a:cubicBezTo>
                      <a:pt x="1802" y="4937"/>
                      <a:pt x="1769" y="5037"/>
                      <a:pt x="1702" y="5137"/>
                    </a:cubicBezTo>
                    <a:cubicBezTo>
                      <a:pt x="1602" y="5304"/>
                      <a:pt x="1502" y="5471"/>
                      <a:pt x="1402" y="5604"/>
                    </a:cubicBezTo>
                    <a:cubicBezTo>
                      <a:pt x="968" y="6271"/>
                      <a:pt x="501" y="6872"/>
                      <a:pt x="1" y="7472"/>
                    </a:cubicBezTo>
                    <a:cubicBezTo>
                      <a:pt x="267" y="7205"/>
                      <a:pt x="534" y="6905"/>
                      <a:pt x="768" y="6605"/>
                    </a:cubicBezTo>
                    <a:cubicBezTo>
                      <a:pt x="1035" y="6305"/>
                      <a:pt x="1268" y="6005"/>
                      <a:pt x="1502" y="5671"/>
                    </a:cubicBezTo>
                    <a:cubicBezTo>
                      <a:pt x="1602" y="5538"/>
                      <a:pt x="1735" y="5371"/>
                      <a:pt x="1835" y="5171"/>
                    </a:cubicBezTo>
                    <a:cubicBezTo>
                      <a:pt x="1869" y="5104"/>
                      <a:pt x="1935" y="5004"/>
                      <a:pt x="1969" y="4904"/>
                    </a:cubicBezTo>
                    <a:cubicBezTo>
                      <a:pt x="1969" y="4870"/>
                      <a:pt x="2002" y="4804"/>
                      <a:pt x="2002" y="4770"/>
                    </a:cubicBezTo>
                    <a:cubicBezTo>
                      <a:pt x="2002" y="4704"/>
                      <a:pt x="2002" y="4637"/>
                      <a:pt x="1969" y="4570"/>
                    </a:cubicBezTo>
                    <a:cubicBezTo>
                      <a:pt x="1902" y="4470"/>
                      <a:pt x="1802" y="4403"/>
                      <a:pt x="1702" y="4370"/>
                    </a:cubicBezTo>
                    <a:cubicBezTo>
                      <a:pt x="1652" y="4353"/>
                      <a:pt x="1593" y="4345"/>
                      <a:pt x="1535" y="4345"/>
                    </a:cubicBezTo>
                    <a:cubicBezTo>
                      <a:pt x="1477" y="4345"/>
                      <a:pt x="1418" y="4353"/>
                      <a:pt x="1368" y="4370"/>
                    </a:cubicBezTo>
                    <a:cubicBezTo>
                      <a:pt x="1300" y="4370"/>
                      <a:pt x="1232" y="4378"/>
                      <a:pt x="1166" y="4392"/>
                    </a:cubicBezTo>
                    <a:lnTo>
                      <a:pt x="1166" y="4392"/>
                    </a:lnTo>
                    <a:cubicBezTo>
                      <a:pt x="1398" y="4136"/>
                      <a:pt x="1616" y="3861"/>
                      <a:pt x="1835" y="3570"/>
                    </a:cubicBezTo>
                    <a:cubicBezTo>
                      <a:pt x="2135" y="3203"/>
                      <a:pt x="2436" y="2802"/>
                      <a:pt x="2669" y="2402"/>
                    </a:cubicBezTo>
                    <a:cubicBezTo>
                      <a:pt x="2736" y="2269"/>
                      <a:pt x="2769" y="2169"/>
                      <a:pt x="2836" y="2035"/>
                    </a:cubicBezTo>
                    <a:cubicBezTo>
                      <a:pt x="2869" y="1935"/>
                      <a:pt x="2903" y="1802"/>
                      <a:pt x="2869" y="1635"/>
                    </a:cubicBezTo>
                    <a:cubicBezTo>
                      <a:pt x="2869" y="1468"/>
                      <a:pt x="2736" y="1368"/>
                      <a:pt x="2602" y="1301"/>
                    </a:cubicBezTo>
                    <a:cubicBezTo>
                      <a:pt x="2469" y="1268"/>
                      <a:pt x="2336" y="1268"/>
                      <a:pt x="2202" y="1268"/>
                    </a:cubicBezTo>
                    <a:cubicBezTo>
                      <a:pt x="1935" y="1268"/>
                      <a:pt x="1702" y="1335"/>
                      <a:pt x="1468" y="1401"/>
                    </a:cubicBezTo>
                    <a:cubicBezTo>
                      <a:pt x="1375" y="1428"/>
                      <a:pt x="1282" y="1460"/>
                      <a:pt x="1190" y="1495"/>
                    </a:cubicBezTo>
                    <a:lnTo>
                      <a:pt x="1190" y="1495"/>
                    </a:lnTo>
                    <a:cubicBezTo>
                      <a:pt x="1323" y="1346"/>
                      <a:pt x="1452" y="1190"/>
                      <a:pt x="1568" y="1034"/>
                    </a:cubicBezTo>
                    <a:cubicBezTo>
                      <a:pt x="1668" y="901"/>
                      <a:pt x="1769" y="768"/>
                      <a:pt x="1869" y="601"/>
                    </a:cubicBezTo>
                    <a:cubicBezTo>
                      <a:pt x="1902" y="534"/>
                      <a:pt x="1969" y="467"/>
                      <a:pt x="1969" y="367"/>
                    </a:cubicBezTo>
                    <a:cubicBezTo>
                      <a:pt x="2002" y="301"/>
                      <a:pt x="2035" y="167"/>
                      <a:pt x="1969" y="67"/>
                    </a:cubicBezTo>
                    <a:cubicBezTo>
                      <a:pt x="1869" y="0"/>
                      <a:pt x="1769" y="0"/>
                      <a:pt x="16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29"/>
              <p:cNvSpPr/>
              <p:nvPr/>
            </p:nvSpPr>
            <p:spPr>
              <a:xfrm>
                <a:off x="9067841" y="3546055"/>
                <a:ext cx="22383" cy="74923"/>
              </a:xfrm>
              <a:custGeom>
                <a:avLst/>
                <a:gdLst/>
                <a:ahLst/>
                <a:cxnLst/>
                <a:rect l="l" t="t" r="r" b="b"/>
                <a:pathLst>
                  <a:path w="668" h="2236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67" y="167"/>
                      <a:pt x="167" y="334"/>
                      <a:pt x="234" y="534"/>
                    </a:cubicBezTo>
                    <a:cubicBezTo>
                      <a:pt x="334" y="701"/>
                      <a:pt x="367" y="901"/>
                      <a:pt x="400" y="1068"/>
                    </a:cubicBezTo>
                    <a:cubicBezTo>
                      <a:pt x="467" y="1268"/>
                      <a:pt x="467" y="1468"/>
                      <a:pt x="501" y="1635"/>
                    </a:cubicBezTo>
                    <a:cubicBezTo>
                      <a:pt x="501" y="1835"/>
                      <a:pt x="467" y="2035"/>
                      <a:pt x="434" y="2236"/>
                    </a:cubicBezTo>
                    <a:cubicBezTo>
                      <a:pt x="567" y="2069"/>
                      <a:pt x="634" y="1869"/>
                      <a:pt x="634" y="1668"/>
                    </a:cubicBezTo>
                    <a:cubicBezTo>
                      <a:pt x="667" y="1468"/>
                      <a:pt x="667" y="1235"/>
                      <a:pt x="601" y="1035"/>
                    </a:cubicBezTo>
                    <a:cubicBezTo>
                      <a:pt x="567" y="835"/>
                      <a:pt x="501" y="634"/>
                      <a:pt x="400" y="468"/>
                    </a:cubicBezTo>
                    <a:cubicBezTo>
                      <a:pt x="300" y="267"/>
                      <a:pt x="134" y="134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29"/>
              <p:cNvSpPr/>
              <p:nvPr/>
            </p:nvSpPr>
            <p:spPr>
              <a:xfrm>
                <a:off x="7462798" y="2389209"/>
                <a:ext cx="108430" cy="87220"/>
              </a:xfrm>
              <a:custGeom>
                <a:avLst/>
                <a:gdLst/>
                <a:ahLst/>
                <a:cxnLst/>
                <a:rect l="l" t="t" r="r" b="b"/>
                <a:pathLst>
                  <a:path w="3236" h="2603" extrusionOk="0">
                    <a:moveTo>
                      <a:pt x="2169" y="1"/>
                    </a:moveTo>
                    <a:lnTo>
                      <a:pt x="2068" y="668"/>
                    </a:lnTo>
                    <a:cubicBezTo>
                      <a:pt x="2035" y="935"/>
                      <a:pt x="1968" y="1168"/>
                      <a:pt x="1902" y="1435"/>
                    </a:cubicBezTo>
                    <a:cubicBezTo>
                      <a:pt x="1835" y="1669"/>
                      <a:pt x="1768" y="1936"/>
                      <a:pt x="1668" y="2136"/>
                    </a:cubicBezTo>
                    <a:cubicBezTo>
                      <a:pt x="1635" y="2269"/>
                      <a:pt x="1568" y="2369"/>
                      <a:pt x="1501" y="2403"/>
                    </a:cubicBezTo>
                    <a:lnTo>
                      <a:pt x="1435" y="2403"/>
                    </a:lnTo>
                    <a:cubicBezTo>
                      <a:pt x="1435" y="2403"/>
                      <a:pt x="1401" y="2403"/>
                      <a:pt x="1368" y="2369"/>
                    </a:cubicBezTo>
                    <a:cubicBezTo>
                      <a:pt x="1335" y="2369"/>
                      <a:pt x="1301" y="2336"/>
                      <a:pt x="1268" y="2303"/>
                    </a:cubicBezTo>
                    <a:cubicBezTo>
                      <a:pt x="1101" y="2136"/>
                      <a:pt x="1001" y="1902"/>
                      <a:pt x="968" y="1669"/>
                    </a:cubicBezTo>
                    <a:lnTo>
                      <a:pt x="934" y="1268"/>
                    </a:lnTo>
                    <a:lnTo>
                      <a:pt x="801" y="1635"/>
                    </a:lnTo>
                    <a:cubicBezTo>
                      <a:pt x="734" y="1836"/>
                      <a:pt x="667" y="2002"/>
                      <a:pt x="567" y="2169"/>
                    </a:cubicBezTo>
                    <a:cubicBezTo>
                      <a:pt x="501" y="2236"/>
                      <a:pt x="434" y="2303"/>
                      <a:pt x="367" y="2303"/>
                    </a:cubicBezTo>
                    <a:cubicBezTo>
                      <a:pt x="301" y="2303"/>
                      <a:pt x="234" y="2269"/>
                      <a:pt x="200" y="2169"/>
                    </a:cubicBezTo>
                    <a:cubicBezTo>
                      <a:pt x="134" y="2002"/>
                      <a:pt x="100" y="1802"/>
                      <a:pt x="100" y="1602"/>
                    </a:cubicBezTo>
                    <a:cubicBezTo>
                      <a:pt x="100" y="1402"/>
                      <a:pt x="100" y="1202"/>
                      <a:pt x="100" y="1002"/>
                    </a:cubicBezTo>
                    <a:cubicBezTo>
                      <a:pt x="67" y="1202"/>
                      <a:pt x="34" y="1402"/>
                      <a:pt x="0" y="1602"/>
                    </a:cubicBezTo>
                    <a:cubicBezTo>
                      <a:pt x="0" y="1802"/>
                      <a:pt x="0" y="2002"/>
                      <a:pt x="100" y="2202"/>
                    </a:cubicBezTo>
                    <a:cubicBezTo>
                      <a:pt x="134" y="2303"/>
                      <a:pt x="234" y="2436"/>
                      <a:pt x="367" y="2436"/>
                    </a:cubicBezTo>
                    <a:cubicBezTo>
                      <a:pt x="501" y="2436"/>
                      <a:pt x="601" y="2336"/>
                      <a:pt x="667" y="2236"/>
                    </a:cubicBezTo>
                    <a:cubicBezTo>
                      <a:pt x="738" y="2147"/>
                      <a:pt x="800" y="2049"/>
                      <a:pt x="852" y="1946"/>
                    </a:cubicBezTo>
                    <a:lnTo>
                      <a:pt x="852" y="1946"/>
                    </a:lnTo>
                    <a:cubicBezTo>
                      <a:pt x="897" y="2118"/>
                      <a:pt x="971" y="2284"/>
                      <a:pt x="1101" y="2436"/>
                    </a:cubicBezTo>
                    <a:cubicBezTo>
                      <a:pt x="1168" y="2503"/>
                      <a:pt x="1235" y="2536"/>
                      <a:pt x="1301" y="2569"/>
                    </a:cubicBezTo>
                    <a:cubicBezTo>
                      <a:pt x="1335" y="2569"/>
                      <a:pt x="1368" y="2603"/>
                      <a:pt x="1401" y="2603"/>
                    </a:cubicBezTo>
                    <a:cubicBezTo>
                      <a:pt x="1468" y="2603"/>
                      <a:pt x="1535" y="2603"/>
                      <a:pt x="1568" y="2569"/>
                    </a:cubicBezTo>
                    <a:cubicBezTo>
                      <a:pt x="1735" y="2469"/>
                      <a:pt x="1802" y="2336"/>
                      <a:pt x="1868" y="2236"/>
                    </a:cubicBezTo>
                    <a:cubicBezTo>
                      <a:pt x="1968" y="1969"/>
                      <a:pt x="2035" y="1735"/>
                      <a:pt x="2102" y="1469"/>
                    </a:cubicBezTo>
                    <a:cubicBezTo>
                      <a:pt x="2124" y="1378"/>
                      <a:pt x="2143" y="1292"/>
                      <a:pt x="2159" y="1206"/>
                    </a:cubicBezTo>
                    <a:lnTo>
                      <a:pt x="2159" y="1206"/>
                    </a:lnTo>
                    <a:cubicBezTo>
                      <a:pt x="2172" y="1259"/>
                      <a:pt x="2186" y="1313"/>
                      <a:pt x="2202" y="1369"/>
                    </a:cubicBezTo>
                    <a:cubicBezTo>
                      <a:pt x="2269" y="1469"/>
                      <a:pt x="2302" y="1569"/>
                      <a:pt x="2369" y="1669"/>
                    </a:cubicBezTo>
                    <a:cubicBezTo>
                      <a:pt x="2435" y="1769"/>
                      <a:pt x="2535" y="1869"/>
                      <a:pt x="2669" y="1902"/>
                    </a:cubicBezTo>
                    <a:cubicBezTo>
                      <a:pt x="2769" y="1902"/>
                      <a:pt x="2836" y="1836"/>
                      <a:pt x="2869" y="1802"/>
                    </a:cubicBezTo>
                    <a:cubicBezTo>
                      <a:pt x="2902" y="1769"/>
                      <a:pt x="2936" y="1702"/>
                      <a:pt x="2969" y="1669"/>
                    </a:cubicBezTo>
                    <a:cubicBezTo>
                      <a:pt x="3036" y="1569"/>
                      <a:pt x="3069" y="1469"/>
                      <a:pt x="3103" y="1335"/>
                    </a:cubicBezTo>
                    <a:cubicBezTo>
                      <a:pt x="3169" y="1135"/>
                      <a:pt x="3203" y="902"/>
                      <a:pt x="3236" y="701"/>
                    </a:cubicBezTo>
                    <a:lnTo>
                      <a:pt x="3236" y="701"/>
                    </a:lnTo>
                    <a:cubicBezTo>
                      <a:pt x="3169" y="902"/>
                      <a:pt x="3103" y="1135"/>
                      <a:pt x="3036" y="1335"/>
                    </a:cubicBezTo>
                    <a:cubicBezTo>
                      <a:pt x="3002" y="1435"/>
                      <a:pt x="2936" y="1535"/>
                      <a:pt x="2902" y="1602"/>
                    </a:cubicBezTo>
                    <a:cubicBezTo>
                      <a:pt x="2836" y="1702"/>
                      <a:pt x="2769" y="1769"/>
                      <a:pt x="2702" y="1769"/>
                    </a:cubicBezTo>
                    <a:cubicBezTo>
                      <a:pt x="2602" y="1769"/>
                      <a:pt x="2535" y="1702"/>
                      <a:pt x="2502" y="1602"/>
                    </a:cubicBezTo>
                    <a:cubicBezTo>
                      <a:pt x="2435" y="1502"/>
                      <a:pt x="2402" y="1435"/>
                      <a:pt x="2369" y="1302"/>
                    </a:cubicBezTo>
                    <a:cubicBezTo>
                      <a:pt x="2302" y="1102"/>
                      <a:pt x="2269" y="902"/>
                      <a:pt x="2235" y="668"/>
                    </a:cubicBezTo>
                    <a:lnTo>
                      <a:pt x="21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29"/>
              <p:cNvSpPr/>
              <p:nvPr/>
            </p:nvSpPr>
            <p:spPr>
              <a:xfrm>
                <a:off x="8485514" y="2411592"/>
                <a:ext cx="93922" cy="96602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2883" extrusionOk="0">
                    <a:moveTo>
                      <a:pt x="1801" y="0"/>
                    </a:moveTo>
                    <a:lnTo>
                      <a:pt x="1835" y="567"/>
                    </a:lnTo>
                    <a:cubicBezTo>
                      <a:pt x="1835" y="834"/>
                      <a:pt x="1835" y="1101"/>
                      <a:pt x="1835" y="1334"/>
                    </a:cubicBezTo>
                    <a:cubicBezTo>
                      <a:pt x="1835" y="1601"/>
                      <a:pt x="1801" y="1868"/>
                      <a:pt x="1768" y="2102"/>
                    </a:cubicBezTo>
                    <a:cubicBezTo>
                      <a:pt x="1735" y="2202"/>
                      <a:pt x="1701" y="2335"/>
                      <a:pt x="1635" y="2402"/>
                    </a:cubicBezTo>
                    <a:cubicBezTo>
                      <a:pt x="1635" y="2416"/>
                      <a:pt x="1606" y="2424"/>
                      <a:pt x="1568" y="2424"/>
                    </a:cubicBezTo>
                    <a:cubicBezTo>
                      <a:pt x="1514" y="2424"/>
                      <a:pt x="1440" y="2407"/>
                      <a:pt x="1401" y="2368"/>
                    </a:cubicBezTo>
                    <a:cubicBezTo>
                      <a:pt x="1201" y="2268"/>
                      <a:pt x="1034" y="2068"/>
                      <a:pt x="901" y="1868"/>
                    </a:cubicBezTo>
                    <a:lnTo>
                      <a:pt x="767" y="1668"/>
                    </a:lnTo>
                    <a:lnTo>
                      <a:pt x="734" y="1901"/>
                    </a:lnTo>
                    <a:cubicBezTo>
                      <a:pt x="667" y="2102"/>
                      <a:pt x="601" y="2302"/>
                      <a:pt x="534" y="2502"/>
                    </a:cubicBezTo>
                    <a:cubicBezTo>
                      <a:pt x="467" y="2569"/>
                      <a:pt x="434" y="2669"/>
                      <a:pt x="367" y="2702"/>
                    </a:cubicBezTo>
                    <a:cubicBezTo>
                      <a:pt x="334" y="2735"/>
                      <a:pt x="334" y="2735"/>
                      <a:pt x="300" y="2735"/>
                    </a:cubicBezTo>
                    <a:lnTo>
                      <a:pt x="267" y="2735"/>
                    </a:lnTo>
                    <a:cubicBezTo>
                      <a:pt x="234" y="2735"/>
                      <a:pt x="200" y="2702"/>
                      <a:pt x="200" y="2669"/>
                    </a:cubicBezTo>
                    <a:cubicBezTo>
                      <a:pt x="167" y="2602"/>
                      <a:pt x="134" y="2502"/>
                      <a:pt x="134" y="2368"/>
                    </a:cubicBezTo>
                    <a:cubicBezTo>
                      <a:pt x="134" y="2268"/>
                      <a:pt x="134" y="2168"/>
                      <a:pt x="134" y="2068"/>
                    </a:cubicBezTo>
                    <a:cubicBezTo>
                      <a:pt x="134" y="1835"/>
                      <a:pt x="134" y="1635"/>
                      <a:pt x="167" y="1401"/>
                    </a:cubicBezTo>
                    <a:lnTo>
                      <a:pt x="167" y="1401"/>
                    </a:lnTo>
                    <a:cubicBezTo>
                      <a:pt x="100" y="1635"/>
                      <a:pt x="67" y="1835"/>
                      <a:pt x="67" y="2035"/>
                    </a:cubicBezTo>
                    <a:cubicBezTo>
                      <a:pt x="33" y="2268"/>
                      <a:pt x="0" y="2468"/>
                      <a:pt x="100" y="2702"/>
                    </a:cubicBezTo>
                    <a:cubicBezTo>
                      <a:pt x="100" y="2769"/>
                      <a:pt x="134" y="2835"/>
                      <a:pt x="234" y="2869"/>
                    </a:cubicBezTo>
                    <a:cubicBezTo>
                      <a:pt x="253" y="2879"/>
                      <a:pt x="276" y="2883"/>
                      <a:pt x="298" y="2883"/>
                    </a:cubicBezTo>
                    <a:cubicBezTo>
                      <a:pt x="353" y="2883"/>
                      <a:pt x="410" y="2859"/>
                      <a:pt x="434" y="2835"/>
                    </a:cubicBezTo>
                    <a:cubicBezTo>
                      <a:pt x="567" y="2769"/>
                      <a:pt x="634" y="2669"/>
                      <a:pt x="667" y="2569"/>
                    </a:cubicBezTo>
                    <a:cubicBezTo>
                      <a:pt x="754" y="2438"/>
                      <a:pt x="813" y="2293"/>
                      <a:pt x="853" y="2153"/>
                    </a:cubicBezTo>
                    <a:lnTo>
                      <a:pt x="853" y="2153"/>
                    </a:lnTo>
                    <a:cubicBezTo>
                      <a:pt x="966" y="2309"/>
                      <a:pt x="1107" y="2447"/>
                      <a:pt x="1301" y="2569"/>
                    </a:cubicBezTo>
                    <a:cubicBezTo>
                      <a:pt x="1368" y="2602"/>
                      <a:pt x="1434" y="2602"/>
                      <a:pt x="1535" y="2635"/>
                    </a:cubicBezTo>
                    <a:lnTo>
                      <a:pt x="1635" y="2635"/>
                    </a:lnTo>
                    <a:cubicBezTo>
                      <a:pt x="1701" y="2602"/>
                      <a:pt x="1735" y="2569"/>
                      <a:pt x="1768" y="2535"/>
                    </a:cubicBezTo>
                    <a:cubicBezTo>
                      <a:pt x="1901" y="2402"/>
                      <a:pt x="1935" y="2268"/>
                      <a:pt x="1968" y="2135"/>
                    </a:cubicBezTo>
                    <a:cubicBezTo>
                      <a:pt x="2002" y="1868"/>
                      <a:pt x="2035" y="1601"/>
                      <a:pt x="2035" y="1368"/>
                    </a:cubicBezTo>
                    <a:cubicBezTo>
                      <a:pt x="2017" y="1223"/>
                      <a:pt x="2009" y="1079"/>
                      <a:pt x="1999" y="934"/>
                    </a:cubicBezTo>
                    <a:lnTo>
                      <a:pt x="1999" y="934"/>
                    </a:lnTo>
                    <a:cubicBezTo>
                      <a:pt x="2021" y="968"/>
                      <a:pt x="2043" y="1001"/>
                      <a:pt x="2068" y="1034"/>
                    </a:cubicBezTo>
                    <a:cubicBezTo>
                      <a:pt x="2135" y="1168"/>
                      <a:pt x="2268" y="1301"/>
                      <a:pt x="2469" y="1334"/>
                    </a:cubicBezTo>
                    <a:cubicBezTo>
                      <a:pt x="2569" y="1334"/>
                      <a:pt x="2669" y="1234"/>
                      <a:pt x="2702" y="1168"/>
                    </a:cubicBezTo>
                    <a:cubicBezTo>
                      <a:pt x="2735" y="1101"/>
                      <a:pt x="2735" y="1001"/>
                      <a:pt x="2769" y="934"/>
                    </a:cubicBezTo>
                    <a:cubicBezTo>
                      <a:pt x="2802" y="767"/>
                      <a:pt x="2802" y="600"/>
                      <a:pt x="2769" y="467"/>
                    </a:cubicBezTo>
                    <a:cubicBezTo>
                      <a:pt x="2769" y="600"/>
                      <a:pt x="2735" y="767"/>
                      <a:pt x="2702" y="934"/>
                    </a:cubicBezTo>
                    <a:cubicBezTo>
                      <a:pt x="2702" y="1001"/>
                      <a:pt x="2669" y="1067"/>
                      <a:pt x="2635" y="1134"/>
                    </a:cubicBezTo>
                    <a:cubicBezTo>
                      <a:pt x="2602" y="1201"/>
                      <a:pt x="2535" y="1234"/>
                      <a:pt x="2469" y="1234"/>
                    </a:cubicBezTo>
                    <a:cubicBezTo>
                      <a:pt x="2335" y="1201"/>
                      <a:pt x="2235" y="1101"/>
                      <a:pt x="2168" y="967"/>
                    </a:cubicBezTo>
                    <a:cubicBezTo>
                      <a:pt x="2068" y="834"/>
                      <a:pt x="2035" y="701"/>
                      <a:pt x="1968" y="567"/>
                    </a:cubicBezTo>
                    <a:lnTo>
                      <a:pt x="1968" y="567"/>
                    </a:lnTo>
                    <a:cubicBezTo>
                      <a:pt x="1968" y="567"/>
                      <a:pt x="1968" y="567"/>
                      <a:pt x="1968" y="567"/>
                    </a:cubicBezTo>
                    <a:lnTo>
                      <a:pt x="180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29"/>
              <p:cNvSpPr/>
              <p:nvPr/>
            </p:nvSpPr>
            <p:spPr>
              <a:xfrm>
                <a:off x="7449395" y="2834088"/>
                <a:ext cx="192266" cy="122973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36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7" y="1201"/>
                      <a:pt x="367" y="2468"/>
                      <a:pt x="634" y="3669"/>
                    </a:cubicBezTo>
                    <a:cubicBezTo>
                      <a:pt x="1401" y="3669"/>
                      <a:pt x="2135" y="3603"/>
                      <a:pt x="2902" y="3503"/>
                    </a:cubicBezTo>
                    <a:cubicBezTo>
                      <a:pt x="3703" y="3369"/>
                      <a:pt x="4537" y="3169"/>
                      <a:pt x="5204" y="2669"/>
                    </a:cubicBezTo>
                    <a:cubicBezTo>
                      <a:pt x="5437" y="2502"/>
                      <a:pt x="5671" y="2268"/>
                      <a:pt x="5704" y="1968"/>
                    </a:cubicBezTo>
                    <a:cubicBezTo>
                      <a:pt x="5737" y="1735"/>
                      <a:pt x="5604" y="1501"/>
                      <a:pt x="5471" y="1334"/>
                    </a:cubicBezTo>
                    <a:cubicBezTo>
                      <a:pt x="5104" y="901"/>
                      <a:pt x="4570" y="667"/>
                      <a:pt x="4036" y="600"/>
                    </a:cubicBezTo>
                    <a:cubicBezTo>
                      <a:pt x="3503" y="500"/>
                      <a:pt x="2935" y="534"/>
                      <a:pt x="2402" y="500"/>
                    </a:cubicBezTo>
                    <a:cubicBezTo>
                      <a:pt x="1568" y="467"/>
                      <a:pt x="767" y="300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29"/>
              <p:cNvSpPr/>
              <p:nvPr/>
            </p:nvSpPr>
            <p:spPr>
              <a:xfrm>
                <a:off x="7696379" y="2634014"/>
                <a:ext cx="128602" cy="120225"/>
              </a:xfrm>
              <a:custGeom>
                <a:avLst/>
                <a:gdLst/>
                <a:ahLst/>
                <a:cxnLst/>
                <a:rect l="l" t="t" r="r" b="b"/>
                <a:pathLst>
                  <a:path w="3838" h="3588" extrusionOk="0">
                    <a:moveTo>
                      <a:pt x="2903" y="0"/>
                    </a:moveTo>
                    <a:cubicBezTo>
                      <a:pt x="2636" y="367"/>
                      <a:pt x="2403" y="734"/>
                      <a:pt x="2069" y="1001"/>
                    </a:cubicBezTo>
                    <a:cubicBezTo>
                      <a:pt x="1435" y="1501"/>
                      <a:pt x="601" y="1801"/>
                      <a:pt x="168" y="2502"/>
                    </a:cubicBezTo>
                    <a:cubicBezTo>
                      <a:pt x="68" y="2702"/>
                      <a:pt x="1" y="2969"/>
                      <a:pt x="68" y="3169"/>
                    </a:cubicBezTo>
                    <a:cubicBezTo>
                      <a:pt x="201" y="3469"/>
                      <a:pt x="568" y="3536"/>
                      <a:pt x="868" y="3569"/>
                    </a:cubicBezTo>
                    <a:cubicBezTo>
                      <a:pt x="992" y="3581"/>
                      <a:pt x="1115" y="3587"/>
                      <a:pt x="1238" y="3587"/>
                    </a:cubicBezTo>
                    <a:cubicBezTo>
                      <a:pt x="2147" y="3587"/>
                      <a:pt x="3044" y="3272"/>
                      <a:pt x="3837" y="2802"/>
                    </a:cubicBezTo>
                    <a:cubicBezTo>
                      <a:pt x="3503" y="1901"/>
                      <a:pt x="3170" y="934"/>
                      <a:pt x="29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7" name="Google Shape;1827;p29"/>
              <p:cNvSpPr/>
              <p:nvPr/>
            </p:nvSpPr>
            <p:spPr>
              <a:xfrm>
                <a:off x="7662871" y="2948080"/>
                <a:ext cx="197862" cy="145423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4340" extrusionOk="0">
                    <a:moveTo>
                      <a:pt x="5137" y="0"/>
                    </a:moveTo>
                    <a:cubicBezTo>
                      <a:pt x="5037" y="101"/>
                      <a:pt x="4970" y="167"/>
                      <a:pt x="4870" y="234"/>
                    </a:cubicBezTo>
                    <a:cubicBezTo>
                      <a:pt x="3870" y="934"/>
                      <a:pt x="2736" y="1468"/>
                      <a:pt x="1535" y="1768"/>
                    </a:cubicBezTo>
                    <a:cubicBezTo>
                      <a:pt x="1234" y="1835"/>
                      <a:pt x="934" y="1902"/>
                      <a:pt x="667" y="2002"/>
                    </a:cubicBezTo>
                    <a:cubicBezTo>
                      <a:pt x="401" y="2135"/>
                      <a:pt x="167" y="2369"/>
                      <a:pt x="100" y="2669"/>
                    </a:cubicBezTo>
                    <a:cubicBezTo>
                      <a:pt x="0" y="2969"/>
                      <a:pt x="134" y="3336"/>
                      <a:pt x="367" y="3570"/>
                    </a:cubicBezTo>
                    <a:cubicBezTo>
                      <a:pt x="567" y="3803"/>
                      <a:pt x="901" y="3937"/>
                      <a:pt x="1201" y="4070"/>
                    </a:cubicBezTo>
                    <a:cubicBezTo>
                      <a:pt x="1791" y="4274"/>
                      <a:pt x="2426" y="4339"/>
                      <a:pt x="3066" y="4339"/>
                    </a:cubicBezTo>
                    <a:cubicBezTo>
                      <a:pt x="3368" y="4339"/>
                      <a:pt x="3671" y="4325"/>
                      <a:pt x="3970" y="4304"/>
                    </a:cubicBezTo>
                    <a:cubicBezTo>
                      <a:pt x="4637" y="4237"/>
                      <a:pt x="5304" y="4137"/>
                      <a:pt x="5904" y="3903"/>
                    </a:cubicBezTo>
                    <a:cubicBezTo>
                      <a:pt x="5604" y="2502"/>
                      <a:pt x="5337" y="1135"/>
                      <a:pt x="51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29"/>
              <p:cNvSpPr/>
              <p:nvPr/>
            </p:nvSpPr>
            <p:spPr>
              <a:xfrm>
                <a:off x="7422555" y="2583720"/>
                <a:ext cx="541012" cy="885235"/>
              </a:xfrm>
              <a:custGeom>
                <a:avLst/>
                <a:gdLst/>
                <a:ahLst/>
                <a:cxnLst/>
                <a:rect l="l" t="t" r="r" b="b"/>
                <a:pathLst>
                  <a:path w="16146" h="26419" extrusionOk="0">
                    <a:moveTo>
                      <a:pt x="0" y="0"/>
                    </a:moveTo>
                    <a:cubicBezTo>
                      <a:pt x="167" y="2569"/>
                      <a:pt x="434" y="5137"/>
                      <a:pt x="768" y="7706"/>
                    </a:cubicBezTo>
                    <a:cubicBezTo>
                      <a:pt x="1135" y="10274"/>
                      <a:pt x="1668" y="12809"/>
                      <a:pt x="2369" y="15311"/>
                    </a:cubicBezTo>
                    <a:cubicBezTo>
                      <a:pt x="2736" y="16545"/>
                      <a:pt x="3169" y="17746"/>
                      <a:pt x="3603" y="18980"/>
                    </a:cubicBezTo>
                    <a:cubicBezTo>
                      <a:pt x="4037" y="20215"/>
                      <a:pt x="4470" y="21415"/>
                      <a:pt x="5037" y="22583"/>
                    </a:cubicBezTo>
                    <a:cubicBezTo>
                      <a:pt x="5638" y="23750"/>
                      <a:pt x="6305" y="24885"/>
                      <a:pt x="7239" y="25785"/>
                    </a:cubicBezTo>
                    <a:cubicBezTo>
                      <a:pt x="7506" y="26019"/>
                      <a:pt x="7773" y="26219"/>
                      <a:pt x="8106" y="26286"/>
                    </a:cubicBezTo>
                    <a:cubicBezTo>
                      <a:pt x="8440" y="26386"/>
                      <a:pt x="8773" y="26419"/>
                      <a:pt x="9107" y="26419"/>
                    </a:cubicBezTo>
                    <a:cubicBezTo>
                      <a:pt x="9747" y="26355"/>
                      <a:pt x="10387" y="26046"/>
                      <a:pt x="10791" y="25520"/>
                    </a:cubicBezTo>
                    <a:lnTo>
                      <a:pt x="10791" y="25520"/>
                    </a:lnTo>
                    <a:cubicBezTo>
                      <a:pt x="11064" y="25631"/>
                      <a:pt x="11336" y="25691"/>
                      <a:pt x="11609" y="25752"/>
                    </a:cubicBezTo>
                    <a:cubicBezTo>
                      <a:pt x="11909" y="25852"/>
                      <a:pt x="12209" y="25885"/>
                      <a:pt x="12509" y="25919"/>
                    </a:cubicBezTo>
                    <a:cubicBezTo>
                      <a:pt x="12634" y="25932"/>
                      <a:pt x="12764" y="25941"/>
                      <a:pt x="12895" y="25941"/>
                    </a:cubicBezTo>
                    <a:cubicBezTo>
                      <a:pt x="13080" y="25941"/>
                      <a:pt x="13268" y="25924"/>
                      <a:pt x="13443" y="25885"/>
                    </a:cubicBezTo>
                    <a:cubicBezTo>
                      <a:pt x="13777" y="25819"/>
                      <a:pt x="14077" y="25685"/>
                      <a:pt x="14311" y="25452"/>
                    </a:cubicBezTo>
                    <a:lnTo>
                      <a:pt x="14311" y="25452"/>
                    </a:lnTo>
                    <a:lnTo>
                      <a:pt x="14277" y="25485"/>
                    </a:lnTo>
                    <a:cubicBezTo>
                      <a:pt x="14644" y="25352"/>
                      <a:pt x="14944" y="25151"/>
                      <a:pt x="15245" y="24918"/>
                    </a:cubicBezTo>
                    <a:cubicBezTo>
                      <a:pt x="15545" y="24684"/>
                      <a:pt x="15845" y="24384"/>
                      <a:pt x="15979" y="24017"/>
                    </a:cubicBezTo>
                    <a:cubicBezTo>
                      <a:pt x="16145" y="23684"/>
                      <a:pt x="16112" y="23250"/>
                      <a:pt x="15979" y="22883"/>
                    </a:cubicBezTo>
                    <a:cubicBezTo>
                      <a:pt x="15878" y="22716"/>
                      <a:pt x="15812" y="22550"/>
                      <a:pt x="15678" y="22383"/>
                    </a:cubicBezTo>
                    <a:cubicBezTo>
                      <a:pt x="15578" y="22249"/>
                      <a:pt x="15478" y="22116"/>
                      <a:pt x="15378" y="21949"/>
                    </a:cubicBezTo>
                    <a:cubicBezTo>
                      <a:pt x="15011" y="21315"/>
                      <a:pt x="14744" y="20615"/>
                      <a:pt x="14511" y="19914"/>
                    </a:cubicBezTo>
                    <a:cubicBezTo>
                      <a:pt x="14277" y="19214"/>
                      <a:pt x="14077" y="18513"/>
                      <a:pt x="13877" y="17813"/>
                    </a:cubicBezTo>
                    <a:cubicBezTo>
                      <a:pt x="13477" y="16378"/>
                      <a:pt x="13143" y="14944"/>
                      <a:pt x="12876" y="13476"/>
                    </a:cubicBezTo>
                    <a:lnTo>
                      <a:pt x="12443" y="11308"/>
                    </a:lnTo>
                    <a:cubicBezTo>
                      <a:pt x="12343" y="10941"/>
                      <a:pt x="12309" y="10574"/>
                      <a:pt x="12243" y="10207"/>
                    </a:cubicBezTo>
                    <a:lnTo>
                      <a:pt x="12090" y="9231"/>
                    </a:lnTo>
                    <a:lnTo>
                      <a:pt x="12090" y="9231"/>
                    </a:lnTo>
                    <a:cubicBezTo>
                      <a:pt x="12298" y="9460"/>
                      <a:pt x="12515" y="9660"/>
                      <a:pt x="12810" y="9807"/>
                    </a:cubicBezTo>
                    <a:cubicBezTo>
                      <a:pt x="12876" y="9840"/>
                      <a:pt x="12976" y="9874"/>
                      <a:pt x="13043" y="9874"/>
                    </a:cubicBezTo>
                    <a:lnTo>
                      <a:pt x="13177" y="9874"/>
                    </a:lnTo>
                    <a:cubicBezTo>
                      <a:pt x="13243" y="9874"/>
                      <a:pt x="13277" y="9840"/>
                      <a:pt x="13310" y="9807"/>
                    </a:cubicBezTo>
                    <a:cubicBezTo>
                      <a:pt x="13343" y="9707"/>
                      <a:pt x="13310" y="9607"/>
                      <a:pt x="13310" y="9540"/>
                    </a:cubicBezTo>
                    <a:cubicBezTo>
                      <a:pt x="13277" y="9473"/>
                      <a:pt x="13243" y="9373"/>
                      <a:pt x="13210" y="9307"/>
                    </a:cubicBezTo>
                    <a:cubicBezTo>
                      <a:pt x="13043" y="9006"/>
                      <a:pt x="12843" y="8706"/>
                      <a:pt x="12643" y="8439"/>
                    </a:cubicBezTo>
                    <a:lnTo>
                      <a:pt x="12643" y="8439"/>
                    </a:lnTo>
                    <a:cubicBezTo>
                      <a:pt x="12843" y="8740"/>
                      <a:pt x="13010" y="9006"/>
                      <a:pt x="13177" y="9307"/>
                    </a:cubicBezTo>
                    <a:cubicBezTo>
                      <a:pt x="13210" y="9407"/>
                      <a:pt x="13243" y="9473"/>
                      <a:pt x="13277" y="9540"/>
                    </a:cubicBezTo>
                    <a:cubicBezTo>
                      <a:pt x="13277" y="9640"/>
                      <a:pt x="13310" y="9707"/>
                      <a:pt x="13277" y="9774"/>
                    </a:cubicBezTo>
                    <a:cubicBezTo>
                      <a:pt x="13243" y="9807"/>
                      <a:pt x="13210" y="9840"/>
                      <a:pt x="13177" y="9840"/>
                    </a:cubicBezTo>
                    <a:lnTo>
                      <a:pt x="13076" y="9840"/>
                    </a:lnTo>
                    <a:cubicBezTo>
                      <a:pt x="12976" y="9840"/>
                      <a:pt x="12910" y="9807"/>
                      <a:pt x="12810" y="9774"/>
                    </a:cubicBezTo>
                    <a:cubicBezTo>
                      <a:pt x="12524" y="9615"/>
                      <a:pt x="12299" y="9396"/>
                      <a:pt x="12077" y="9145"/>
                    </a:cubicBezTo>
                    <a:lnTo>
                      <a:pt x="12077" y="9145"/>
                    </a:lnTo>
                    <a:lnTo>
                      <a:pt x="12076" y="9140"/>
                    </a:lnTo>
                    <a:lnTo>
                      <a:pt x="12072" y="9140"/>
                    </a:lnTo>
                    <a:cubicBezTo>
                      <a:pt x="12062" y="9129"/>
                      <a:pt x="12052" y="9118"/>
                      <a:pt x="12042" y="9107"/>
                    </a:cubicBezTo>
                    <a:lnTo>
                      <a:pt x="11976" y="9040"/>
                    </a:lnTo>
                    <a:lnTo>
                      <a:pt x="12009" y="9140"/>
                    </a:lnTo>
                    <a:lnTo>
                      <a:pt x="12176" y="10241"/>
                    </a:lnTo>
                    <a:cubicBezTo>
                      <a:pt x="12209" y="10608"/>
                      <a:pt x="12276" y="10975"/>
                      <a:pt x="12343" y="11341"/>
                    </a:cubicBezTo>
                    <a:lnTo>
                      <a:pt x="12776" y="13510"/>
                    </a:lnTo>
                    <a:cubicBezTo>
                      <a:pt x="13043" y="14977"/>
                      <a:pt x="13377" y="16412"/>
                      <a:pt x="13744" y="17846"/>
                    </a:cubicBezTo>
                    <a:cubicBezTo>
                      <a:pt x="13944" y="18547"/>
                      <a:pt x="14144" y="19281"/>
                      <a:pt x="14377" y="19981"/>
                    </a:cubicBezTo>
                    <a:cubicBezTo>
                      <a:pt x="14611" y="20682"/>
                      <a:pt x="14878" y="21382"/>
                      <a:pt x="15245" y="22016"/>
                    </a:cubicBezTo>
                    <a:cubicBezTo>
                      <a:pt x="15345" y="22183"/>
                      <a:pt x="15445" y="22349"/>
                      <a:pt x="15545" y="22483"/>
                    </a:cubicBezTo>
                    <a:cubicBezTo>
                      <a:pt x="15678" y="22650"/>
                      <a:pt x="15745" y="22783"/>
                      <a:pt x="15812" y="22950"/>
                    </a:cubicBezTo>
                    <a:cubicBezTo>
                      <a:pt x="15945" y="23283"/>
                      <a:pt x="15979" y="23650"/>
                      <a:pt x="15845" y="23984"/>
                    </a:cubicBezTo>
                    <a:cubicBezTo>
                      <a:pt x="15712" y="24284"/>
                      <a:pt x="15445" y="24551"/>
                      <a:pt x="15145" y="24784"/>
                    </a:cubicBezTo>
                    <a:cubicBezTo>
                      <a:pt x="14878" y="25018"/>
                      <a:pt x="14544" y="25185"/>
                      <a:pt x="14211" y="25318"/>
                    </a:cubicBezTo>
                    <a:lnTo>
                      <a:pt x="14177" y="25352"/>
                    </a:lnTo>
                    <a:cubicBezTo>
                      <a:pt x="13977" y="25552"/>
                      <a:pt x="13710" y="25652"/>
                      <a:pt x="13443" y="25718"/>
                    </a:cubicBezTo>
                    <a:cubicBezTo>
                      <a:pt x="13268" y="25758"/>
                      <a:pt x="13092" y="25774"/>
                      <a:pt x="12916" y="25774"/>
                    </a:cubicBezTo>
                    <a:cubicBezTo>
                      <a:pt x="12791" y="25774"/>
                      <a:pt x="12667" y="25766"/>
                      <a:pt x="12543" y="25752"/>
                    </a:cubicBezTo>
                    <a:cubicBezTo>
                      <a:pt x="12243" y="25718"/>
                      <a:pt x="11942" y="25652"/>
                      <a:pt x="11642" y="25585"/>
                    </a:cubicBezTo>
                    <a:cubicBezTo>
                      <a:pt x="11375" y="25518"/>
                      <a:pt x="11075" y="25418"/>
                      <a:pt x="10808" y="25318"/>
                    </a:cubicBezTo>
                    <a:lnTo>
                      <a:pt x="10741" y="25285"/>
                    </a:lnTo>
                    <a:lnTo>
                      <a:pt x="10675" y="25352"/>
                    </a:lnTo>
                    <a:cubicBezTo>
                      <a:pt x="10308" y="25852"/>
                      <a:pt x="9707" y="26185"/>
                      <a:pt x="9107" y="26219"/>
                    </a:cubicBezTo>
                    <a:cubicBezTo>
                      <a:pt x="8807" y="26219"/>
                      <a:pt x="8473" y="26185"/>
                      <a:pt x="8173" y="26119"/>
                    </a:cubicBezTo>
                    <a:cubicBezTo>
                      <a:pt x="7906" y="26052"/>
                      <a:pt x="7639" y="25852"/>
                      <a:pt x="7406" y="25652"/>
                    </a:cubicBezTo>
                    <a:cubicBezTo>
                      <a:pt x="6939" y="25218"/>
                      <a:pt x="6538" y="24718"/>
                      <a:pt x="6172" y="24184"/>
                    </a:cubicBezTo>
                    <a:cubicBezTo>
                      <a:pt x="5838" y="23650"/>
                      <a:pt x="5504" y="23083"/>
                      <a:pt x="5238" y="22516"/>
                    </a:cubicBezTo>
                    <a:cubicBezTo>
                      <a:pt x="4637" y="21349"/>
                      <a:pt x="4203" y="20148"/>
                      <a:pt x="3770" y="18947"/>
                    </a:cubicBezTo>
                    <a:cubicBezTo>
                      <a:pt x="3336" y="17713"/>
                      <a:pt x="2903" y="16512"/>
                      <a:pt x="2536" y="15244"/>
                    </a:cubicBezTo>
                    <a:cubicBezTo>
                      <a:pt x="1802" y="12776"/>
                      <a:pt x="1268" y="10241"/>
                      <a:pt x="901" y="7706"/>
                    </a:cubicBezTo>
                    <a:cubicBezTo>
                      <a:pt x="501" y="5137"/>
                      <a:pt x="201" y="2569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29"/>
              <p:cNvSpPr/>
              <p:nvPr/>
            </p:nvSpPr>
            <p:spPr>
              <a:xfrm>
                <a:off x="8388275" y="2607175"/>
                <a:ext cx="221317" cy="127463"/>
              </a:xfrm>
              <a:custGeom>
                <a:avLst/>
                <a:gdLst/>
                <a:ahLst/>
                <a:cxnLst/>
                <a:rect l="l" t="t" r="r" b="b"/>
                <a:pathLst>
                  <a:path w="6605" h="3804" extrusionOk="0">
                    <a:moveTo>
                      <a:pt x="1168" y="1"/>
                    </a:moveTo>
                    <a:cubicBezTo>
                      <a:pt x="901" y="1"/>
                      <a:pt x="600" y="1"/>
                      <a:pt x="400" y="134"/>
                    </a:cubicBezTo>
                    <a:cubicBezTo>
                      <a:pt x="167" y="267"/>
                      <a:pt x="0" y="568"/>
                      <a:pt x="133" y="801"/>
                    </a:cubicBezTo>
                    <a:cubicBezTo>
                      <a:pt x="200" y="968"/>
                      <a:pt x="367" y="1068"/>
                      <a:pt x="534" y="1135"/>
                    </a:cubicBezTo>
                    <a:cubicBezTo>
                      <a:pt x="1868" y="1768"/>
                      <a:pt x="3202" y="2402"/>
                      <a:pt x="4437" y="3203"/>
                    </a:cubicBezTo>
                    <a:cubicBezTo>
                      <a:pt x="4770" y="3403"/>
                      <a:pt x="5070" y="3603"/>
                      <a:pt x="5404" y="3803"/>
                    </a:cubicBezTo>
                    <a:cubicBezTo>
                      <a:pt x="5871" y="2936"/>
                      <a:pt x="6305" y="2002"/>
                      <a:pt x="6605" y="1035"/>
                    </a:cubicBezTo>
                    <a:cubicBezTo>
                      <a:pt x="6271" y="935"/>
                      <a:pt x="5938" y="834"/>
                      <a:pt x="5637" y="701"/>
                    </a:cubicBezTo>
                    <a:cubicBezTo>
                      <a:pt x="4203" y="234"/>
                      <a:pt x="2669" y="1"/>
                      <a:pt x="11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29"/>
              <p:cNvSpPr/>
              <p:nvPr/>
            </p:nvSpPr>
            <p:spPr>
              <a:xfrm>
                <a:off x="8381540" y="2134384"/>
                <a:ext cx="158759" cy="133594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3987" extrusionOk="0">
                    <a:moveTo>
                      <a:pt x="2603" y="0"/>
                    </a:moveTo>
                    <a:cubicBezTo>
                      <a:pt x="2603" y="34"/>
                      <a:pt x="2569" y="67"/>
                      <a:pt x="2569" y="101"/>
                    </a:cubicBezTo>
                    <a:cubicBezTo>
                      <a:pt x="2136" y="834"/>
                      <a:pt x="1569" y="1468"/>
                      <a:pt x="902" y="2002"/>
                    </a:cubicBezTo>
                    <a:cubicBezTo>
                      <a:pt x="668" y="2202"/>
                      <a:pt x="435" y="2369"/>
                      <a:pt x="268" y="2636"/>
                    </a:cubicBezTo>
                    <a:cubicBezTo>
                      <a:pt x="68" y="2869"/>
                      <a:pt x="1" y="3203"/>
                      <a:pt x="134" y="3470"/>
                    </a:cubicBezTo>
                    <a:cubicBezTo>
                      <a:pt x="268" y="3837"/>
                      <a:pt x="701" y="3937"/>
                      <a:pt x="1068" y="3970"/>
                    </a:cubicBezTo>
                    <a:cubicBezTo>
                      <a:pt x="1179" y="3981"/>
                      <a:pt x="1289" y="3986"/>
                      <a:pt x="1399" y="3986"/>
                    </a:cubicBezTo>
                    <a:cubicBezTo>
                      <a:pt x="2607" y="3986"/>
                      <a:pt x="3728" y="3336"/>
                      <a:pt x="4738" y="2602"/>
                    </a:cubicBezTo>
                    <a:cubicBezTo>
                      <a:pt x="4070" y="1635"/>
                      <a:pt x="3370" y="768"/>
                      <a:pt x="26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29"/>
              <p:cNvSpPr/>
              <p:nvPr/>
            </p:nvSpPr>
            <p:spPr>
              <a:xfrm>
                <a:off x="8754881" y="2791600"/>
                <a:ext cx="172162" cy="168275"/>
              </a:xfrm>
              <a:custGeom>
                <a:avLst/>
                <a:gdLst/>
                <a:ahLst/>
                <a:cxnLst/>
                <a:rect l="l" t="t" r="r" b="b"/>
                <a:pathLst>
                  <a:path w="5138" h="5022" extrusionOk="0">
                    <a:moveTo>
                      <a:pt x="3936" y="0"/>
                    </a:moveTo>
                    <a:cubicBezTo>
                      <a:pt x="3870" y="67"/>
                      <a:pt x="3836" y="134"/>
                      <a:pt x="3770" y="201"/>
                    </a:cubicBezTo>
                    <a:cubicBezTo>
                      <a:pt x="3136" y="734"/>
                      <a:pt x="2502" y="1301"/>
                      <a:pt x="1868" y="1868"/>
                    </a:cubicBezTo>
                    <a:cubicBezTo>
                      <a:pt x="1268" y="2369"/>
                      <a:pt x="701" y="2903"/>
                      <a:pt x="234" y="3536"/>
                    </a:cubicBezTo>
                    <a:cubicBezTo>
                      <a:pt x="134" y="3736"/>
                      <a:pt x="0" y="3937"/>
                      <a:pt x="0" y="4170"/>
                    </a:cubicBezTo>
                    <a:cubicBezTo>
                      <a:pt x="0" y="4470"/>
                      <a:pt x="234" y="4737"/>
                      <a:pt x="501" y="4871"/>
                    </a:cubicBezTo>
                    <a:cubicBezTo>
                      <a:pt x="685" y="4986"/>
                      <a:pt x="885" y="5022"/>
                      <a:pt x="1091" y="5022"/>
                    </a:cubicBezTo>
                    <a:cubicBezTo>
                      <a:pt x="1182" y="5022"/>
                      <a:pt x="1275" y="5014"/>
                      <a:pt x="1368" y="5004"/>
                    </a:cubicBezTo>
                    <a:cubicBezTo>
                      <a:pt x="2435" y="4937"/>
                      <a:pt x="3369" y="4370"/>
                      <a:pt x="4237" y="3803"/>
                    </a:cubicBezTo>
                    <a:cubicBezTo>
                      <a:pt x="4537" y="3636"/>
                      <a:pt x="4837" y="3436"/>
                      <a:pt x="5137" y="3236"/>
                    </a:cubicBezTo>
                    <a:cubicBezTo>
                      <a:pt x="5037" y="2869"/>
                      <a:pt x="4904" y="2502"/>
                      <a:pt x="4770" y="2102"/>
                    </a:cubicBezTo>
                    <a:cubicBezTo>
                      <a:pt x="4537" y="1335"/>
                      <a:pt x="4237" y="634"/>
                      <a:pt x="39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29"/>
              <p:cNvSpPr/>
              <p:nvPr/>
            </p:nvSpPr>
            <p:spPr>
              <a:xfrm>
                <a:off x="8823035" y="2979376"/>
                <a:ext cx="137515" cy="97808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2919" extrusionOk="0">
                    <a:moveTo>
                      <a:pt x="3704" y="0"/>
                    </a:moveTo>
                    <a:cubicBezTo>
                      <a:pt x="2936" y="601"/>
                      <a:pt x="1969" y="901"/>
                      <a:pt x="1068" y="1235"/>
                    </a:cubicBezTo>
                    <a:cubicBezTo>
                      <a:pt x="802" y="1301"/>
                      <a:pt x="535" y="1402"/>
                      <a:pt x="335" y="1568"/>
                    </a:cubicBezTo>
                    <a:cubicBezTo>
                      <a:pt x="134" y="1735"/>
                      <a:pt x="1" y="2035"/>
                      <a:pt x="68" y="2302"/>
                    </a:cubicBezTo>
                    <a:cubicBezTo>
                      <a:pt x="201" y="2636"/>
                      <a:pt x="635" y="2769"/>
                      <a:pt x="1002" y="2836"/>
                    </a:cubicBezTo>
                    <a:cubicBezTo>
                      <a:pt x="1419" y="2892"/>
                      <a:pt x="1843" y="2918"/>
                      <a:pt x="2270" y="2918"/>
                    </a:cubicBezTo>
                    <a:cubicBezTo>
                      <a:pt x="2866" y="2918"/>
                      <a:pt x="3468" y="2866"/>
                      <a:pt x="4071" y="2769"/>
                    </a:cubicBezTo>
                    <a:cubicBezTo>
                      <a:pt x="4071" y="2769"/>
                      <a:pt x="4104" y="2736"/>
                      <a:pt x="4104" y="2736"/>
                    </a:cubicBezTo>
                    <a:cubicBezTo>
                      <a:pt x="4037" y="1902"/>
                      <a:pt x="3937" y="1001"/>
                      <a:pt x="37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29"/>
              <p:cNvSpPr/>
              <p:nvPr/>
            </p:nvSpPr>
            <p:spPr>
              <a:xfrm>
                <a:off x="7298477" y="2408207"/>
                <a:ext cx="107358" cy="118516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3537" extrusionOk="0">
                    <a:moveTo>
                      <a:pt x="1102" y="1"/>
                    </a:moveTo>
                    <a:cubicBezTo>
                      <a:pt x="735" y="735"/>
                      <a:pt x="368" y="1469"/>
                      <a:pt x="1" y="2236"/>
                    </a:cubicBezTo>
                    <a:cubicBezTo>
                      <a:pt x="34" y="2236"/>
                      <a:pt x="34" y="2269"/>
                      <a:pt x="34" y="2269"/>
                    </a:cubicBezTo>
                    <a:cubicBezTo>
                      <a:pt x="368" y="2503"/>
                      <a:pt x="735" y="2736"/>
                      <a:pt x="1068" y="2936"/>
                    </a:cubicBezTo>
                    <a:cubicBezTo>
                      <a:pt x="1502" y="3237"/>
                      <a:pt x="1969" y="3503"/>
                      <a:pt x="2503" y="3537"/>
                    </a:cubicBezTo>
                    <a:cubicBezTo>
                      <a:pt x="2669" y="3537"/>
                      <a:pt x="2870" y="3470"/>
                      <a:pt x="3003" y="3337"/>
                    </a:cubicBezTo>
                    <a:cubicBezTo>
                      <a:pt x="3203" y="3103"/>
                      <a:pt x="3070" y="2736"/>
                      <a:pt x="2903" y="2469"/>
                    </a:cubicBezTo>
                    <a:cubicBezTo>
                      <a:pt x="2403" y="1602"/>
                      <a:pt x="1802" y="768"/>
                      <a:pt x="1102" y="34"/>
                    </a:cubicBezTo>
                    <a:cubicBezTo>
                      <a:pt x="1102" y="34"/>
                      <a:pt x="1102" y="34"/>
                      <a:pt x="11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29"/>
              <p:cNvSpPr/>
              <p:nvPr/>
            </p:nvSpPr>
            <p:spPr>
              <a:xfrm>
                <a:off x="7241481" y="2547934"/>
                <a:ext cx="155408" cy="164756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4917" extrusionOk="0">
                    <a:moveTo>
                      <a:pt x="935" y="1"/>
                    </a:moveTo>
                    <a:cubicBezTo>
                      <a:pt x="534" y="1101"/>
                      <a:pt x="201" y="2236"/>
                      <a:pt x="1" y="3436"/>
                    </a:cubicBezTo>
                    <a:cubicBezTo>
                      <a:pt x="1" y="3470"/>
                      <a:pt x="34" y="3470"/>
                      <a:pt x="34" y="3470"/>
                    </a:cubicBezTo>
                    <a:cubicBezTo>
                      <a:pt x="1135" y="4070"/>
                      <a:pt x="2269" y="4504"/>
                      <a:pt x="3470" y="4837"/>
                    </a:cubicBezTo>
                    <a:cubicBezTo>
                      <a:pt x="3611" y="4885"/>
                      <a:pt x="3768" y="4917"/>
                      <a:pt x="3915" y="4917"/>
                    </a:cubicBezTo>
                    <a:cubicBezTo>
                      <a:pt x="4079" y="4917"/>
                      <a:pt x="4231" y="4876"/>
                      <a:pt x="4337" y="4771"/>
                    </a:cubicBezTo>
                    <a:cubicBezTo>
                      <a:pt x="4637" y="4470"/>
                      <a:pt x="4370" y="3970"/>
                      <a:pt x="4070" y="3637"/>
                    </a:cubicBezTo>
                    <a:cubicBezTo>
                      <a:pt x="3036" y="2436"/>
                      <a:pt x="2002" y="1235"/>
                      <a:pt x="968" y="34"/>
                    </a:cubicBezTo>
                    <a:cubicBezTo>
                      <a:pt x="968" y="1"/>
                      <a:pt x="968" y="1"/>
                      <a:pt x="9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29"/>
              <p:cNvSpPr/>
              <p:nvPr/>
            </p:nvSpPr>
            <p:spPr>
              <a:xfrm>
                <a:off x="7231429" y="2797732"/>
                <a:ext cx="155408" cy="82194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2453" extrusionOk="0">
                    <a:moveTo>
                      <a:pt x="697" y="1"/>
                    </a:moveTo>
                    <a:cubicBezTo>
                      <a:pt x="467" y="1"/>
                      <a:pt x="234" y="18"/>
                      <a:pt x="0" y="51"/>
                    </a:cubicBezTo>
                    <a:cubicBezTo>
                      <a:pt x="234" y="51"/>
                      <a:pt x="467" y="51"/>
                      <a:pt x="701" y="84"/>
                    </a:cubicBezTo>
                    <a:cubicBezTo>
                      <a:pt x="801" y="118"/>
                      <a:pt x="901" y="118"/>
                      <a:pt x="1034" y="151"/>
                    </a:cubicBezTo>
                    <a:cubicBezTo>
                      <a:pt x="1135" y="151"/>
                      <a:pt x="1235" y="184"/>
                      <a:pt x="1368" y="218"/>
                    </a:cubicBezTo>
                    <a:cubicBezTo>
                      <a:pt x="1802" y="318"/>
                      <a:pt x="2202" y="485"/>
                      <a:pt x="2602" y="685"/>
                    </a:cubicBezTo>
                    <a:cubicBezTo>
                      <a:pt x="3003" y="885"/>
                      <a:pt x="3369" y="1118"/>
                      <a:pt x="3703" y="1452"/>
                    </a:cubicBezTo>
                    <a:cubicBezTo>
                      <a:pt x="4070" y="1719"/>
                      <a:pt x="4337" y="2086"/>
                      <a:pt x="4637" y="2453"/>
                    </a:cubicBezTo>
                    <a:cubicBezTo>
                      <a:pt x="4570" y="2353"/>
                      <a:pt x="4504" y="2253"/>
                      <a:pt x="4470" y="2152"/>
                    </a:cubicBezTo>
                    <a:cubicBezTo>
                      <a:pt x="4404" y="2052"/>
                      <a:pt x="4337" y="1952"/>
                      <a:pt x="4270" y="1852"/>
                    </a:cubicBezTo>
                    <a:cubicBezTo>
                      <a:pt x="4137" y="1685"/>
                      <a:pt x="4003" y="1485"/>
                      <a:pt x="3836" y="1319"/>
                    </a:cubicBezTo>
                    <a:cubicBezTo>
                      <a:pt x="3503" y="985"/>
                      <a:pt x="3103" y="718"/>
                      <a:pt x="2702" y="485"/>
                    </a:cubicBezTo>
                    <a:cubicBezTo>
                      <a:pt x="2302" y="284"/>
                      <a:pt x="1835" y="118"/>
                      <a:pt x="1368" y="51"/>
                    </a:cubicBezTo>
                    <a:cubicBezTo>
                      <a:pt x="1151" y="18"/>
                      <a:pt x="926" y="1"/>
                      <a:pt x="6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29"/>
              <p:cNvSpPr/>
              <p:nvPr/>
            </p:nvSpPr>
            <p:spPr>
              <a:xfrm>
                <a:off x="7579035" y="2252867"/>
                <a:ext cx="131919" cy="581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1735" extrusionOk="0">
                    <a:moveTo>
                      <a:pt x="3937" y="0"/>
                    </a:moveTo>
                    <a:cubicBezTo>
                      <a:pt x="3236" y="200"/>
                      <a:pt x="2569" y="501"/>
                      <a:pt x="1902" y="768"/>
                    </a:cubicBezTo>
                    <a:cubicBezTo>
                      <a:pt x="1268" y="1068"/>
                      <a:pt x="601" y="1368"/>
                      <a:pt x="0" y="1735"/>
                    </a:cubicBezTo>
                    <a:cubicBezTo>
                      <a:pt x="668" y="1535"/>
                      <a:pt x="1335" y="1268"/>
                      <a:pt x="2002" y="968"/>
                    </a:cubicBezTo>
                    <a:cubicBezTo>
                      <a:pt x="2669" y="667"/>
                      <a:pt x="3303" y="367"/>
                      <a:pt x="39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29"/>
              <p:cNvSpPr/>
              <p:nvPr/>
            </p:nvSpPr>
            <p:spPr>
              <a:xfrm>
                <a:off x="7555547" y="2231623"/>
                <a:ext cx="137515" cy="24628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735" extrusionOk="0">
                    <a:moveTo>
                      <a:pt x="4104" y="1"/>
                    </a:moveTo>
                    <a:lnTo>
                      <a:pt x="4104" y="1"/>
                    </a:lnTo>
                    <a:cubicBezTo>
                      <a:pt x="3403" y="34"/>
                      <a:pt x="2736" y="134"/>
                      <a:pt x="2036" y="267"/>
                    </a:cubicBezTo>
                    <a:cubicBezTo>
                      <a:pt x="1369" y="367"/>
                      <a:pt x="668" y="534"/>
                      <a:pt x="1" y="734"/>
                    </a:cubicBezTo>
                    <a:cubicBezTo>
                      <a:pt x="701" y="701"/>
                      <a:pt x="1402" y="568"/>
                      <a:pt x="2069" y="468"/>
                    </a:cubicBezTo>
                    <a:cubicBezTo>
                      <a:pt x="2770" y="334"/>
                      <a:pt x="3437" y="201"/>
                      <a:pt x="4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29"/>
              <p:cNvSpPr/>
              <p:nvPr/>
            </p:nvSpPr>
            <p:spPr>
              <a:xfrm>
                <a:off x="7560037" y="2181328"/>
                <a:ext cx="133025" cy="38031"/>
              </a:xfrm>
              <a:custGeom>
                <a:avLst/>
                <a:gdLst/>
                <a:ahLst/>
                <a:cxnLst/>
                <a:rect l="l" t="t" r="r" b="b"/>
                <a:pathLst>
                  <a:path w="3970" h="1135" extrusionOk="0">
                    <a:moveTo>
                      <a:pt x="0" y="0"/>
                    </a:moveTo>
                    <a:cubicBezTo>
                      <a:pt x="634" y="267"/>
                      <a:pt x="1301" y="501"/>
                      <a:pt x="1968" y="668"/>
                    </a:cubicBezTo>
                    <a:cubicBezTo>
                      <a:pt x="2636" y="868"/>
                      <a:pt x="3303" y="1035"/>
                      <a:pt x="3970" y="1135"/>
                    </a:cubicBezTo>
                    <a:cubicBezTo>
                      <a:pt x="3336" y="868"/>
                      <a:pt x="2669" y="668"/>
                      <a:pt x="2002" y="467"/>
                    </a:cubicBezTo>
                    <a:cubicBezTo>
                      <a:pt x="1335" y="301"/>
                      <a:pt x="668" y="1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29"/>
              <p:cNvSpPr/>
              <p:nvPr/>
            </p:nvSpPr>
            <p:spPr>
              <a:xfrm>
                <a:off x="8289897" y="2112705"/>
                <a:ext cx="144216" cy="7171"/>
              </a:xfrm>
              <a:custGeom>
                <a:avLst/>
                <a:gdLst/>
                <a:ahLst/>
                <a:cxnLst/>
                <a:rect l="l" t="t" r="r" b="b"/>
                <a:pathLst>
                  <a:path w="4304" h="214" extrusionOk="0">
                    <a:moveTo>
                      <a:pt x="1566" y="1"/>
                    </a:moveTo>
                    <a:cubicBezTo>
                      <a:pt x="1044" y="1"/>
                      <a:pt x="513" y="32"/>
                      <a:pt x="1" y="80"/>
                    </a:cubicBezTo>
                    <a:cubicBezTo>
                      <a:pt x="701" y="147"/>
                      <a:pt x="1435" y="180"/>
                      <a:pt x="2135" y="214"/>
                    </a:cubicBezTo>
                    <a:cubicBezTo>
                      <a:pt x="2869" y="214"/>
                      <a:pt x="3570" y="214"/>
                      <a:pt x="4304" y="147"/>
                    </a:cubicBezTo>
                    <a:cubicBezTo>
                      <a:pt x="3570" y="47"/>
                      <a:pt x="2869" y="14"/>
                      <a:pt x="2135" y="14"/>
                    </a:cubicBezTo>
                    <a:cubicBezTo>
                      <a:pt x="1948" y="5"/>
                      <a:pt x="1758" y="1"/>
                      <a:pt x="15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29"/>
              <p:cNvSpPr/>
              <p:nvPr/>
            </p:nvSpPr>
            <p:spPr>
              <a:xfrm>
                <a:off x="8297738" y="2058389"/>
                <a:ext cx="135270" cy="30190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901" extrusionOk="0">
                    <a:moveTo>
                      <a:pt x="4036" y="0"/>
                    </a:moveTo>
                    <a:cubicBezTo>
                      <a:pt x="3336" y="67"/>
                      <a:pt x="2669" y="200"/>
                      <a:pt x="2002" y="334"/>
                    </a:cubicBezTo>
                    <a:cubicBezTo>
                      <a:pt x="1301" y="501"/>
                      <a:pt x="634" y="667"/>
                      <a:pt x="0" y="901"/>
                    </a:cubicBezTo>
                    <a:cubicBezTo>
                      <a:pt x="667" y="834"/>
                      <a:pt x="1368" y="701"/>
                      <a:pt x="2035" y="534"/>
                    </a:cubicBezTo>
                    <a:cubicBezTo>
                      <a:pt x="2702" y="367"/>
                      <a:pt x="3369" y="200"/>
                      <a:pt x="40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29"/>
              <p:cNvSpPr/>
              <p:nvPr/>
            </p:nvSpPr>
            <p:spPr>
              <a:xfrm>
                <a:off x="8292142" y="1991307"/>
                <a:ext cx="108430" cy="87220"/>
              </a:xfrm>
              <a:custGeom>
                <a:avLst/>
                <a:gdLst/>
                <a:ahLst/>
                <a:cxnLst/>
                <a:rect l="l" t="t" r="r" b="b"/>
                <a:pathLst>
                  <a:path w="3236" h="2603" extrusionOk="0">
                    <a:moveTo>
                      <a:pt x="3236" y="1"/>
                    </a:moveTo>
                    <a:cubicBezTo>
                      <a:pt x="2669" y="368"/>
                      <a:pt x="2102" y="768"/>
                      <a:pt x="1568" y="1202"/>
                    </a:cubicBezTo>
                    <a:cubicBezTo>
                      <a:pt x="1034" y="1635"/>
                      <a:pt x="501" y="2102"/>
                      <a:pt x="0" y="2603"/>
                    </a:cubicBezTo>
                    <a:cubicBezTo>
                      <a:pt x="601" y="2202"/>
                      <a:pt x="1134" y="1802"/>
                      <a:pt x="1702" y="1368"/>
                    </a:cubicBezTo>
                    <a:cubicBezTo>
                      <a:pt x="2235" y="935"/>
                      <a:pt x="2769" y="468"/>
                      <a:pt x="323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29"/>
              <p:cNvSpPr/>
              <p:nvPr/>
            </p:nvSpPr>
            <p:spPr>
              <a:xfrm>
                <a:off x="7856243" y="1905059"/>
                <a:ext cx="103974" cy="58337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741" extrusionOk="0">
                    <a:moveTo>
                      <a:pt x="2346" y="0"/>
                    </a:moveTo>
                    <a:cubicBezTo>
                      <a:pt x="1952" y="0"/>
                      <a:pt x="1735" y="1040"/>
                      <a:pt x="1735" y="1040"/>
                    </a:cubicBezTo>
                    <a:cubicBezTo>
                      <a:pt x="1735" y="1040"/>
                      <a:pt x="1080" y="626"/>
                      <a:pt x="636" y="626"/>
                    </a:cubicBezTo>
                    <a:cubicBezTo>
                      <a:pt x="531" y="626"/>
                      <a:pt x="437" y="649"/>
                      <a:pt x="367" y="707"/>
                    </a:cubicBezTo>
                    <a:cubicBezTo>
                      <a:pt x="0" y="1007"/>
                      <a:pt x="1034" y="1741"/>
                      <a:pt x="1935" y="1741"/>
                    </a:cubicBezTo>
                    <a:cubicBezTo>
                      <a:pt x="1935" y="1741"/>
                      <a:pt x="3102" y="607"/>
                      <a:pt x="2569" y="106"/>
                    </a:cubicBezTo>
                    <a:cubicBezTo>
                      <a:pt x="2489" y="32"/>
                      <a:pt x="2415" y="0"/>
                      <a:pt x="234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843;p29"/>
              <p:cNvSpPr/>
              <p:nvPr/>
            </p:nvSpPr>
            <p:spPr>
              <a:xfrm>
                <a:off x="7914345" y="1944363"/>
                <a:ext cx="117410" cy="229158"/>
              </a:xfrm>
              <a:custGeom>
                <a:avLst/>
                <a:gdLst/>
                <a:ahLst/>
                <a:cxnLst/>
                <a:rect l="l" t="t" r="r" b="b"/>
                <a:pathLst>
                  <a:path w="3504" h="6839" extrusionOk="0">
                    <a:moveTo>
                      <a:pt x="67" y="1"/>
                    </a:moveTo>
                    <a:lnTo>
                      <a:pt x="34" y="268"/>
                    </a:lnTo>
                    <a:cubicBezTo>
                      <a:pt x="34" y="801"/>
                      <a:pt x="34" y="1368"/>
                      <a:pt x="1" y="1902"/>
                    </a:cubicBezTo>
                    <a:lnTo>
                      <a:pt x="1" y="3537"/>
                    </a:lnTo>
                    <a:lnTo>
                      <a:pt x="1" y="5171"/>
                    </a:lnTo>
                    <a:cubicBezTo>
                      <a:pt x="1" y="5738"/>
                      <a:pt x="1" y="6272"/>
                      <a:pt x="1" y="6839"/>
                    </a:cubicBezTo>
                    <a:cubicBezTo>
                      <a:pt x="34" y="6272"/>
                      <a:pt x="67" y="5738"/>
                      <a:pt x="101" y="5171"/>
                    </a:cubicBezTo>
                    <a:lnTo>
                      <a:pt x="167" y="3537"/>
                    </a:lnTo>
                    <a:lnTo>
                      <a:pt x="201" y="1902"/>
                    </a:lnTo>
                    <a:cubicBezTo>
                      <a:pt x="229" y="1454"/>
                      <a:pt x="233" y="1005"/>
                      <a:pt x="234" y="537"/>
                    </a:cubicBezTo>
                    <a:lnTo>
                      <a:pt x="234" y="537"/>
                    </a:lnTo>
                    <a:cubicBezTo>
                      <a:pt x="835" y="1280"/>
                      <a:pt x="1385" y="2075"/>
                      <a:pt x="1935" y="2869"/>
                    </a:cubicBezTo>
                    <a:cubicBezTo>
                      <a:pt x="2236" y="3270"/>
                      <a:pt x="2502" y="3737"/>
                      <a:pt x="2769" y="4170"/>
                    </a:cubicBezTo>
                    <a:cubicBezTo>
                      <a:pt x="3036" y="4637"/>
                      <a:pt x="3270" y="5104"/>
                      <a:pt x="3503" y="5571"/>
                    </a:cubicBezTo>
                    <a:cubicBezTo>
                      <a:pt x="3336" y="5071"/>
                      <a:pt x="3103" y="4604"/>
                      <a:pt x="2869" y="4137"/>
                    </a:cubicBezTo>
                    <a:cubicBezTo>
                      <a:pt x="2602" y="3670"/>
                      <a:pt x="2336" y="3203"/>
                      <a:pt x="2069" y="2769"/>
                    </a:cubicBezTo>
                    <a:cubicBezTo>
                      <a:pt x="1802" y="2336"/>
                      <a:pt x="1502" y="1902"/>
                      <a:pt x="1168" y="1468"/>
                    </a:cubicBezTo>
                    <a:cubicBezTo>
                      <a:pt x="868" y="1035"/>
                      <a:pt x="568" y="635"/>
                      <a:pt x="234" y="201"/>
                    </a:cubicBezTo>
                    <a:lnTo>
                      <a:pt x="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844" name="Google Shape;1844;p29"/>
            <p:cNvCxnSpPr/>
            <p:nvPr/>
          </p:nvCxnSpPr>
          <p:spPr>
            <a:xfrm rot="-5400000" flipH="1">
              <a:off x="1701375" y="2510850"/>
              <a:ext cx="343800" cy="343800"/>
            </a:xfrm>
            <a:prstGeom prst="curvedConnector3">
              <a:avLst>
                <a:gd name="adj1" fmla="val 82308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5" name="Google Shape;1845;p29"/>
            <p:cNvCxnSpPr/>
            <p:nvPr/>
          </p:nvCxnSpPr>
          <p:spPr>
            <a:xfrm rot="-5400000">
              <a:off x="1927425" y="2385900"/>
              <a:ext cx="587400" cy="371700"/>
            </a:xfrm>
            <a:prstGeom prst="curvedConnector3">
              <a:avLst>
                <a:gd name="adj1" fmla="val 40245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846" name="Google Shape;1846;p29"/>
          <p:cNvGrpSpPr/>
          <p:nvPr/>
        </p:nvGrpSpPr>
        <p:grpSpPr>
          <a:xfrm>
            <a:off x="-6962" y="3799704"/>
            <a:ext cx="9152526" cy="729754"/>
            <a:chOff x="-6962" y="3799704"/>
            <a:chExt cx="9152526" cy="729754"/>
          </a:xfrm>
        </p:grpSpPr>
        <p:sp>
          <p:nvSpPr>
            <p:cNvPr id="1847" name="Google Shape;1847;p29"/>
            <p:cNvSpPr/>
            <p:nvPr/>
          </p:nvSpPr>
          <p:spPr>
            <a:xfrm>
              <a:off x="1163" y="3799704"/>
              <a:ext cx="9144401" cy="677200"/>
            </a:xfrm>
            <a:custGeom>
              <a:avLst/>
              <a:gdLst/>
              <a:ahLst/>
              <a:cxnLst/>
              <a:rect l="l" t="t" r="r" b="b"/>
              <a:pathLst>
                <a:path w="366656" h="27088" extrusionOk="0">
                  <a:moveTo>
                    <a:pt x="0" y="1290"/>
                  </a:moveTo>
                  <a:lnTo>
                    <a:pt x="0" y="27088"/>
                  </a:lnTo>
                  <a:lnTo>
                    <a:pt x="366656" y="27088"/>
                  </a:lnTo>
                  <a:lnTo>
                    <a:pt x="366656" y="0"/>
                  </a:lnTo>
                  <a:lnTo>
                    <a:pt x="142535" y="0"/>
                  </a:lnTo>
                  <a:lnTo>
                    <a:pt x="141245" y="6772"/>
                  </a:lnTo>
                  <a:lnTo>
                    <a:pt x="95776" y="10642"/>
                  </a:lnTo>
                  <a:lnTo>
                    <a:pt x="39988" y="5159"/>
                  </a:lnTo>
                  <a:lnTo>
                    <a:pt x="40633" y="1290"/>
                  </a:lnTo>
                  <a:lnTo>
                    <a:pt x="35795" y="9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848" name="Google Shape;1848;p29"/>
            <p:cNvSpPr/>
            <p:nvPr/>
          </p:nvSpPr>
          <p:spPr>
            <a:xfrm>
              <a:off x="-4027" y="4104627"/>
              <a:ext cx="3716315" cy="252743"/>
            </a:xfrm>
            <a:custGeom>
              <a:avLst/>
              <a:gdLst/>
              <a:ahLst/>
              <a:cxnLst/>
              <a:rect l="l" t="t" r="r" b="b"/>
              <a:pathLst>
                <a:path w="84828" h="10181" extrusionOk="0">
                  <a:moveTo>
                    <a:pt x="34292" y="1"/>
                  </a:moveTo>
                  <a:cubicBezTo>
                    <a:pt x="32857" y="34"/>
                    <a:pt x="31490" y="67"/>
                    <a:pt x="30122" y="134"/>
                  </a:cubicBezTo>
                  <a:cubicBezTo>
                    <a:pt x="28754" y="167"/>
                    <a:pt x="27420" y="167"/>
                    <a:pt x="26152" y="301"/>
                  </a:cubicBezTo>
                  <a:cubicBezTo>
                    <a:pt x="24851" y="401"/>
                    <a:pt x="23584" y="501"/>
                    <a:pt x="22350" y="601"/>
                  </a:cubicBezTo>
                  <a:cubicBezTo>
                    <a:pt x="21749" y="634"/>
                    <a:pt x="21149" y="668"/>
                    <a:pt x="20548" y="734"/>
                  </a:cubicBezTo>
                  <a:cubicBezTo>
                    <a:pt x="19948" y="801"/>
                    <a:pt x="19348" y="868"/>
                    <a:pt x="18780" y="935"/>
                  </a:cubicBezTo>
                  <a:cubicBezTo>
                    <a:pt x="17646" y="1068"/>
                    <a:pt x="16546" y="1201"/>
                    <a:pt x="15478" y="1335"/>
                  </a:cubicBezTo>
                  <a:cubicBezTo>
                    <a:pt x="14411" y="1468"/>
                    <a:pt x="13377" y="1602"/>
                    <a:pt x="12409" y="1769"/>
                  </a:cubicBezTo>
                  <a:cubicBezTo>
                    <a:pt x="10475" y="2135"/>
                    <a:pt x="8740" y="2436"/>
                    <a:pt x="7206" y="2703"/>
                  </a:cubicBezTo>
                  <a:cubicBezTo>
                    <a:pt x="5671" y="3003"/>
                    <a:pt x="4370" y="3336"/>
                    <a:pt x="3303" y="3603"/>
                  </a:cubicBezTo>
                  <a:cubicBezTo>
                    <a:pt x="1168" y="4104"/>
                    <a:pt x="0" y="4437"/>
                    <a:pt x="0" y="4537"/>
                  </a:cubicBezTo>
                  <a:cubicBezTo>
                    <a:pt x="5" y="4547"/>
                    <a:pt x="34" y="4552"/>
                    <a:pt x="87" y="4552"/>
                  </a:cubicBezTo>
                  <a:cubicBezTo>
                    <a:pt x="401" y="4552"/>
                    <a:pt x="1548" y="4384"/>
                    <a:pt x="3403" y="4070"/>
                  </a:cubicBezTo>
                  <a:cubicBezTo>
                    <a:pt x="4470" y="3903"/>
                    <a:pt x="5771" y="3637"/>
                    <a:pt x="7306" y="3370"/>
                  </a:cubicBezTo>
                  <a:cubicBezTo>
                    <a:pt x="8840" y="3170"/>
                    <a:pt x="10608" y="2936"/>
                    <a:pt x="12543" y="2636"/>
                  </a:cubicBezTo>
                  <a:cubicBezTo>
                    <a:pt x="13510" y="2502"/>
                    <a:pt x="14511" y="2402"/>
                    <a:pt x="15578" y="2302"/>
                  </a:cubicBezTo>
                  <a:cubicBezTo>
                    <a:pt x="16646" y="2169"/>
                    <a:pt x="17746" y="2069"/>
                    <a:pt x="18881" y="1969"/>
                  </a:cubicBezTo>
                  <a:cubicBezTo>
                    <a:pt x="19448" y="1902"/>
                    <a:pt x="20048" y="1835"/>
                    <a:pt x="20615" y="1769"/>
                  </a:cubicBezTo>
                  <a:cubicBezTo>
                    <a:pt x="21216" y="1735"/>
                    <a:pt x="21816" y="1702"/>
                    <a:pt x="22450" y="1668"/>
                  </a:cubicBezTo>
                  <a:cubicBezTo>
                    <a:pt x="23651" y="1602"/>
                    <a:pt x="24918" y="1502"/>
                    <a:pt x="26186" y="1435"/>
                  </a:cubicBezTo>
                  <a:cubicBezTo>
                    <a:pt x="27487" y="1335"/>
                    <a:pt x="28821" y="1335"/>
                    <a:pt x="30155" y="1302"/>
                  </a:cubicBezTo>
                  <a:cubicBezTo>
                    <a:pt x="31523" y="1268"/>
                    <a:pt x="32891" y="1235"/>
                    <a:pt x="34292" y="1201"/>
                  </a:cubicBezTo>
                  <a:cubicBezTo>
                    <a:pt x="35693" y="1235"/>
                    <a:pt x="37127" y="1268"/>
                    <a:pt x="38561" y="1302"/>
                  </a:cubicBezTo>
                  <a:cubicBezTo>
                    <a:pt x="39295" y="1302"/>
                    <a:pt x="40029" y="1302"/>
                    <a:pt x="40763" y="1335"/>
                  </a:cubicBezTo>
                  <a:cubicBezTo>
                    <a:pt x="41497" y="1335"/>
                    <a:pt x="42231" y="1402"/>
                    <a:pt x="42964" y="1435"/>
                  </a:cubicBezTo>
                  <a:cubicBezTo>
                    <a:pt x="44465" y="1502"/>
                    <a:pt x="45933" y="1602"/>
                    <a:pt x="47401" y="1668"/>
                  </a:cubicBezTo>
                  <a:cubicBezTo>
                    <a:pt x="48101" y="1702"/>
                    <a:pt x="48835" y="1802"/>
                    <a:pt x="49536" y="1835"/>
                  </a:cubicBezTo>
                  <a:cubicBezTo>
                    <a:pt x="50236" y="1902"/>
                    <a:pt x="50937" y="1969"/>
                    <a:pt x="51637" y="2035"/>
                  </a:cubicBezTo>
                  <a:cubicBezTo>
                    <a:pt x="53038" y="2169"/>
                    <a:pt x="54439" y="2269"/>
                    <a:pt x="55774" y="2436"/>
                  </a:cubicBezTo>
                  <a:cubicBezTo>
                    <a:pt x="57108" y="2602"/>
                    <a:pt x="58442" y="2736"/>
                    <a:pt x="59710" y="2903"/>
                  </a:cubicBezTo>
                  <a:cubicBezTo>
                    <a:pt x="64813" y="3570"/>
                    <a:pt x="69417" y="4404"/>
                    <a:pt x="73153" y="5471"/>
                  </a:cubicBezTo>
                  <a:cubicBezTo>
                    <a:pt x="76889" y="6505"/>
                    <a:pt x="79791" y="7773"/>
                    <a:pt x="81759" y="8707"/>
                  </a:cubicBezTo>
                  <a:cubicBezTo>
                    <a:pt x="82259" y="8940"/>
                    <a:pt x="82693" y="9141"/>
                    <a:pt x="83060" y="9341"/>
                  </a:cubicBezTo>
                  <a:cubicBezTo>
                    <a:pt x="83427" y="9541"/>
                    <a:pt x="83727" y="9708"/>
                    <a:pt x="83994" y="9841"/>
                  </a:cubicBezTo>
                  <a:cubicBezTo>
                    <a:pt x="84432" y="10075"/>
                    <a:pt x="84717" y="10181"/>
                    <a:pt x="84803" y="10181"/>
                  </a:cubicBezTo>
                  <a:cubicBezTo>
                    <a:pt x="84815" y="10181"/>
                    <a:pt x="84824" y="10179"/>
                    <a:pt x="84828" y="10175"/>
                  </a:cubicBezTo>
                  <a:cubicBezTo>
                    <a:pt x="84828" y="10141"/>
                    <a:pt x="84594" y="9941"/>
                    <a:pt x="84127" y="9641"/>
                  </a:cubicBezTo>
                  <a:cubicBezTo>
                    <a:pt x="83894" y="9474"/>
                    <a:pt x="83593" y="9274"/>
                    <a:pt x="83226" y="9040"/>
                  </a:cubicBezTo>
                  <a:cubicBezTo>
                    <a:pt x="82860" y="8807"/>
                    <a:pt x="82459" y="8573"/>
                    <a:pt x="81992" y="8273"/>
                  </a:cubicBezTo>
                  <a:cubicBezTo>
                    <a:pt x="80058" y="7206"/>
                    <a:pt x="77155" y="5805"/>
                    <a:pt x="73386" y="4637"/>
                  </a:cubicBezTo>
                  <a:cubicBezTo>
                    <a:pt x="69617" y="3436"/>
                    <a:pt x="65013" y="2502"/>
                    <a:pt x="59876" y="1802"/>
                  </a:cubicBezTo>
                  <a:cubicBezTo>
                    <a:pt x="58576" y="1602"/>
                    <a:pt x="57241" y="1435"/>
                    <a:pt x="55907" y="1268"/>
                  </a:cubicBezTo>
                  <a:cubicBezTo>
                    <a:pt x="54573" y="1101"/>
                    <a:pt x="53172" y="1001"/>
                    <a:pt x="51771" y="835"/>
                  </a:cubicBezTo>
                  <a:cubicBezTo>
                    <a:pt x="51070" y="768"/>
                    <a:pt x="50370" y="701"/>
                    <a:pt x="49636" y="634"/>
                  </a:cubicBezTo>
                  <a:cubicBezTo>
                    <a:pt x="48935" y="568"/>
                    <a:pt x="48201" y="468"/>
                    <a:pt x="47468" y="468"/>
                  </a:cubicBezTo>
                  <a:cubicBezTo>
                    <a:pt x="46000" y="368"/>
                    <a:pt x="44532" y="301"/>
                    <a:pt x="43031" y="201"/>
                  </a:cubicBezTo>
                  <a:cubicBezTo>
                    <a:pt x="42297" y="167"/>
                    <a:pt x="41530" y="101"/>
                    <a:pt x="40796" y="101"/>
                  </a:cubicBezTo>
                  <a:cubicBezTo>
                    <a:pt x="40062" y="67"/>
                    <a:pt x="39328" y="67"/>
                    <a:pt x="38595" y="67"/>
                  </a:cubicBezTo>
                  <a:cubicBezTo>
                    <a:pt x="37127" y="34"/>
                    <a:pt x="35693" y="34"/>
                    <a:pt x="3429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29"/>
            <p:cNvSpPr/>
            <p:nvPr/>
          </p:nvSpPr>
          <p:spPr>
            <a:xfrm>
              <a:off x="-4027" y="4048672"/>
              <a:ext cx="897316" cy="70007"/>
            </a:xfrm>
            <a:custGeom>
              <a:avLst/>
              <a:gdLst/>
              <a:ahLst/>
              <a:cxnLst/>
              <a:rect l="l" t="t" r="r" b="b"/>
              <a:pathLst>
                <a:path w="20482" h="2820" extrusionOk="0">
                  <a:moveTo>
                    <a:pt x="16289" y="0"/>
                  </a:moveTo>
                  <a:cubicBezTo>
                    <a:pt x="14567" y="0"/>
                    <a:pt x="12430" y="117"/>
                    <a:pt x="10141" y="387"/>
                  </a:cubicBezTo>
                  <a:cubicBezTo>
                    <a:pt x="4470" y="1154"/>
                    <a:pt x="0" y="2388"/>
                    <a:pt x="67" y="2722"/>
                  </a:cubicBezTo>
                  <a:cubicBezTo>
                    <a:pt x="79" y="2789"/>
                    <a:pt x="243" y="2819"/>
                    <a:pt x="537" y="2819"/>
                  </a:cubicBezTo>
                  <a:cubicBezTo>
                    <a:pt x="1845" y="2819"/>
                    <a:pt x="5726" y="2220"/>
                    <a:pt x="10274" y="1621"/>
                  </a:cubicBezTo>
                  <a:cubicBezTo>
                    <a:pt x="13076" y="1287"/>
                    <a:pt x="15612" y="1054"/>
                    <a:pt x="17446" y="920"/>
                  </a:cubicBezTo>
                  <a:cubicBezTo>
                    <a:pt x="19314" y="787"/>
                    <a:pt x="20448" y="653"/>
                    <a:pt x="20448" y="487"/>
                  </a:cubicBezTo>
                  <a:cubicBezTo>
                    <a:pt x="20482" y="320"/>
                    <a:pt x="19314" y="120"/>
                    <a:pt x="17446" y="20"/>
                  </a:cubicBezTo>
                  <a:cubicBezTo>
                    <a:pt x="17086" y="7"/>
                    <a:pt x="16699" y="0"/>
                    <a:pt x="16289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29"/>
            <p:cNvSpPr/>
            <p:nvPr/>
          </p:nvSpPr>
          <p:spPr>
            <a:xfrm>
              <a:off x="-6962" y="4207899"/>
              <a:ext cx="2069365" cy="111017"/>
            </a:xfrm>
            <a:custGeom>
              <a:avLst/>
              <a:gdLst/>
              <a:ahLst/>
              <a:cxnLst/>
              <a:rect l="l" t="t" r="r" b="b"/>
              <a:pathLst>
                <a:path w="47235" h="4472" extrusionOk="0">
                  <a:moveTo>
                    <a:pt x="35991" y="1"/>
                  </a:moveTo>
                  <a:cubicBezTo>
                    <a:pt x="34955" y="1"/>
                    <a:pt x="33872" y="44"/>
                    <a:pt x="32724" y="44"/>
                  </a:cubicBezTo>
                  <a:cubicBezTo>
                    <a:pt x="29889" y="144"/>
                    <a:pt x="26753" y="344"/>
                    <a:pt x="23484" y="677"/>
                  </a:cubicBezTo>
                  <a:cubicBezTo>
                    <a:pt x="16946" y="1345"/>
                    <a:pt x="11075" y="2279"/>
                    <a:pt x="6839" y="3012"/>
                  </a:cubicBezTo>
                  <a:cubicBezTo>
                    <a:pt x="2636" y="3746"/>
                    <a:pt x="1" y="4247"/>
                    <a:pt x="34" y="4413"/>
                  </a:cubicBezTo>
                  <a:cubicBezTo>
                    <a:pt x="42" y="4452"/>
                    <a:pt x="190" y="4471"/>
                    <a:pt x="466" y="4471"/>
                  </a:cubicBezTo>
                  <a:cubicBezTo>
                    <a:pt x="1379" y="4471"/>
                    <a:pt x="3694" y="4264"/>
                    <a:pt x="6972" y="3880"/>
                  </a:cubicBezTo>
                  <a:cubicBezTo>
                    <a:pt x="11242" y="3379"/>
                    <a:pt x="17113" y="2579"/>
                    <a:pt x="23618" y="1912"/>
                  </a:cubicBezTo>
                  <a:cubicBezTo>
                    <a:pt x="26853" y="1578"/>
                    <a:pt x="29955" y="1345"/>
                    <a:pt x="32757" y="1211"/>
                  </a:cubicBezTo>
                  <a:cubicBezTo>
                    <a:pt x="34192" y="1144"/>
                    <a:pt x="35526" y="1044"/>
                    <a:pt x="36794" y="1044"/>
                  </a:cubicBezTo>
                  <a:cubicBezTo>
                    <a:pt x="37394" y="1044"/>
                    <a:pt x="38028" y="1011"/>
                    <a:pt x="38595" y="1011"/>
                  </a:cubicBezTo>
                  <a:lnTo>
                    <a:pt x="40263" y="1011"/>
                  </a:lnTo>
                  <a:cubicBezTo>
                    <a:pt x="43109" y="1011"/>
                    <a:pt x="45244" y="1100"/>
                    <a:pt x="46351" y="1100"/>
                  </a:cubicBezTo>
                  <a:cubicBezTo>
                    <a:pt x="46905" y="1100"/>
                    <a:pt x="47201" y="1078"/>
                    <a:pt x="47201" y="1011"/>
                  </a:cubicBezTo>
                  <a:cubicBezTo>
                    <a:pt x="47234" y="878"/>
                    <a:pt x="44599" y="377"/>
                    <a:pt x="40296" y="144"/>
                  </a:cubicBezTo>
                  <a:cubicBezTo>
                    <a:pt x="39762" y="110"/>
                    <a:pt x="39195" y="77"/>
                    <a:pt x="38595" y="44"/>
                  </a:cubicBezTo>
                  <a:cubicBezTo>
                    <a:pt x="38028" y="44"/>
                    <a:pt x="37394" y="44"/>
                    <a:pt x="36760" y="10"/>
                  </a:cubicBezTo>
                  <a:cubicBezTo>
                    <a:pt x="36507" y="4"/>
                    <a:pt x="36251" y="1"/>
                    <a:pt x="35991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29"/>
            <p:cNvSpPr/>
            <p:nvPr/>
          </p:nvSpPr>
          <p:spPr>
            <a:xfrm>
              <a:off x="-4027" y="3978342"/>
              <a:ext cx="302552" cy="40390"/>
            </a:xfrm>
            <a:custGeom>
              <a:avLst/>
              <a:gdLst/>
              <a:ahLst/>
              <a:cxnLst/>
              <a:rect l="l" t="t" r="r" b="b"/>
              <a:pathLst>
                <a:path w="6906" h="1627" extrusionOk="0">
                  <a:moveTo>
                    <a:pt x="5767" y="1"/>
                  </a:moveTo>
                  <a:cubicBezTo>
                    <a:pt x="5137" y="1"/>
                    <a:pt x="4287" y="84"/>
                    <a:pt x="3369" y="251"/>
                  </a:cubicBezTo>
                  <a:cubicBezTo>
                    <a:pt x="1501" y="518"/>
                    <a:pt x="0" y="985"/>
                    <a:pt x="67" y="1318"/>
                  </a:cubicBezTo>
                  <a:cubicBezTo>
                    <a:pt x="86" y="1526"/>
                    <a:pt x="596" y="1627"/>
                    <a:pt x="1375" y="1627"/>
                  </a:cubicBezTo>
                  <a:cubicBezTo>
                    <a:pt x="1971" y="1627"/>
                    <a:pt x="2726" y="1568"/>
                    <a:pt x="3536" y="1452"/>
                  </a:cubicBezTo>
                  <a:cubicBezTo>
                    <a:pt x="5438" y="1151"/>
                    <a:pt x="6905" y="584"/>
                    <a:pt x="6839" y="251"/>
                  </a:cubicBezTo>
                  <a:cubicBezTo>
                    <a:pt x="6805" y="84"/>
                    <a:pt x="6397" y="1"/>
                    <a:pt x="5767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29"/>
            <p:cNvSpPr/>
            <p:nvPr/>
          </p:nvSpPr>
          <p:spPr>
            <a:xfrm>
              <a:off x="2231860" y="4237888"/>
              <a:ext cx="1353291" cy="210094"/>
            </a:xfrm>
            <a:custGeom>
              <a:avLst/>
              <a:gdLst/>
              <a:ahLst/>
              <a:cxnLst/>
              <a:rect l="l" t="t" r="r" b="b"/>
              <a:pathLst>
                <a:path w="30890" h="8463" extrusionOk="0">
                  <a:moveTo>
                    <a:pt x="504" y="0"/>
                  </a:moveTo>
                  <a:cubicBezTo>
                    <a:pt x="179" y="0"/>
                    <a:pt x="1" y="29"/>
                    <a:pt x="1" y="70"/>
                  </a:cubicBezTo>
                  <a:cubicBezTo>
                    <a:pt x="1" y="170"/>
                    <a:pt x="434" y="303"/>
                    <a:pt x="1235" y="504"/>
                  </a:cubicBezTo>
                  <a:cubicBezTo>
                    <a:pt x="1602" y="604"/>
                    <a:pt x="2102" y="704"/>
                    <a:pt x="2669" y="804"/>
                  </a:cubicBezTo>
                  <a:cubicBezTo>
                    <a:pt x="2936" y="870"/>
                    <a:pt x="3236" y="937"/>
                    <a:pt x="3570" y="971"/>
                  </a:cubicBezTo>
                  <a:cubicBezTo>
                    <a:pt x="3870" y="1071"/>
                    <a:pt x="4237" y="1137"/>
                    <a:pt x="4571" y="1204"/>
                  </a:cubicBezTo>
                  <a:cubicBezTo>
                    <a:pt x="5305" y="1371"/>
                    <a:pt x="6072" y="1504"/>
                    <a:pt x="6906" y="1704"/>
                  </a:cubicBezTo>
                  <a:cubicBezTo>
                    <a:pt x="7740" y="1871"/>
                    <a:pt x="8607" y="2105"/>
                    <a:pt x="9541" y="2305"/>
                  </a:cubicBezTo>
                  <a:cubicBezTo>
                    <a:pt x="11409" y="2705"/>
                    <a:pt x="13444" y="3239"/>
                    <a:pt x="15579" y="3773"/>
                  </a:cubicBezTo>
                  <a:cubicBezTo>
                    <a:pt x="16646" y="4039"/>
                    <a:pt x="17680" y="4340"/>
                    <a:pt x="18681" y="4606"/>
                  </a:cubicBezTo>
                  <a:cubicBezTo>
                    <a:pt x="18914" y="4673"/>
                    <a:pt x="19181" y="4740"/>
                    <a:pt x="19415" y="4807"/>
                  </a:cubicBezTo>
                  <a:cubicBezTo>
                    <a:pt x="19648" y="4907"/>
                    <a:pt x="19915" y="4973"/>
                    <a:pt x="20149" y="5040"/>
                  </a:cubicBezTo>
                  <a:cubicBezTo>
                    <a:pt x="20616" y="5174"/>
                    <a:pt x="21083" y="5340"/>
                    <a:pt x="21550" y="5474"/>
                  </a:cubicBezTo>
                  <a:cubicBezTo>
                    <a:pt x="23384" y="5974"/>
                    <a:pt x="24985" y="6575"/>
                    <a:pt x="26386" y="7008"/>
                  </a:cubicBezTo>
                  <a:cubicBezTo>
                    <a:pt x="26720" y="7142"/>
                    <a:pt x="27053" y="7242"/>
                    <a:pt x="27354" y="7342"/>
                  </a:cubicBezTo>
                  <a:cubicBezTo>
                    <a:pt x="27654" y="7442"/>
                    <a:pt x="27954" y="7542"/>
                    <a:pt x="28221" y="7675"/>
                  </a:cubicBezTo>
                  <a:cubicBezTo>
                    <a:pt x="28755" y="7875"/>
                    <a:pt x="29222" y="8009"/>
                    <a:pt x="29589" y="8142"/>
                  </a:cubicBezTo>
                  <a:cubicBezTo>
                    <a:pt x="30229" y="8356"/>
                    <a:pt x="30635" y="8463"/>
                    <a:pt x="30788" y="8463"/>
                  </a:cubicBezTo>
                  <a:cubicBezTo>
                    <a:pt x="30827" y="8463"/>
                    <a:pt x="30850" y="8456"/>
                    <a:pt x="30856" y="8443"/>
                  </a:cubicBezTo>
                  <a:cubicBezTo>
                    <a:pt x="30890" y="8342"/>
                    <a:pt x="30523" y="8109"/>
                    <a:pt x="29789" y="7709"/>
                  </a:cubicBezTo>
                  <a:cubicBezTo>
                    <a:pt x="29422" y="7509"/>
                    <a:pt x="28988" y="7275"/>
                    <a:pt x="28488" y="7008"/>
                  </a:cubicBezTo>
                  <a:cubicBezTo>
                    <a:pt x="28221" y="6875"/>
                    <a:pt x="27921" y="6741"/>
                    <a:pt x="27654" y="6608"/>
                  </a:cubicBezTo>
                  <a:cubicBezTo>
                    <a:pt x="27354" y="6474"/>
                    <a:pt x="27020" y="6341"/>
                    <a:pt x="26687" y="6208"/>
                  </a:cubicBezTo>
                  <a:cubicBezTo>
                    <a:pt x="25319" y="5641"/>
                    <a:pt x="23718" y="4973"/>
                    <a:pt x="21883" y="4373"/>
                  </a:cubicBezTo>
                  <a:cubicBezTo>
                    <a:pt x="21449" y="4206"/>
                    <a:pt x="20982" y="4073"/>
                    <a:pt x="20482" y="3906"/>
                  </a:cubicBezTo>
                  <a:cubicBezTo>
                    <a:pt x="20249" y="3839"/>
                    <a:pt x="20015" y="3739"/>
                    <a:pt x="19748" y="3672"/>
                  </a:cubicBezTo>
                  <a:cubicBezTo>
                    <a:pt x="19515" y="3606"/>
                    <a:pt x="19248" y="3506"/>
                    <a:pt x="19014" y="3439"/>
                  </a:cubicBezTo>
                  <a:cubicBezTo>
                    <a:pt x="18014" y="3172"/>
                    <a:pt x="16946" y="2872"/>
                    <a:pt x="15879" y="2572"/>
                  </a:cubicBezTo>
                  <a:cubicBezTo>
                    <a:pt x="13711" y="2038"/>
                    <a:pt x="11676" y="1504"/>
                    <a:pt x="9774" y="1171"/>
                  </a:cubicBezTo>
                  <a:cubicBezTo>
                    <a:pt x="8807" y="1004"/>
                    <a:pt x="7940" y="804"/>
                    <a:pt x="7073" y="670"/>
                  </a:cubicBezTo>
                  <a:cubicBezTo>
                    <a:pt x="6239" y="570"/>
                    <a:pt x="5438" y="437"/>
                    <a:pt x="4704" y="337"/>
                  </a:cubicBezTo>
                  <a:cubicBezTo>
                    <a:pt x="4371" y="303"/>
                    <a:pt x="4004" y="237"/>
                    <a:pt x="3703" y="203"/>
                  </a:cubicBezTo>
                  <a:cubicBezTo>
                    <a:pt x="3370" y="170"/>
                    <a:pt x="3036" y="137"/>
                    <a:pt x="2769" y="137"/>
                  </a:cubicBezTo>
                  <a:cubicBezTo>
                    <a:pt x="2202" y="70"/>
                    <a:pt x="1702" y="37"/>
                    <a:pt x="1268" y="37"/>
                  </a:cubicBezTo>
                  <a:cubicBezTo>
                    <a:pt x="963" y="11"/>
                    <a:pt x="705" y="0"/>
                    <a:pt x="50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29"/>
            <p:cNvSpPr/>
            <p:nvPr/>
          </p:nvSpPr>
          <p:spPr>
            <a:xfrm>
              <a:off x="1110981" y="3989092"/>
              <a:ext cx="2512153" cy="195993"/>
            </a:xfrm>
            <a:custGeom>
              <a:avLst/>
              <a:gdLst/>
              <a:ahLst/>
              <a:cxnLst/>
              <a:rect l="l" t="t" r="r" b="b"/>
              <a:pathLst>
                <a:path w="57342" h="7895" extrusionOk="0">
                  <a:moveTo>
                    <a:pt x="16567" y="0"/>
                  </a:moveTo>
                  <a:cubicBezTo>
                    <a:pt x="13559" y="0"/>
                    <a:pt x="10834" y="90"/>
                    <a:pt x="8507" y="251"/>
                  </a:cubicBezTo>
                  <a:cubicBezTo>
                    <a:pt x="5838" y="452"/>
                    <a:pt x="3704" y="752"/>
                    <a:pt x="2236" y="1052"/>
                  </a:cubicBezTo>
                  <a:cubicBezTo>
                    <a:pt x="768" y="1352"/>
                    <a:pt x="1" y="1686"/>
                    <a:pt x="1" y="1786"/>
                  </a:cubicBezTo>
                  <a:cubicBezTo>
                    <a:pt x="6" y="1796"/>
                    <a:pt x="30" y="1801"/>
                    <a:pt x="71" y="1801"/>
                  </a:cubicBezTo>
                  <a:cubicBezTo>
                    <a:pt x="298" y="1801"/>
                    <a:pt x="1062" y="1660"/>
                    <a:pt x="2303" y="1519"/>
                  </a:cubicBezTo>
                  <a:cubicBezTo>
                    <a:pt x="3770" y="1352"/>
                    <a:pt x="5905" y="1219"/>
                    <a:pt x="8540" y="1152"/>
                  </a:cubicBezTo>
                  <a:cubicBezTo>
                    <a:pt x="9906" y="1109"/>
                    <a:pt x="11408" y="1086"/>
                    <a:pt x="13025" y="1086"/>
                  </a:cubicBezTo>
                  <a:cubicBezTo>
                    <a:pt x="17646" y="1086"/>
                    <a:pt x="23199" y="1274"/>
                    <a:pt x="29155" y="1719"/>
                  </a:cubicBezTo>
                  <a:cubicBezTo>
                    <a:pt x="37194" y="2320"/>
                    <a:pt x="44466" y="3320"/>
                    <a:pt x="49570" y="4588"/>
                  </a:cubicBezTo>
                  <a:cubicBezTo>
                    <a:pt x="52105" y="5222"/>
                    <a:pt x="54106" y="5956"/>
                    <a:pt x="55374" y="6623"/>
                  </a:cubicBezTo>
                  <a:cubicBezTo>
                    <a:pt x="56614" y="7259"/>
                    <a:pt x="57157" y="7895"/>
                    <a:pt x="57263" y="7895"/>
                  </a:cubicBezTo>
                  <a:cubicBezTo>
                    <a:pt x="57268" y="7895"/>
                    <a:pt x="57272" y="7893"/>
                    <a:pt x="57275" y="7890"/>
                  </a:cubicBezTo>
                  <a:cubicBezTo>
                    <a:pt x="57342" y="7857"/>
                    <a:pt x="56908" y="7056"/>
                    <a:pt x="55641" y="6222"/>
                  </a:cubicBezTo>
                  <a:cubicBezTo>
                    <a:pt x="54373" y="5388"/>
                    <a:pt x="52372" y="4488"/>
                    <a:pt x="49803" y="3754"/>
                  </a:cubicBezTo>
                  <a:cubicBezTo>
                    <a:pt x="44666" y="2220"/>
                    <a:pt x="37361" y="1085"/>
                    <a:pt x="29255" y="485"/>
                  </a:cubicBezTo>
                  <a:cubicBezTo>
                    <a:pt x="24724" y="148"/>
                    <a:pt x="20414" y="0"/>
                    <a:pt x="1656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29"/>
            <p:cNvSpPr/>
            <p:nvPr/>
          </p:nvSpPr>
          <p:spPr>
            <a:xfrm>
              <a:off x="4032276" y="4251889"/>
              <a:ext cx="5000868" cy="148081"/>
            </a:xfrm>
            <a:custGeom>
              <a:avLst/>
              <a:gdLst/>
              <a:ahLst/>
              <a:cxnLst/>
              <a:rect l="l" t="t" r="r" b="b"/>
              <a:pathLst>
                <a:path w="114149" h="5965" extrusionOk="0">
                  <a:moveTo>
                    <a:pt x="49818" y="1"/>
                  </a:moveTo>
                  <a:cubicBezTo>
                    <a:pt x="36833" y="1"/>
                    <a:pt x="25181" y="389"/>
                    <a:pt x="16413" y="1207"/>
                  </a:cubicBezTo>
                  <a:cubicBezTo>
                    <a:pt x="11209" y="1674"/>
                    <a:pt x="7039" y="2308"/>
                    <a:pt x="4204" y="3042"/>
                  </a:cubicBezTo>
                  <a:cubicBezTo>
                    <a:pt x="2769" y="3375"/>
                    <a:pt x="1702" y="3776"/>
                    <a:pt x="1002" y="4143"/>
                  </a:cubicBezTo>
                  <a:cubicBezTo>
                    <a:pt x="301" y="4476"/>
                    <a:pt x="1" y="4776"/>
                    <a:pt x="34" y="4810"/>
                  </a:cubicBezTo>
                  <a:cubicBezTo>
                    <a:pt x="37" y="4812"/>
                    <a:pt x="41" y="4813"/>
                    <a:pt x="46" y="4813"/>
                  </a:cubicBezTo>
                  <a:cubicBezTo>
                    <a:pt x="118" y="4813"/>
                    <a:pt x="452" y="4623"/>
                    <a:pt x="1102" y="4376"/>
                  </a:cubicBezTo>
                  <a:cubicBezTo>
                    <a:pt x="1802" y="4109"/>
                    <a:pt x="2870" y="3776"/>
                    <a:pt x="4304" y="3509"/>
                  </a:cubicBezTo>
                  <a:cubicBezTo>
                    <a:pt x="7139" y="2908"/>
                    <a:pt x="11309" y="2441"/>
                    <a:pt x="16479" y="2074"/>
                  </a:cubicBezTo>
                  <a:cubicBezTo>
                    <a:pt x="24613" y="1525"/>
                    <a:pt x="35208" y="1242"/>
                    <a:pt x="47041" y="1242"/>
                  </a:cubicBezTo>
                  <a:cubicBezTo>
                    <a:pt x="50300" y="1242"/>
                    <a:pt x="53653" y="1264"/>
                    <a:pt x="57075" y="1307"/>
                  </a:cubicBezTo>
                  <a:cubicBezTo>
                    <a:pt x="65014" y="1407"/>
                    <a:pt x="72553" y="1574"/>
                    <a:pt x="79424" y="1874"/>
                  </a:cubicBezTo>
                  <a:cubicBezTo>
                    <a:pt x="86296" y="2141"/>
                    <a:pt x="92467" y="2475"/>
                    <a:pt x="97637" y="2975"/>
                  </a:cubicBezTo>
                  <a:cubicBezTo>
                    <a:pt x="98905" y="3108"/>
                    <a:pt x="100139" y="3242"/>
                    <a:pt x="101273" y="3409"/>
                  </a:cubicBezTo>
                  <a:cubicBezTo>
                    <a:pt x="101840" y="3509"/>
                    <a:pt x="102407" y="3609"/>
                    <a:pt x="102941" y="3742"/>
                  </a:cubicBezTo>
                  <a:cubicBezTo>
                    <a:pt x="103475" y="3876"/>
                    <a:pt x="104008" y="3942"/>
                    <a:pt x="104509" y="4042"/>
                  </a:cubicBezTo>
                  <a:cubicBezTo>
                    <a:pt x="106544" y="4443"/>
                    <a:pt x="108312" y="4710"/>
                    <a:pt x="109713" y="5010"/>
                  </a:cubicBezTo>
                  <a:cubicBezTo>
                    <a:pt x="110446" y="5177"/>
                    <a:pt x="111080" y="5277"/>
                    <a:pt x="111614" y="5410"/>
                  </a:cubicBezTo>
                  <a:cubicBezTo>
                    <a:pt x="112148" y="5544"/>
                    <a:pt x="112615" y="5644"/>
                    <a:pt x="112982" y="5744"/>
                  </a:cubicBezTo>
                  <a:cubicBezTo>
                    <a:pt x="113585" y="5875"/>
                    <a:pt x="113961" y="5965"/>
                    <a:pt x="114094" y="5965"/>
                  </a:cubicBezTo>
                  <a:cubicBezTo>
                    <a:pt x="114131" y="5965"/>
                    <a:pt x="114149" y="5958"/>
                    <a:pt x="114149" y="5944"/>
                  </a:cubicBezTo>
                  <a:cubicBezTo>
                    <a:pt x="114149" y="5910"/>
                    <a:pt x="113782" y="5777"/>
                    <a:pt x="113048" y="5510"/>
                  </a:cubicBezTo>
                  <a:cubicBezTo>
                    <a:pt x="112681" y="5377"/>
                    <a:pt x="112248" y="5243"/>
                    <a:pt x="111714" y="5043"/>
                  </a:cubicBezTo>
                  <a:cubicBezTo>
                    <a:pt x="111180" y="4876"/>
                    <a:pt x="110546" y="4743"/>
                    <a:pt x="109846" y="4543"/>
                  </a:cubicBezTo>
                  <a:cubicBezTo>
                    <a:pt x="108412" y="4176"/>
                    <a:pt x="106644" y="3842"/>
                    <a:pt x="104676" y="3375"/>
                  </a:cubicBezTo>
                  <a:cubicBezTo>
                    <a:pt x="104175" y="3242"/>
                    <a:pt x="103642" y="3142"/>
                    <a:pt x="103108" y="3008"/>
                  </a:cubicBezTo>
                  <a:cubicBezTo>
                    <a:pt x="102574" y="2875"/>
                    <a:pt x="102007" y="2742"/>
                    <a:pt x="101407" y="2641"/>
                  </a:cubicBezTo>
                  <a:cubicBezTo>
                    <a:pt x="100239" y="2408"/>
                    <a:pt x="99005" y="2241"/>
                    <a:pt x="97704" y="2108"/>
                  </a:cubicBezTo>
                  <a:cubicBezTo>
                    <a:pt x="92534" y="1474"/>
                    <a:pt x="86329" y="1040"/>
                    <a:pt x="79458" y="707"/>
                  </a:cubicBezTo>
                  <a:cubicBezTo>
                    <a:pt x="72586" y="373"/>
                    <a:pt x="65014" y="140"/>
                    <a:pt x="57075" y="40"/>
                  </a:cubicBezTo>
                  <a:cubicBezTo>
                    <a:pt x="54618" y="14"/>
                    <a:pt x="52196" y="1"/>
                    <a:pt x="4981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29"/>
            <p:cNvSpPr/>
            <p:nvPr/>
          </p:nvSpPr>
          <p:spPr>
            <a:xfrm>
              <a:off x="4020578" y="4157008"/>
              <a:ext cx="5011119" cy="124870"/>
            </a:xfrm>
            <a:custGeom>
              <a:avLst/>
              <a:gdLst/>
              <a:ahLst/>
              <a:cxnLst/>
              <a:rect l="l" t="t" r="r" b="b"/>
              <a:pathLst>
                <a:path w="114383" h="5030" extrusionOk="0">
                  <a:moveTo>
                    <a:pt x="51252" y="1"/>
                  </a:moveTo>
                  <a:cubicBezTo>
                    <a:pt x="37672" y="1"/>
                    <a:pt x="25505" y="420"/>
                    <a:pt x="16413" y="1326"/>
                  </a:cubicBezTo>
                  <a:cubicBezTo>
                    <a:pt x="11209" y="1860"/>
                    <a:pt x="7039" y="2527"/>
                    <a:pt x="4204" y="3295"/>
                  </a:cubicBezTo>
                  <a:cubicBezTo>
                    <a:pt x="2803" y="3661"/>
                    <a:pt x="1702" y="4062"/>
                    <a:pt x="1002" y="4395"/>
                  </a:cubicBezTo>
                  <a:cubicBezTo>
                    <a:pt x="668" y="4562"/>
                    <a:pt x="401" y="4696"/>
                    <a:pt x="234" y="4829"/>
                  </a:cubicBezTo>
                  <a:cubicBezTo>
                    <a:pt x="68" y="4929"/>
                    <a:pt x="1" y="4996"/>
                    <a:pt x="1" y="5029"/>
                  </a:cubicBezTo>
                  <a:cubicBezTo>
                    <a:pt x="34" y="5029"/>
                    <a:pt x="134" y="4996"/>
                    <a:pt x="301" y="4929"/>
                  </a:cubicBezTo>
                  <a:cubicBezTo>
                    <a:pt x="468" y="4862"/>
                    <a:pt x="735" y="4762"/>
                    <a:pt x="1102" y="4629"/>
                  </a:cubicBezTo>
                  <a:cubicBezTo>
                    <a:pt x="1836" y="4362"/>
                    <a:pt x="2903" y="4062"/>
                    <a:pt x="4304" y="3762"/>
                  </a:cubicBezTo>
                  <a:cubicBezTo>
                    <a:pt x="7139" y="3161"/>
                    <a:pt x="11309" y="2627"/>
                    <a:pt x="16479" y="2227"/>
                  </a:cubicBezTo>
                  <a:cubicBezTo>
                    <a:pt x="25153" y="1528"/>
                    <a:pt x="36665" y="1227"/>
                    <a:pt x="49502" y="1227"/>
                  </a:cubicBezTo>
                  <a:cubicBezTo>
                    <a:pt x="51970" y="1227"/>
                    <a:pt x="54487" y="1238"/>
                    <a:pt x="57042" y="1260"/>
                  </a:cubicBezTo>
                  <a:cubicBezTo>
                    <a:pt x="72920" y="1427"/>
                    <a:pt x="87263" y="1994"/>
                    <a:pt x="97637" y="2594"/>
                  </a:cubicBezTo>
                  <a:cubicBezTo>
                    <a:pt x="102808" y="2894"/>
                    <a:pt x="107011" y="3228"/>
                    <a:pt x="109913" y="3561"/>
                  </a:cubicBezTo>
                  <a:cubicBezTo>
                    <a:pt x="111347" y="3695"/>
                    <a:pt x="112448" y="3828"/>
                    <a:pt x="113215" y="3962"/>
                  </a:cubicBezTo>
                  <a:cubicBezTo>
                    <a:pt x="113768" y="4034"/>
                    <a:pt x="114130" y="4089"/>
                    <a:pt x="114290" y="4089"/>
                  </a:cubicBezTo>
                  <a:cubicBezTo>
                    <a:pt x="114351" y="4089"/>
                    <a:pt x="114383" y="4080"/>
                    <a:pt x="114383" y="4062"/>
                  </a:cubicBezTo>
                  <a:cubicBezTo>
                    <a:pt x="114383" y="4028"/>
                    <a:pt x="114016" y="3895"/>
                    <a:pt x="113282" y="3695"/>
                  </a:cubicBezTo>
                  <a:cubicBezTo>
                    <a:pt x="112515" y="3528"/>
                    <a:pt x="111414" y="3295"/>
                    <a:pt x="109980" y="3061"/>
                  </a:cubicBezTo>
                  <a:cubicBezTo>
                    <a:pt x="107077" y="2627"/>
                    <a:pt x="102874" y="2160"/>
                    <a:pt x="97704" y="1727"/>
                  </a:cubicBezTo>
                  <a:cubicBezTo>
                    <a:pt x="87330" y="893"/>
                    <a:pt x="72953" y="192"/>
                    <a:pt x="57075" y="25"/>
                  </a:cubicBezTo>
                  <a:cubicBezTo>
                    <a:pt x="55109" y="9"/>
                    <a:pt x="53166" y="1"/>
                    <a:pt x="5125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29"/>
            <p:cNvSpPr/>
            <p:nvPr/>
          </p:nvSpPr>
          <p:spPr>
            <a:xfrm>
              <a:off x="4020578" y="4070120"/>
              <a:ext cx="5012565" cy="115188"/>
            </a:xfrm>
            <a:custGeom>
              <a:avLst/>
              <a:gdLst/>
              <a:ahLst/>
              <a:cxnLst/>
              <a:rect l="l" t="t" r="r" b="b"/>
              <a:pathLst>
                <a:path w="114416" h="4640" extrusionOk="0">
                  <a:moveTo>
                    <a:pt x="48494" y="1"/>
                  </a:moveTo>
                  <a:cubicBezTo>
                    <a:pt x="36055" y="1"/>
                    <a:pt x="24908" y="368"/>
                    <a:pt x="16446" y="1157"/>
                  </a:cubicBezTo>
                  <a:cubicBezTo>
                    <a:pt x="11242" y="1624"/>
                    <a:pt x="7073" y="2258"/>
                    <a:pt x="4237" y="2958"/>
                  </a:cubicBezTo>
                  <a:cubicBezTo>
                    <a:pt x="2803" y="3325"/>
                    <a:pt x="1736" y="3692"/>
                    <a:pt x="1035" y="4026"/>
                  </a:cubicBezTo>
                  <a:cubicBezTo>
                    <a:pt x="668" y="4193"/>
                    <a:pt x="401" y="4326"/>
                    <a:pt x="234" y="4426"/>
                  </a:cubicBezTo>
                  <a:cubicBezTo>
                    <a:pt x="68" y="4526"/>
                    <a:pt x="1" y="4593"/>
                    <a:pt x="1" y="4626"/>
                  </a:cubicBezTo>
                  <a:cubicBezTo>
                    <a:pt x="10" y="4635"/>
                    <a:pt x="24" y="4639"/>
                    <a:pt x="42" y="4639"/>
                  </a:cubicBezTo>
                  <a:cubicBezTo>
                    <a:pt x="93" y="4639"/>
                    <a:pt x="179" y="4608"/>
                    <a:pt x="301" y="4560"/>
                  </a:cubicBezTo>
                  <a:cubicBezTo>
                    <a:pt x="501" y="4459"/>
                    <a:pt x="768" y="4359"/>
                    <a:pt x="1102" y="4259"/>
                  </a:cubicBezTo>
                  <a:cubicBezTo>
                    <a:pt x="1836" y="4026"/>
                    <a:pt x="2903" y="3726"/>
                    <a:pt x="4337" y="3425"/>
                  </a:cubicBezTo>
                  <a:cubicBezTo>
                    <a:pt x="7173" y="2858"/>
                    <a:pt x="11342" y="2391"/>
                    <a:pt x="16513" y="2024"/>
                  </a:cubicBezTo>
                  <a:cubicBezTo>
                    <a:pt x="24368" y="1467"/>
                    <a:pt x="34552" y="1217"/>
                    <a:pt x="45939" y="1217"/>
                  </a:cubicBezTo>
                  <a:cubicBezTo>
                    <a:pt x="49543" y="1217"/>
                    <a:pt x="53266" y="1242"/>
                    <a:pt x="57075" y="1291"/>
                  </a:cubicBezTo>
                  <a:cubicBezTo>
                    <a:pt x="72920" y="1491"/>
                    <a:pt x="87263" y="2024"/>
                    <a:pt x="97637" y="2591"/>
                  </a:cubicBezTo>
                  <a:cubicBezTo>
                    <a:pt x="102808" y="2858"/>
                    <a:pt x="107011" y="3125"/>
                    <a:pt x="109913" y="3392"/>
                  </a:cubicBezTo>
                  <a:cubicBezTo>
                    <a:pt x="111347" y="3492"/>
                    <a:pt x="112481" y="3626"/>
                    <a:pt x="113249" y="3692"/>
                  </a:cubicBezTo>
                  <a:cubicBezTo>
                    <a:pt x="113767" y="3739"/>
                    <a:pt x="114136" y="3787"/>
                    <a:pt x="114308" y="3787"/>
                  </a:cubicBezTo>
                  <a:cubicBezTo>
                    <a:pt x="114379" y="3787"/>
                    <a:pt x="114416" y="3779"/>
                    <a:pt x="114416" y="3759"/>
                  </a:cubicBezTo>
                  <a:cubicBezTo>
                    <a:pt x="114416" y="3726"/>
                    <a:pt x="114049" y="3592"/>
                    <a:pt x="113282" y="3459"/>
                  </a:cubicBezTo>
                  <a:cubicBezTo>
                    <a:pt x="112515" y="3292"/>
                    <a:pt x="111414" y="3092"/>
                    <a:pt x="109980" y="2892"/>
                  </a:cubicBezTo>
                  <a:cubicBezTo>
                    <a:pt x="107077" y="2525"/>
                    <a:pt x="102874" y="2091"/>
                    <a:pt x="97704" y="1691"/>
                  </a:cubicBezTo>
                  <a:cubicBezTo>
                    <a:pt x="87330" y="924"/>
                    <a:pt x="72953" y="256"/>
                    <a:pt x="57108" y="56"/>
                  </a:cubicBezTo>
                  <a:cubicBezTo>
                    <a:pt x="54182" y="19"/>
                    <a:pt x="51305" y="1"/>
                    <a:pt x="4849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29"/>
            <p:cNvSpPr/>
            <p:nvPr/>
          </p:nvSpPr>
          <p:spPr>
            <a:xfrm>
              <a:off x="4312879" y="3984648"/>
              <a:ext cx="4721754" cy="91679"/>
            </a:xfrm>
            <a:custGeom>
              <a:avLst/>
              <a:gdLst/>
              <a:ahLst/>
              <a:cxnLst/>
              <a:rect l="l" t="t" r="r" b="b"/>
              <a:pathLst>
                <a:path w="107778" h="3693" extrusionOk="0">
                  <a:moveTo>
                    <a:pt x="42920" y="0"/>
                  </a:moveTo>
                  <a:cubicBezTo>
                    <a:pt x="32426" y="0"/>
                    <a:pt x="23044" y="182"/>
                    <a:pt x="15745" y="531"/>
                  </a:cubicBezTo>
                  <a:cubicBezTo>
                    <a:pt x="10841" y="764"/>
                    <a:pt x="6905" y="1064"/>
                    <a:pt x="4170" y="1398"/>
                  </a:cubicBezTo>
                  <a:cubicBezTo>
                    <a:pt x="2836" y="1565"/>
                    <a:pt x="1768" y="1731"/>
                    <a:pt x="1068" y="1898"/>
                  </a:cubicBezTo>
                  <a:cubicBezTo>
                    <a:pt x="367" y="2065"/>
                    <a:pt x="0" y="2198"/>
                    <a:pt x="0" y="2232"/>
                  </a:cubicBezTo>
                  <a:cubicBezTo>
                    <a:pt x="9" y="2240"/>
                    <a:pt x="38" y="2244"/>
                    <a:pt x="88" y="2244"/>
                  </a:cubicBezTo>
                  <a:cubicBezTo>
                    <a:pt x="238" y="2244"/>
                    <a:pt x="576" y="2207"/>
                    <a:pt x="1101" y="2132"/>
                  </a:cubicBezTo>
                  <a:cubicBezTo>
                    <a:pt x="1802" y="2065"/>
                    <a:pt x="2869" y="1965"/>
                    <a:pt x="4237" y="1865"/>
                  </a:cubicBezTo>
                  <a:cubicBezTo>
                    <a:pt x="6939" y="1698"/>
                    <a:pt x="10908" y="1531"/>
                    <a:pt x="15778" y="1398"/>
                  </a:cubicBezTo>
                  <a:cubicBezTo>
                    <a:pt x="21208" y="1268"/>
                    <a:pt x="27809" y="1200"/>
                    <a:pt x="35171" y="1200"/>
                  </a:cubicBezTo>
                  <a:cubicBezTo>
                    <a:pt x="41016" y="1200"/>
                    <a:pt x="47340" y="1243"/>
                    <a:pt x="53939" y="1331"/>
                  </a:cubicBezTo>
                  <a:cubicBezTo>
                    <a:pt x="68816" y="1498"/>
                    <a:pt x="82292" y="1865"/>
                    <a:pt x="92066" y="2365"/>
                  </a:cubicBezTo>
                  <a:cubicBezTo>
                    <a:pt x="96936" y="2632"/>
                    <a:pt x="100872" y="2899"/>
                    <a:pt x="103574" y="3166"/>
                  </a:cubicBezTo>
                  <a:cubicBezTo>
                    <a:pt x="104942" y="3299"/>
                    <a:pt x="105976" y="3466"/>
                    <a:pt x="106677" y="3566"/>
                  </a:cubicBezTo>
                  <a:cubicBezTo>
                    <a:pt x="107181" y="3638"/>
                    <a:pt x="107530" y="3693"/>
                    <a:pt x="107686" y="3693"/>
                  </a:cubicBezTo>
                  <a:cubicBezTo>
                    <a:pt x="107746" y="3693"/>
                    <a:pt x="107777" y="3685"/>
                    <a:pt x="107777" y="3666"/>
                  </a:cubicBezTo>
                  <a:cubicBezTo>
                    <a:pt x="107777" y="3633"/>
                    <a:pt x="107444" y="3499"/>
                    <a:pt x="106743" y="3299"/>
                  </a:cubicBezTo>
                  <a:cubicBezTo>
                    <a:pt x="106043" y="3132"/>
                    <a:pt x="104975" y="2899"/>
                    <a:pt x="103641" y="2699"/>
                  </a:cubicBezTo>
                  <a:cubicBezTo>
                    <a:pt x="100939" y="2265"/>
                    <a:pt x="96970" y="1865"/>
                    <a:pt x="92100" y="1498"/>
                  </a:cubicBezTo>
                  <a:cubicBezTo>
                    <a:pt x="82359" y="764"/>
                    <a:pt x="68850" y="264"/>
                    <a:pt x="53939" y="64"/>
                  </a:cubicBezTo>
                  <a:cubicBezTo>
                    <a:pt x="50163" y="21"/>
                    <a:pt x="46478" y="0"/>
                    <a:pt x="4292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29"/>
            <p:cNvSpPr/>
            <p:nvPr/>
          </p:nvSpPr>
          <p:spPr>
            <a:xfrm>
              <a:off x="3878853" y="4329542"/>
              <a:ext cx="4482070" cy="199916"/>
            </a:xfrm>
            <a:custGeom>
              <a:avLst/>
              <a:gdLst/>
              <a:ahLst/>
              <a:cxnLst/>
              <a:rect l="l" t="t" r="r" b="b"/>
              <a:pathLst>
                <a:path w="102307" h="8053" extrusionOk="0">
                  <a:moveTo>
                    <a:pt x="90534" y="0"/>
                  </a:moveTo>
                  <a:cubicBezTo>
                    <a:pt x="90112" y="0"/>
                    <a:pt x="89743" y="21"/>
                    <a:pt x="89431" y="47"/>
                  </a:cubicBezTo>
                  <a:cubicBezTo>
                    <a:pt x="88630" y="147"/>
                    <a:pt x="88230" y="247"/>
                    <a:pt x="88230" y="281"/>
                  </a:cubicBezTo>
                  <a:cubicBezTo>
                    <a:pt x="88230" y="309"/>
                    <a:pt x="88307" y="319"/>
                    <a:pt x="88455" y="319"/>
                  </a:cubicBezTo>
                  <a:cubicBezTo>
                    <a:pt x="88656" y="319"/>
                    <a:pt x="88988" y="300"/>
                    <a:pt x="89431" y="281"/>
                  </a:cubicBezTo>
                  <a:cubicBezTo>
                    <a:pt x="90198" y="314"/>
                    <a:pt x="91366" y="347"/>
                    <a:pt x="92833" y="681"/>
                  </a:cubicBezTo>
                  <a:cubicBezTo>
                    <a:pt x="94301" y="981"/>
                    <a:pt x="96036" y="1448"/>
                    <a:pt x="98004" y="2249"/>
                  </a:cubicBezTo>
                  <a:cubicBezTo>
                    <a:pt x="98271" y="2349"/>
                    <a:pt x="98504" y="2449"/>
                    <a:pt x="98771" y="2516"/>
                  </a:cubicBezTo>
                  <a:cubicBezTo>
                    <a:pt x="99004" y="2649"/>
                    <a:pt x="99271" y="2749"/>
                    <a:pt x="99505" y="2849"/>
                  </a:cubicBezTo>
                  <a:cubicBezTo>
                    <a:pt x="100005" y="3083"/>
                    <a:pt x="100505" y="3383"/>
                    <a:pt x="100906" y="3716"/>
                  </a:cubicBezTo>
                  <a:cubicBezTo>
                    <a:pt x="101006" y="3817"/>
                    <a:pt x="101073" y="3917"/>
                    <a:pt x="101173" y="4017"/>
                  </a:cubicBezTo>
                  <a:cubicBezTo>
                    <a:pt x="101239" y="4117"/>
                    <a:pt x="101339" y="4217"/>
                    <a:pt x="101339" y="4317"/>
                  </a:cubicBezTo>
                  <a:cubicBezTo>
                    <a:pt x="101439" y="4517"/>
                    <a:pt x="101439" y="4717"/>
                    <a:pt x="101373" y="4917"/>
                  </a:cubicBezTo>
                  <a:cubicBezTo>
                    <a:pt x="101273" y="5151"/>
                    <a:pt x="101106" y="5351"/>
                    <a:pt x="100906" y="5518"/>
                  </a:cubicBezTo>
                  <a:cubicBezTo>
                    <a:pt x="100672" y="5718"/>
                    <a:pt x="100439" y="5885"/>
                    <a:pt x="100139" y="6018"/>
                  </a:cubicBezTo>
                  <a:cubicBezTo>
                    <a:pt x="99038" y="6619"/>
                    <a:pt x="97670" y="6952"/>
                    <a:pt x="96302" y="7052"/>
                  </a:cubicBezTo>
                  <a:cubicBezTo>
                    <a:pt x="96069" y="7063"/>
                    <a:pt x="95835" y="7071"/>
                    <a:pt x="95601" y="7071"/>
                  </a:cubicBezTo>
                  <a:cubicBezTo>
                    <a:pt x="95131" y="7071"/>
                    <a:pt x="94657" y="7041"/>
                    <a:pt x="94168" y="6952"/>
                  </a:cubicBezTo>
                  <a:cubicBezTo>
                    <a:pt x="93801" y="6885"/>
                    <a:pt x="93434" y="6819"/>
                    <a:pt x="93067" y="6752"/>
                  </a:cubicBezTo>
                  <a:cubicBezTo>
                    <a:pt x="92700" y="6652"/>
                    <a:pt x="92300" y="6585"/>
                    <a:pt x="91933" y="6485"/>
                  </a:cubicBezTo>
                  <a:cubicBezTo>
                    <a:pt x="88930" y="5751"/>
                    <a:pt x="85762" y="4417"/>
                    <a:pt x="82159" y="3850"/>
                  </a:cubicBezTo>
                  <a:cubicBezTo>
                    <a:pt x="75121" y="2816"/>
                    <a:pt x="67315" y="2015"/>
                    <a:pt x="59109" y="1548"/>
                  </a:cubicBezTo>
                  <a:cubicBezTo>
                    <a:pt x="54248" y="1272"/>
                    <a:pt x="49515" y="1147"/>
                    <a:pt x="44987" y="1147"/>
                  </a:cubicBezTo>
                  <a:cubicBezTo>
                    <a:pt x="41872" y="1147"/>
                    <a:pt x="38855" y="1206"/>
                    <a:pt x="35959" y="1315"/>
                  </a:cubicBezTo>
                  <a:cubicBezTo>
                    <a:pt x="28821" y="1582"/>
                    <a:pt x="22450" y="2149"/>
                    <a:pt x="17113" y="2849"/>
                  </a:cubicBezTo>
                  <a:cubicBezTo>
                    <a:pt x="16445" y="2949"/>
                    <a:pt x="15778" y="3016"/>
                    <a:pt x="15144" y="3116"/>
                  </a:cubicBezTo>
                  <a:cubicBezTo>
                    <a:pt x="14511" y="3216"/>
                    <a:pt x="13910" y="3316"/>
                    <a:pt x="13310" y="3383"/>
                  </a:cubicBezTo>
                  <a:cubicBezTo>
                    <a:pt x="12109" y="3583"/>
                    <a:pt x="10975" y="3750"/>
                    <a:pt x="9907" y="3917"/>
                  </a:cubicBezTo>
                  <a:cubicBezTo>
                    <a:pt x="7806" y="4317"/>
                    <a:pt x="6005" y="4650"/>
                    <a:pt x="4537" y="4984"/>
                  </a:cubicBezTo>
                  <a:cubicBezTo>
                    <a:pt x="3069" y="5318"/>
                    <a:pt x="1935" y="5584"/>
                    <a:pt x="1168" y="5751"/>
                  </a:cubicBezTo>
                  <a:cubicBezTo>
                    <a:pt x="401" y="5951"/>
                    <a:pt x="0" y="6085"/>
                    <a:pt x="0" y="6118"/>
                  </a:cubicBezTo>
                  <a:cubicBezTo>
                    <a:pt x="10" y="6137"/>
                    <a:pt x="48" y="6145"/>
                    <a:pt x="114" y="6145"/>
                  </a:cubicBezTo>
                  <a:cubicBezTo>
                    <a:pt x="286" y="6145"/>
                    <a:pt x="648" y="6090"/>
                    <a:pt x="1201" y="6018"/>
                  </a:cubicBezTo>
                  <a:cubicBezTo>
                    <a:pt x="2002" y="5918"/>
                    <a:pt x="3136" y="5718"/>
                    <a:pt x="4637" y="5451"/>
                  </a:cubicBezTo>
                  <a:cubicBezTo>
                    <a:pt x="6105" y="5218"/>
                    <a:pt x="7906" y="4951"/>
                    <a:pt x="10041" y="4617"/>
                  </a:cubicBezTo>
                  <a:cubicBezTo>
                    <a:pt x="11075" y="4484"/>
                    <a:pt x="12209" y="4350"/>
                    <a:pt x="13410" y="4183"/>
                  </a:cubicBezTo>
                  <a:cubicBezTo>
                    <a:pt x="14010" y="4117"/>
                    <a:pt x="14611" y="4017"/>
                    <a:pt x="15245" y="3950"/>
                  </a:cubicBezTo>
                  <a:cubicBezTo>
                    <a:pt x="15878" y="3883"/>
                    <a:pt x="16545" y="3817"/>
                    <a:pt x="17213" y="3750"/>
                  </a:cubicBezTo>
                  <a:cubicBezTo>
                    <a:pt x="22550" y="3149"/>
                    <a:pt x="28921" y="2649"/>
                    <a:pt x="35993" y="2449"/>
                  </a:cubicBezTo>
                  <a:cubicBezTo>
                    <a:pt x="38308" y="2383"/>
                    <a:pt x="40702" y="2350"/>
                    <a:pt x="43161" y="2350"/>
                  </a:cubicBezTo>
                  <a:cubicBezTo>
                    <a:pt x="48214" y="2350"/>
                    <a:pt x="53545" y="2491"/>
                    <a:pt x="59042" y="2782"/>
                  </a:cubicBezTo>
                  <a:cubicBezTo>
                    <a:pt x="67215" y="3249"/>
                    <a:pt x="74954" y="4017"/>
                    <a:pt x="81992" y="4984"/>
                  </a:cubicBezTo>
                  <a:cubicBezTo>
                    <a:pt x="85428" y="5484"/>
                    <a:pt x="88564" y="6785"/>
                    <a:pt x="91699" y="7486"/>
                  </a:cubicBezTo>
                  <a:cubicBezTo>
                    <a:pt x="92066" y="7586"/>
                    <a:pt x="92466" y="7686"/>
                    <a:pt x="92867" y="7753"/>
                  </a:cubicBezTo>
                  <a:cubicBezTo>
                    <a:pt x="93234" y="7819"/>
                    <a:pt x="93634" y="7886"/>
                    <a:pt x="94034" y="7919"/>
                  </a:cubicBezTo>
                  <a:cubicBezTo>
                    <a:pt x="94546" y="8008"/>
                    <a:pt x="95072" y="8053"/>
                    <a:pt x="95593" y="8053"/>
                  </a:cubicBezTo>
                  <a:cubicBezTo>
                    <a:pt x="95854" y="8053"/>
                    <a:pt x="96113" y="8042"/>
                    <a:pt x="96369" y="8020"/>
                  </a:cubicBezTo>
                  <a:cubicBezTo>
                    <a:pt x="97904" y="7853"/>
                    <a:pt x="99305" y="7486"/>
                    <a:pt x="100572" y="6819"/>
                  </a:cubicBezTo>
                  <a:cubicBezTo>
                    <a:pt x="100906" y="6619"/>
                    <a:pt x="101206" y="6418"/>
                    <a:pt x="101473" y="6185"/>
                  </a:cubicBezTo>
                  <a:cubicBezTo>
                    <a:pt x="101740" y="5918"/>
                    <a:pt x="102007" y="5618"/>
                    <a:pt x="102140" y="5251"/>
                  </a:cubicBezTo>
                  <a:cubicBezTo>
                    <a:pt x="102307" y="4851"/>
                    <a:pt x="102273" y="4384"/>
                    <a:pt x="102107" y="4017"/>
                  </a:cubicBezTo>
                  <a:cubicBezTo>
                    <a:pt x="102040" y="3817"/>
                    <a:pt x="101906" y="3683"/>
                    <a:pt x="101806" y="3516"/>
                  </a:cubicBezTo>
                  <a:cubicBezTo>
                    <a:pt x="101673" y="3383"/>
                    <a:pt x="101573" y="3249"/>
                    <a:pt x="101439" y="3149"/>
                  </a:cubicBezTo>
                  <a:cubicBezTo>
                    <a:pt x="100906" y="2716"/>
                    <a:pt x="100372" y="2416"/>
                    <a:pt x="99838" y="2182"/>
                  </a:cubicBezTo>
                  <a:cubicBezTo>
                    <a:pt x="99571" y="2082"/>
                    <a:pt x="99305" y="1982"/>
                    <a:pt x="99038" y="1848"/>
                  </a:cubicBezTo>
                  <a:cubicBezTo>
                    <a:pt x="98771" y="1782"/>
                    <a:pt x="98504" y="1682"/>
                    <a:pt x="98237" y="1582"/>
                  </a:cubicBezTo>
                  <a:cubicBezTo>
                    <a:pt x="96236" y="848"/>
                    <a:pt x="94401" y="447"/>
                    <a:pt x="92900" y="214"/>
                  </a:cubicBezTo>
                  <a:cubicBezTo>
                    <a:pt x="91985" y="51"/>
                    <a:pt x="91194" y="0"/>
                    <a:pt x="9053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29"/>
            <p:cNvSpPr/>
            <p:nvPr/>
          </p:nvSpPr>
          <p:spPr>
            <a:xfrm>
              <a:off x="3289" y="4327357"/>
              <a:ext cx="2819042" cy="172534"/>
            </a:xfrm>
            <a:custGeom>
              <a:avLst/>
              <a:gdLst/>
              <a:ahLst/>
              <a:cxnLst/>
              <a:rect l="l" t="t" r="r" b="b"/>
              <a:pathLst>
                <a:path w="64347" h="6950" extrusionOk="0">
                  <a:moveTo>
                    <a:pt x="39810" y="0"/>
                  </a:moveTo>
                  <a:cubicBezTo>
                    <a:pt x="39111" y="0"/>
                    <a:pt x="38416" y="2"/>
                    <a:pt x="37727" y="2"/>
                  </a:cubicBezTo>
                  <a:cubicBezTo>
                    <a:pt x="36159" y="68"/>
                    <a:pt x="34658" y="135"/>
                    <a:pt x="33157" y="169"/>
                  </a:cubicBezTo>
                  <a:cubicBezTo>
                    <a:pt x="32390" y="202"/>
                    <a:pt x="31656" y="269"/>
                    <a:pt x="30956" y="335"/>
                  </a:cubicBezTo>
                  <a:cubicBezTo>
                    <a:pt x="30222" y="402"/>
                    <a:pt x="29488" y="469"/>
                    <a:pt x="28787" y="535"/>
                  </a:cubicBezTo>
                  <a:cubicBezTo>
                    <a:pt x="27353" y="669"/>
                    <a:pt x="25985" y="769"/>
                    <a:pt x="24651" y="902"/>
                  </a:cubicBezTo>
                  <a:cubicBezTo>
                    <a:pt x="23317" y="1103"/>
                    <a:pt x="22016" y="1236"/>
                    <a:pt x="20748" y="1403"/>
                  </a:cubicBezTo>
                  <a:cubicBezTo>
                    <a:pt x="18247" y="1703"/>
                    <a:pt x="15912" y="2037"/>
                    <a:pt x="13810" y="2337"/>
                  </a:cubicBezTo>
                  <a:cubicBezTo>
                    <a:pt x="11675" y="2637"/>
                    <a:pt x="9740" y="2837"/>
                    <a:pt x="8073" y="3037"/>
                  </a:cubicBezTo>
                  <a:cubicBezTo>
                    <a:pt x="7205" y="3137"/>
                    <a:pt x="6438" y="3237"/>
                    <a:pt x="5704" y="3337"/>
                  </a:cubicBezTo>
                  <a:cubicBezTo>
                    <a:pt x="4970" y="3438"/>
                    <a:pt x="4303" y="3504"/>
                    <a:pt x="3736" y="3571"/>
                  </a:cubicBezTo>
                  <a:cubicBezTo>
                    <a:pt x="1334" y="3771"/>
                    <a:pt x="0" y="3938"/>
                    <a:pt x="34" y="4038"/>
                  </a:cubicBezTo>
                  <a:cubicBezTo>
                    <a:pt x="34" y="4071"/>
                    <a:pt x="367" y="4088"/>
                    <a:pt x="997" y="4088"/>
                  </a:cubicBezTo>
                  <a:cubicBezTo>
                    <a:pt x="1626" y="4088"/>
                    <a:pt x="2552" y="4071"/>
                    <a:pt x="3736" y="4038"/>
                  </a:cubicBezTo>
                  <a:cubicBezTo>
                    <a:pt x="4337" y="4038"/>
                    <a:pt x="5004" y="3971"/>
                    <a:pt x="5738" y="3938"/>
                  </a:cubicBezTo>
                  <a:cubicBezTo>
                    <a:pt x="6471" y="3871"/>
                    <a:pt x="7272" y="3804"/>
                    <a:pt x="8106" y="3738"/>
                  </a:cubicBezTo>
                  <a:cubicBezTo>
                    <a:pt x="9807" y="3604"/>
                    <a:pt x="11775" y="3438"/>
                    <a:pt x="13910" y="3204"/>
                  </a:cubicBezTo>
                  <a:cubicBezTo>
                    <a:pt x="16045" y="2971"/>
                    <a:pt x="18380" y="2704"/>
                    <a:pt x="20882" y="2437"/>
                  </a:cubicBezTo>
                  <a:cubicBezTo>
                    <a:pt x="22116" y="2303"/>
                    <a:pt x="23417" y="2170"/>
                    <a:pt x="24751" y="2003"/>
                  </a:cubicBezTo>
                  <a:cubicBezTo>
                    <a:pt x="26085" y="1870"/>
                    <a:pt x="27453" y="1803"/>
                    <a:pt x="28887" y="1670"/>
                  </a:cubicBezTo>
                  <a:cubicBezTo>
                    <a:pt x="29588" y="1603"/>
                    <a:pt x="30288" y="1570"/>
                    <a:pt x="31022" y="1503"/>
                  </a:cubicBezTo>
                  <a:cubicBezTo>
                    <a:pt x="31723" y="1436"/>
                    <a:pt x="32457" y="1369"/>
                    <a:pt x="33191" y="1369"/>
                  </a:cubicBezTo>
                  <a:cubicBezTo>
                    <a:pt x="34692" y="1303"/>
                    <a:pt x="36193" y="1269"/>
                    <a:pt x="37727" y="1236"/>
                  </a:cubicBezTo>
                  <a:cubicBezTo>
                    <a:pt x="40796" y="1236"/>
                    <a:pt x="43998" y="1236"/>
                    <a:pt x="47234" y="1436"/>
                  </a:cubicBezTo>
                  <a:cubicBezTo>
                    <a:pt x="48068" y="1503"/>
                    <a:pt x="48868" y="1536"/>
                    <a:pt x="49669" y="1570"/>
                  </a:cubicBezTo>
                  <a:cubicBezTo>
                    <a:pt x="50470" y="1636"/>
                    <a:pt x="51270" y="1736"/>
                    <a:pt x="52071" y="1803"/>
                  </a:cubicBezTo>
                  <a:cubicBezTo>
                    <a:pt x="53638" y="1936"/>
                    <a:pt x="55206" y="2070"/>
                    <a:pt x="56741" y="2237"/>
                  </a:cubicBezTo>
                  <a:cubicBezTo>
                    <a:pt x="58242" y="2403"/>
                    <a:pt x="59743" y="2570"/>
                    <a:pt x="61044" y="3071"/>
                  </a:cubicBezTo>
                  <a:cubicBezTo>
                    <a:pt x="61678" y="3304"/>
                    <a:pt x="62278" y="3638"/>
                    <a:pt x="62745" y="4038"/>
                  </a:cubicBezTo>
                  <a:cubicBezTo>
                    <a:pt x="62978" y="4238"/>
                    <a:pt x="63145" y="4472"/>
                    <a:pt x="63145" y="4572"/>
                  </a:cubicBezTo>
                  <a:cubicBezTo>
                    <a:pt x="63145" y="4605"/>
                    <a:pt x="63145" y="4638"/>
                    <a:pt x="63112" y="4705"/>
                  </a:cubicBezTo>
                  <a:cubicBezTo>
                    <a:pt x="63079" y="4772"/>
                    <a:pt x="62978" y="4839"/>
                    <a:pt x="62878" y="4939"/>
                  </a:cubicBezTo>
                  <a:cubicBezTo>
                    <a:pt x="62445" y="5239"/>
                    <a:pt x="61778" y="5439"/>
                    <a:pt x="61177" y="5572"/>
                  </a:cubicBezTo>
                  <a:cubicBezTo>
                    <a:pt x="60844" y="5639"/>
                    <a:pt x="60543" y="5706"/>
                    <a:pt x="60210" y="5706"/>
                  </a:cubicBezTo>
                  <a:cubicBezTo>
                    <a:pt x="59876" y="5739"/>
                    <a:pt x="59543" y="5739"/>
                    <a:pt x="59209" y="5773"/>
                  </a:cubicBezTo>
                  <a:cubicBezTo>
                    <a:pt x="58542" y="5806"/>
                    <a:pt x="57875" y="5839"/>
                    <a:pt x="57241" y="5873"/>
                  </a:cubicBezTo>
                  <a:cubicBezTo>
                    <a:pt x="56607" y="5906"/>
                    <a:pt x="55940" y="5906"/>
                    <a:pt x="55340" y="5906"/>
                  </a:cubicBezTo>
                  <a:cubicBezTo>
                    <a:pt x="54804" y="5934"/>
                    <a:pt x="54280" y="5944"/>
                    <a:pt x="53766" y="5944"/>
                  </a:cubicBezTo>
                  <a:cubicBezTo>
                    <a:pt x="53063" y="5944"/>
                    <a:pt x="52378" y="5925"/>
                    <a:pt x="51704" y="5906"/>
                  </a:cubicBezTo>
                  <a:cubicBezTo>
                    <a:pt x="51481" y="5912"/>
                    <a:pt x="51259" y="5915"/>
                    <a:pt x="51039" y="5915"/>
                  </a:cubicBezTo>
                  <a:cubicBezTo>
                    <a:pt x="50105" y="5915"/>
                    <a:pt x="49198" y="5866"/>
                    <a:pt x="48335" y="5839"/>
                  </a:cubicBezTo>
                  <a:cubicBezTo>
                    <a:pt x="44065" y="5639"/>
                    <a:pt x="40596" y="5372"/>
                    <a:pt x="38194" y="5239"/>
                  </a:cubicBezTo>
                  <a:cubicBezTo>
                    <a:pt x="36585" y="5125"/>
                    <a:pt x="35453" y="5058"/>
                    <a:pt x="34882" y="5058"/>
                  </a:cubicBezTo>
                  <a:cubicBezTo>
                    <a:pt x="34613" y="5058"/>
                    <a:pt x="34469" y="5073"/>
                    <a:pt x="34458" y="5105"/>
                  </a:cubicBezTo>
                  <a:cubicBezTo>
                    <a:pt x="34458" y="5205"/>
                    <a:pt x="35759" y="5406"/>
                    <a:pt x="38161" y="5706"/>
                  </a:cubicBezTo>
                  <a:cubicBezTo>
                    <a:pt x="40529" y="6006"/>
                    <a:pt x="43998" y="6406"/>
                    <a:pt x="48301" y="6707"/>
                  </a:cubicBezTo>
                  <a:cubicBezTo>
                    <a:pt x="49369" y="6773"/>
                    <a:pt x="50503" y="6873"/>
                    <a:pt x="51670" y="6873"/>
                  </a:cubicBezTo>
                  <a:cubicBezTo>
                    <a:pt x="52615" y="6900"/>
                    <a:pt x="53603" y="6949"/>
                    <a:pt x="54617" y="6949"/>
                  </a:cubicBezTo>
                  <a:cubicBezTo>
                    <a:pt x="54857" y="6949"/>
                    <a:pt x="55098" y="6946"/>
                    <a:pt x="55340" y="6940"/>
                  </a:cubicBezTo>
                  <a:lnTo>
                    <a:pt x="57274" y="6940"/>
                  </a:lnTo>
                  <a:cubicBezTo>
                    <a:pt x="57942" y="6907"/>
                    <a:pt x="58609" y="6873"/>
                    <a:pt x="59276" y="6873"/>
                  </a:cubicBezTo>
                  <a:cubicBezTo>
                    <a:pt x="59609" y="6840"/>
                    <a:pt x="59943" y="6840"/>
                    <a:pt x="60310" y="6807"/>
                  </a:cubicBezTo>
                  <a:cubicBezTo>
                    <a:pt x="60643" y="6807"/>
                    <a:pt x="61044" y="6773"/>
                    <a:pt x="61377" y="6673"/>
                  </a:cubicBezTo>
                  <a:cubicBezTo>
                    <a:pt x="62111" y="6540"/>
                    <a:pt x="62845" y="6373"/>
                    <a:pt x="63579" y="5873"/>
                  </a:cubicBezTo>
                  <a:cubicBezTo>
                    <a:pt x="63746" y="5706"/>
                    <a:pt x="63946" y="5572"/>
                    <a:pt x="64079" y="5306"/>
                  </a:cubicBezTo>
                  <a:cubicBezTo>
                    <a:pt x="64246" y="5072"/>
                    <a:pt x="64346" y="4738"/>
                    <a:pt x="64279" y="4438"/>
                  </a:cubicBezTo>
                  <a:cubicBezTo>
                    <a:pt x="64246" y="4138"/>
                    <a:pt x="64113" y="3871"/>
                    <a:pt x="63979" y="3671"/>
                  </a:cubicBezTo>
                  <a:cubicBezTo>
                    <a:pt x="63846" y="3471"/>
                    <a:pt x="63712" y="3304"/>
                    <a:pt x="63546" y="3171"/>
                  </a:cubicBezTo>
                  <a:cubicBezTo>
                    <a:pt x="62912" y="2637"/>
                    <a:pt x="62211" y="2270"/>
                    <a:pt x="61444" y="1970"/>
                  </a:cubicBezTo>
                  <a:cubicBezTo>
                    <a:pt x="59976" y="1403"/>
                    <a:pt x="58409" y="1203"/>
                    <a:pt x="56874" y="1036"/>
                  </a:cubicBezTo>
                  <a:cubicBezTo>
                    <a:pt x="55340" y="836"/>
                    <a:pt x="53772" y="702"/>
                    <a:pt x="52171" y="569"/>
                  </a:cubicBezTo>
                  <a:cubicBezTo>
                    <a:pt x="51370" y="502"/>
                    <a:pt x="50570" y="402"/>
                    <a:pt x="49769" y="335"/>
                  </a:cubicBezTo>
                  <a:cubicBezTo>
                    <a:pt x="48968" y="302"/>
                    <a:pt x="48135" y="235"/>
                    <a:pt x="47334" y="202"/>
                  </a:cubicBezTo>
                  <a:cubicBezTo>
                    <a:pt x="44765" y="20"/>
                    <a:pt x="42257" y="0"/>
                    <a:pt x="3981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29"/>
            <p:cNvSpPr/>
            <p:nvPr/>
          </p:nvSpPr>
          <p:spPr>
            <a:xfrm>
              <a:off x="7378834" y="4354714"/>
              <a:ext cx="670819" cy="88526"/>
            </a:xfrm>
            <a:custGeom>
              <a:avLst/>
              <a:gdLst/>
              <a:ahLst/>
              <a:cxnLst/>
              <a:rect l="l" t="t" r="r" b="b"/>
              <a:pathLst>
                <a:path w="15312" h="3566" extrusionOk="0">
                  <a:moveTo>
                    <a:pt x="2336" y="1"/>
                  </a:moveTo>
                  <a:cubicBezTo>
                    <a:pt x="868" y="1"/>
                    <a:pt x="1" y="234"/>
                    <a:pt x="1" y="401"/>
                  </a:cubicBezTo>
                  <a:cubicBezTo>
                    <a:pt x="1" y="568"/>
                    <a:pt x="901" y="634"/>
                    <a:pt x="2269" y="868"/>
                  </a:cubicBezTo>
                  <a:cubicBezTo>
                    <a:pt x="3637" y="1068"/>
                    <a:pt x="5505" y="1502"/>
                    <a:pt x="7573" y="2069"/>
                  </a:cubicBezTo>
                  <a:cubicBezTo>
                    <a:pt x="9641" y="2636"/>
                    <a:pt x="11542" y="3136"/>
                    <a:pt x="12943" y="3370"/>
                  </a:cubicBezTo>
                  <a:cubicBezTo>
                    <a:pt x="13688" y="3508"/>
                    <a:pt x="14289" y="3566"/>
                    <a:pt x="14700" y="3566"/>
                  </a:cubicBezTo>
                  <a:cubicBezTo>
                    <a:pt x="15079" y="3566"/>
                    <a:pt x="15296" y="3516"/>
                    <a:pt x="15312" y="3436"/>
                  </a:cubicBezTo>
                  <a:cubicBezTo>
                    <a:pt x="15312" y="3270"/>
                    <a:pt x="14511" y="2969"/>
                    <a:pt x="13177" y="2536"/>
                  </a:cubicBezTo>
                  <a:cubicBezTo>
                    <a:pt x="11842" y="2069"/>
                    <a:pt x="10008" y="1435"/>
                    <a:pt x="7873" y="868"/>
                  </a:cubicBezTo>
                  <a:cubicBezTo>
                    <a:pt x="5771" y="301"/>
                    <a:pt x="3803" y="1"/>
                    <a:pt x="2336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1" name="Google Shape;1861;p29"/>
          <p:cNvSpPr/>
          <p:nvPr/>
        </p:nvSpPr>
        <p:spPr>
          <a:xfrm>
            <a:off x="70494" y="4675726"/>
            <a:ext cx="2085444" cy="416439"/>
          </a:xfrm>
          <a:custGeom>
            <a:avLst/>
            <a:gdLst/>
            <a:ahLst/>
            <a:cxnLst/>
            <a:rect l="l" t="t" r="r" b="b"/>
            <a:pathLst>
              <a:path w="47602" h="16775" extrusionOk="0">
                <a:moveTo>
                  <a:pt x="40408" y="0"/>
                </a:moveTo>
                <a:cubicBezTo>
                  <a:pt x="40382" y="0"/>
                  <a:pt x="40367" y="4"/>
                  <a:pt x="40363" y="12"/>
                </a:cubicBezTo>
                <a:cubicBezTo>
                  <a:pt x="40329" y="112"/>
                  <a:pt x="41163" y="446"/>
                  <a:pt x="42398" y="1413"/>
                </a:cubicBezTo>
                <a:cubicBezTo>
                  <a:pt x="42998" y="1913"/>
                  <a:pt x="43698" y="2547"/>
                  <a:pt x="44366" y="3415"/>
                </a:cubicBezTo>
                <a:cubicBezTo>
                  <a:pt x="45033" y="4282"/>
                  <a:pt x="45667" y="5383"/>
                  <a:pt x="46067" y="6684"/>
                </a:cubicBezTo>
                <a:cubicBezTo>
                  <a:pt x="46434" y="7984"/>
                  <a:pt x="46567" y="9519"/>
                  <a:pt x="46000" y="10920"/>
                </a:cubicBezTo>
                <a:cubicBezTo>
                  <a:pt x="45500" y="12388"/>
                  <a:pt x="44199" y="13555"/>
                  <a:pt x="42564" y="14289"/>
                </a:cubicBezTo>
                <a:cubicBezTo>
                  <a:pt x="41764" y="14656"/>
                  <a:pt x="40896" y="14923"/>
                  <a:pt x="39962" y="15123"/>
                </a:cubicBezTo>
                <a:cubicBezTo>
                  <a:pt x="39028" y="15323"/>
                  <a:pt x="38061" y="15423"/>
                  <a:pt x="37060" y="15490"/>
                </a:cubicBezTo>
                <a:cubicBezTo>
                  <a:pt x="36560" y="15523"/>
                  <a:pt x="36060" y="15540"/>
                  <a:pt x="35555" y="15540"/>
                </a:cubicBezTo>
                <a:cubicBezTo>
                  <a:pt x="35051" y="15540"/>
                  <a:pt x="34542" y="15523"/>
                  <a:pt x="34025" y="15490"/>
                </a:cubicBezTo>
                <a:cubicBezTo>
                  <a:pt x="32991" y="15423"/>
                  <a:pt x="31923" y="15323"/>
                  <a:pt x="30856" y="15223"/>
                </a:cubicBezTo>
                <a:cubicBezTo>
                  <a:pt x="28721" y="14956"/>
                  <a:pt x="26620" y="14656"/>
                  <a:pt x="24618" y="14322"/>
                </a:cubicBezTo>
                <a:cubicBezTo>
                  <a:pt x="23617" y="14189"/>
                  <a:pt x="22617" y="13989"/>
                  <a:pt x="21683" y="13789"/>
                </a:cubicBezTo>
                <a:cubicBezTo>
                  <a:pt x="21182" y="13689"/>
                  <a:pt x="20715" y="13588"/>
                  <a:pt x="20248" y="13488"/>
                </a:cubicBezTo>
                <a:cubicBezTo>
                  <a:pt x="19781" y="13388"/>
                  <a:pt x="19314" y="13288"/>
                  <a:pt x="18847" y="13188"/>
                </a:cubicBezTo>
                <a:cubicBezTo>
                  <a:pt x="15211" y="12354"/>
                  <a:pt x="11909" y="11520"/>
                  <a:pt x="9140" y="10887"/>
                </a:cubicBezTo>
                <a:cubicBezTo>
                  <a:pt x="7739" y="10586"/>
                  <a:pt x="6472" y="10319"/>
                  <a:pt x="5371" y="10119"/>
                </a:cubicBezTo>
                <a:cubicBezTo>
                  <a:pt x="4237" y="9886"/>
                  <a:pt x="3303" y="9719"/>
                  <a:pt x="2502" y="9619"/>
                </a:cubicBezTo>
                <a:cubicBezTo>
                  <a:pt x="1302" y="9469"/>
                  <a:pt x="513" y="9394"/>
                  <a:pt x="194" y="9394"/>
                </a:cubicBezTo>
                <a:cubicBezTo>
                  <a:pt x="88" y="9394"/>
                  <a:pt x="34" y="9402"/>
                  <a:pt x="34" y="9419"/>
                </a:cubicBezTo>
                <a:cubicBezTo>
                  <a:pt x="1" y="9619"/>
                  <a:pt x="3436" y="10253"/>
                  <a:pt x="8907" y="11754"/>
                </a:cubicBezTo>
                <a:cubicBezTo>
                  <a:pt x="11676" y="12454"/>
                  <a:pt x="14911" y="13422"/>
                  <a:pt x="18581" y="14289"/>
                </a:cubicBezTo>
                <a:cubicBezTo>
                  <a:pt x="19048" y="14422"/>
                  <a:pt x="19515" y="14522"/>
                  <a:pt x="19982" y="14656"/>
                </a:cubicBezTo>
                <a:cubicBezTo>
                  <a:pt x="20449" y="14756"/>
                  <a:pt x="20949" y="14856"/>
                  <a:pt x="21416" y="14956"/>
                </a:cubicBezTo>
                <a:cubicBezTo>
                  <a:pt x="22383" y="15156"/>
                  <a:pt x="23384" y="15390"/>
                  <a:pt x="24418" y="15523"/>
                </a:cubicBezTo>
                <a:cubicBezTo>
                  <a:pt x="26453" y="15890"/>
                  <a:pt x="28521" y="16190"/>
                  <a:pt x="30723" y="16457"/>
                </a:cubicBezTo>
                <a:cubicBezTo>
                  <a:pt x="31790" y="16591"/>
                  <a:pt x="32891" y="16657"/>
                  <a:pt x="33958" y="16724"/>
                </a:cubicBezTo>
                <a:cubicBezTo>
                  <a:pt x="34492" y="16757"/>
                  <a:pt x="35026" y="16774"/>
                  <a:pt x="35555" y="16774"/>
                </a:cubicBezTo>
                <a:cubicBezTo>
                  <a:pt x="36085" y="16774"/>
                  <a:pt x="36610" y="16757"/>
                  <a:pt x="37127" y="16724"/>
                </a:cubicBezTo>
                <a:cubicBezTo>
                  <a:pt x="38195" y="16657"/>
                  <a:pt x="39229" y="16524"/>
                  <a:pt x="40229" y="16290"/>
                </a:cubicBezTo>
                <a:cubicBezTo>
                  <a:pt x="41197" y="16057"/>
                  <a:pt x="42164" y="15757"/>
                  <a:pt x="43065" y="15323"/>
                </a:cubicBezTo>
                <a:cubicBezTo>
                  <a:pt x="43965" y="14889"/>
                  <a:pt x="44799" y="14356"/>
                  <a:pt x="45466" y="13655"/>
                </a:cubicBezTo>
                <a:cubicBezTo>
                  <a:pt x="46167" y="12988"/>
                  <a:pt x="46667" y="12154"/>
                  <a:pt x="46967" y="11287"/>
                </a:cubicBezTo>
                <a:cubicBezTo>
                  <a:pt x="47601" y="9552"/>
                  <a:pt x="47368" y="7818"/>
                  <a:pt x="46901" y="6417"/>
                </a:cubicBezTo>
                <a:cubicBezTo>
                  <a:pt x="46400" y="5016"/>
                  <a:pt x="45667" y="3882"/>
                  <a:pt x="44899" y="2981"/>
                </a:cubicBezTo>
                <a:cubicBezTo>
                  <a:pt x="44132" y="2114"/>
                  <a:pt x="43365" y="1480"/>
                  <a:pt x="42664" y="1013"/>
                </a:cubicBezTo>
                <a:cubicBezTo>
                  <a:pt x="41454" y="245"/>
                  <a:pt x="40610" y="0"/>
                  <a:pt x="40408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2" name="Google Shape;1862;p29"/>
          <p:cNvSpPr/>
          <p:nvPr/>
        </p:nvSpPr>
        <p:spPr>
          <a:xfrm>
            <a:off x="76364" y="4682603"/>
            <a:ext cx="1702544" cy="296336"/>
          </a:xfrm>
          <a:custGeom>
            <a:avLst/>
            <a:gdLst/>
            <a:ahLst/>
            <a:cxnLst/>
            <a:rect l="l" t="t" r="r" b="b"/>
            <a:pathLst>
              <a:path w="38862" h="11937" extrusionOk="0">
                <a:moveTo>
                  <a:pt x="33301" y="0"/>
                </a:moveTo>
                <a:cubicBezTo>
                  <a:pt x="33296" y="0"/>
                  <a:pt x="33293" y="1"/>
                  <a:pt x="33290" y="2"/>
                </a:cubicBezTo>
                <a:cubicBezTo>
                  <a:pt x="33257" y="69"/>
                  <a:pt x="33724" y="602"/>
                  <a:pt x="34625" y="1503"/>
                </a:cubicBezTo>
                <a:cubicBezTo>
                  <a:pt x="35058" y="1970"/>
                  <a:pt x="35592" y="2537"/>
                  <a:pt x="36159" y="3204"/>
                </a:cubicBezTo>
                <a:cubicBezTo>
                  <a:pt x="36726" y="3905"/>
                  <a:pt x="37327" y="4739"/>
                  <a:pt x="37660" y="5706"/>
                </a:cubicBezTo>
                <a:cubicBezTo>
                  <a:pt x="37727" y="5973"/>
                  <a:pt x="37827" y="6206"/>
                  <a:pt x="37860" y="6473"/>
                </a:cubicBezTo>
                <a:cubicBezTo>
                  <a:pt x="37927" y="6740"/>
                  <a:pt x="37894" y="7007"/>
                  <a:pt x="37894" y="7307"/>
                </a:cubicBezTo>
                <a:cubicBezTo>
                  <a:pt x="37827" y="7841"/>
                  <a:pt x="37694" y="8375"/>
                  <a:pt x="37327" y="8908"/>
                </a:cubicBezTo>
                <a:cubicBezTo>
                  <a:pt x="37026" y="9442"/>
                  <a:pt x="36660" y="9909"/>
                  <a:pt x="36126" y="10243"/>
                </a:cubicBezTo>
                <a:cubicBezTo>
                  <a:pt x="35592" y="10543"/>
                  <a:pt x="34958" y="10710"/>
                  <a:pt x="34291" y="10743"/>
                </a:cubicBezTo>
                <a:cubicBezTo>
                  <a:pt x="34103" y="10761"/>
                  <a:pt x="33913" y="10769"/>
                  <a:pt x="33722" y="10769"/>
                </a:cubicBezTo>
                <a:cubicBezTo>
                  <a:pt x="33197" y="10769"/>
                  <a:pt x="32660" y="10707"/>
                  <a:pt x="32123" y="10610"/>
                </a:cubicBezTo>
                <a:cubicBezTo>
                  <a:pt x="31389" y="10443"/>
                  <a:pt x="30589" y="10209"/>
                  <a:pt x="29821" y="10042"/>
                </a:cubicBezTo>
                <a:cubicBezTo>
                  <a:pt x="28220" y="9642"/>
                  <a:pt x="26586" y="9209"/>
                  <a:pt x="24918" y="8742"/>
                </a:cubicBezTo>
                <a:cubicBezTo>
                  <a:pt x="23217" y="8308"/>
                  <a:pt x="21582" y="7874"/>
                  <a:pt x="19981" y="7474"/>
                </a:cubicBezTo>
                <a:cubicBezTo>
                  <a:pt x="18380" y="7074"/>
                  <a:pt x="16845" y="6673"/>
                  <a:pt x="15378" y="6340"/>
                </a:cubicBezTo>
                <a:cubicBezTo>
                  <a:pt x="12409" y="5673"/>
                  <a:pt x="9707" y="5206"/>
                  <a:pt x="7439" y="4905"/>
                </a:cubicBezTo>
                <a:cubicBezTo>
                  <a:pt x="6305" y="4805"/>
                  <a:pt x="5270" y="4705"/>
                  <a:pt x="4336" y="4605"/>
                </a:cubicBezTo>
                <a:cubicBezTo>
                  <a:pt x="3436" y="4572"/>
                  <a:pt x="2635" y="4572"/>
                  <a:pt x="2001" y="4572"/>
                </a:cubicBezTo>
                <a:cubicBezTo>
                  <a:pt x="734" y="4572"/>
                  <a:pt x="0" y="4639"/>
                  <a:pt x="0" y="4705"/>
                </a:cubicBezTo>
                <a:cubicBezTo>
                  <a:pt x="0" y="4805"/>
                  <a:pt x="701" y="4905"/>
                  <a:pt x="1968" y="5072"/>
                </a:cubicBezTo>
                <a:cubicBezTo>
                  <a:pt x="2602" y="5139"/>
                  <a:pt x="3402" y="5206"/>
                  <a:pt x="4270" y="5306"/>
                </a:cubicBezTo>
                <a:cubicBezTo>
                  <a:pt x="5170" y="5473"/>
                  <a:pt x="6204" y="5606"/>
                  <a:pt x="7305" y="5806"/>
                </a:cubicBezTo>
                <a:cubicBezTo>
                  <a:pt x="9540" y="6173"/>
                  <a:pt x="12209" y="6740"/>
                  <a:pt x="15111" y="7441"/>
                </a:cubicBezTo>
                <a:cubicBezTo>
                  <a:pt x="16579" y="7808"/>
                  <a:pt x="18113" y="8241"/>
                  <a:pt x="19681" y="8641"/>
                </a:cubicBezTo>
                <a:cubicBezTo>
                  <a:pt x="21282" y="9075"/>
                  <a:pt x="22916" y="9509"/>
                  <a:pt x="24618" y="9976"/>
                </a:cubicBezTo>
                <a:cubicBezTo>
                  <a:pt x="26285" y="10409"/>
                  <a:pt x="27920" y="10843"/>
                  <a:pt x="29554" y="11210"/>
                </a:cubicBezTo>
                <a:cubicBezTo>
                  <a:pt x="30355" y="11410"/>
                  <a:pt x="31122" y="11610"/>
                  <a:pt x="31923" y="11777"/>
                </a:cubicBezTo>
                <a:cubicBezTo>
                  <a:pt x="32533" y="11875"/>
                  <a:pt x="33126" y="11937"/>
                  <a:pt x="33727" y="11937"/>
                </a:cubicBezTo>
                <a:cubicBezTo>
                  <a:pt x="33947" y="11937"/>
                  <a:pt x="34168" y="11928"/>
                  <a:pt x="34391" y="11910"/>
                </a:cubicBezTo>
                <a:cubicBezTo>
                  <a:pt x="35192" y="11844"/>
                  <a:pt x="36026" y="11610"/>
                  <a:pt x="36726" y="11143"/>
                </a:cubicBezTo>
                <a:cubicBezTo>
                  <a:pt x="37427" y="10710"/>
                  <a:pt x="37927" y="10042"/>
                  <a:pt x="38227" y="9409"/>
                </a:cubicBezTo>
                <a:cubicBezTo>
                  <a:pt x="38628" y="8775"/>
                  <a:pt x="38794" y="8041"/>
                  <a:pt x="38861" y="7341"/>
                </a:cubicBezTo>
                <a:cubicBezTo>
                  <a:pt x="38828" y="7007"/>
                  <a:pt x="38861" y="6640"/>
                  <a:pt x="38761" y="6340"/>
                </a:cubicBezTo>
                <a:cubicBezTo>
                  <a:pt x="38728" y="6006"/>
                  <a:pt x="38594" y="5706"/>
                  <a:pt x="38494" y="5406"/>
                </a:cubicBezTo>
                <a:cubicBezTo>
                  <a:pt x="38027" y="4272"/>
                  <a:pt x="37327" y="3438"/>
                  <a:pt x="36693" y="2771"/>
                </a:cubicBezTo>
                <a:cubicBezTo>
                  <a:pt x="36059" y="2070"/>
                  <a:pt x="35425" y="1570"/>
                  <a:pt x="34958" y="1169"/>
                </a:cubicBezTo>
                <a:cubicBezTo>
                  <a:pt x="33996" y="400"/>
                  <a:pt x="33404" y="0"/>
                  <a:pt x="33301" y="0"/>
                </a:cubicBezTo>
                <a:close/>
              </a:path>
            </a:pathLst>
          </a:custGeom>
          <a:solidFill>
            <a:srgbClr val="191919">
              <a:alpha val="25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3" name="Google Shape;1863;p29"/>
          <p:cNvSpPr/>
          <p:nvPr/>
        </p:nvSpPr>
        <p:spPr>
          <a:xfrm>
            <a:off x="786138" y="776478"/>
            <a:ext cx="2958845" cy="3361403"/>
          </a:xfrm>
          <a:custGeom>
            <a:avLst/>
            <a:gdLst/>
            <a:ahLst/>
            <a:cxnLst/>
            <a:rect l="l" t="t" r="r" b="b"/>
            <a:pathLst>
              <a:path w="139667" h="158669" extrusionOk="0">
                <a:moveTo>
                  <a:pt x="71585" y="7065"/>
                </a:moveTo>
                <a:cubicBezTo>
                  <a:pt x="93901" y="7065"/>
                  <a:pt x="113381" y="10034"/>
                  <a:pt x="121487" y="11502"/>
                </a:cubicBezTo>
                <a:cubicBezTo>
                  <a:pt x="129326" y="36720"/>
                  <a:pt x="128025" y="112174"/>
                  <a:pt x="126591" y="146498"/>
                </a:cubicBezTo>
                <a:cubicBezTo>
                  <a:pt x="121120" y="147532"/>
                  <a:pt x="115550" y="148433"/>
                  <a:pt x="109846" y="149167"/>
                </a:cubicBezTo>
                <a:cubicBezTo>
                  <a:pt x="109779" y="149167"/>
                  <a:pt x="109679" y="149167"/>
                  <a:pt x="109579" y="149200"/>
                </a:cubicBezTo>
                <a:cubicBezTo>
                  <a:pt x="97214" y="150979"/>
                  <a:pt x="84598" y="151676"/>
                  <a:pt x="72026" y="151676"/>
                </a:cubicBezTo>
                <a:cubicBezTo>
                  <a:pt x="65740" y="151676"/>
                  <a:pt x="59465" y="151502"/>
                  <a:pt x="53238" y="151202"/>
                </a:cubicBezTo>
                <a:cubicBezTo>
                  <a:pt x="45833" y="150835"/>
                  <a:pt x="38428" y="150268"/>
                  <a:pt x="31023" y="149434"/>
                </a:cubicBezTo>
                <a:cubicBezTo>
                  <a:pt x="29788" y="149300"/>
                  <a:pt x="14778" y="147733"/>
                  <a:pt x="14711" y="147165"/>
                </a:cubicBezTo>
                <a:cubicBezTo>
                  <a:pt x="9074" y="96763"/>
                  <a:pt x="17847" y="30382"/>
                  <a:pt x="20348" y="13903"/>
                </a:cubicBezTo>
                <a:cubicBezTo>
                  <a:pt x="34625" y="9367"/>
                  <a:pt x="51837" y="7065"/>
                  <a:pt x="71585" y="7065"/>
                </a:cubicBezTo>
                <a:close/>
                <a:moveTo>
                  <a:pt x="71568" y="1"/>
                </a:moveTo>
                <a:cubicBezTo>
                  <a:pt x="52734" y="1"/>
                  <a:pt x="31847" y="2055"/>
                  <a:pt x="13543" y="8700"/>
                </a:cubicBezTo>
                <a:cubicBezTo>
                  <a:pt x="13543" y="8700"/>
                  <a:pt x="0" y="88557"/>
                  <a:pt x="7773" y="153070"/>
                </a:cubicBezTo>
                <a:cubicBezTo>
                  <a:pt x="7773" y="153070"/>
                  <a:pt x="7873" y="153070"/>
                  <a:pt x="8106" y="153136"/>
                </a:cubicBezTo>
                <a:lnTo>
                  <a:pt x="8140" y="153136"/>
                </a:lnTo>
                <a:cubicBezTo>
                  <a:pt x="12376" y="154037"/>
                  <a:pt x="16145" y="154571"/>
                  <a:pt x="19981" y="155138"/>
                </a:cubicBezTo>
                <a:cubicBezTo>
                  <a:pt x="23417" y="155672"/>
                  <a:pt x="26886" y="156072"/>
                  <a:pt x="30355" y="156472"/>
                </a:cubicBezTo>
                <a:cubicBezTo>
                  <a:pt x="39662" y="157506"/>
                  <a:pt x="49035" y="158173"/>
                  <a:pt x="58375" y="158474"/>
                </a:cubicBezTo>
                <a:cubicBezTo>
                  <a:pt x="62223" y="158596"/>
                  <a:pt x="66071" y="158668"/>
                  <a:pt x="69919" y="158668"/>
                </a:cubicBezTo>
                <a:cubicBezTo>
                  <a:pt x="72375" y="158668"/>
                  <a:pt x="74832" y="158639"/>
                  <a:pt x="77289" y="158574"/>
                </a:cubicBezTo>
                <a:lnTo>
                  <a:pt x="77856" y="158574"/>
                </a:lnTo>
                <a:cubicBezTo>
                  <a:pt x="78356" y="158540"/>
                  <a:pt x="78857" y="158540"/>
                  <a:pt x="79390" y="158540"/>
                </a:cubicBezTo>
                <a:cubicBezTo>
                  <a:pt x="88831" y="158307"/>
                  <a:pt x="98304" y="157606"/>
                  <a:pt x="107744" y="156505"/>
                </a:cubicBezTo>
                <a:cubicBezTo>
                  <a:pt x="116484" y="155505"/>
                  <a:pt x="125090" y="153203"/>
                  <a:pt x="133796" y="152236"/>
                </a:cubicBezTo>
                <a:lnTo>
                  <a:pt x="133896" y="152236"/>
                </a:lnTo>
                <a:cubicBezTo>
                  <a:pt x="133896" y="152236"/>
                  <a:pt x="139667" y="33751"/>
                  <a:pt x="127225" y="5397"/>
                </a:cubicBezTo>
                <a:cubicBezTo>
                  <a:pt x="127225" y="5397"/>
                  <a:pt x="102093" y="1"/>
                  <a:pt x="715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4" name="Google Shape;1864;p29"/>
          <p:cNvSpPr/>
          <p:nvPr/>
        </p:nvSpPr>
        <p:spPr>
          <a:xfrm>
            <a:off x="1625435" y="2338534"/>
            <a:ext cx="339581" cy="221399"/>
          </a:xfrm>
          <a:custGeom>
            <a:avLst/>
            <a:gdLst/>
            <a:ahLst/>
            <a:cxnLst/>
            <a:rect l="l" t="t" r="r" b="b"/>
            <a:pathLst>
              <a:path w="10439" h="6806" extrusionOk="0">
                <a:moveTo>
                  <a:pt x="9371" y="0"/>
                </a:moveTo>
                <a:cubicBezTo>
                  <a:pt x="9371" y="0"/>
                  <a:pt x="7975" y="731"/>
                  <a:pt x="6394" y="731"/>
                </a:cubicBezTo>
                <a:cubicBezTo>
                  <a:pt x="6035" y="731"/>
                  <a:pt x="5666" y="693"/>
                  <a:pt x="5301" y="600"/>
                </a:cubicBezTo>
                <a:cubicBezTo>
                  <a:pt x="4466" y="384"/>
                  <a:pt x="3656" y="262"/>
                  <a:pt x="2943" y="262"/>
                </a:cubicBezTo>
                <a:cubicBezTo>
                  <a:pt x="2004" y="262"/>
                  <a:pt x="1234" y="475"/>
                  <a:pt x="798" y="967"/>
                </a:cubicBezTo>
                <a:cubicBezTo>
                  <a:pt x="798" y="1001"/>
                  <a:pt x="765" y="1001"/>
                  <a:pt x="765" y="1034"/>
                </a:cubicBezTo>
                <a:cubicBezTo>
                  <a:pt x="0" y="1932"/>
                  <a:pt x="1952" y="6805"/>
                  <a:pt x="6027" y="6805"/>
                </a:cubicBezTo>
                <a:cubicBezTo>
                  <a:pt x="6041" y="6805"/>
                  <a:pt x="6055" y="6805"/>
                  <a:pt x="6068" y="6805"/>
                </a:cubicBezTo>
                <a:cubicBezTo>
                  <a:pt x="6102" y="6805"/>
                  <a:pt x="6168" y="6805"/>
                  <a:pt x="6235" y="6772"/>
                </a:cubicBezTo>
                <a:cubicBezTo>
                  <a:pt x="10438" y="6605"/>
                  <a:pt x="9371" y="0"/>
                  <a:pt x="9371" y="0"/>
                </a:cubicBezTo>
                <a:close/>
              </a:path>
            </a:pathLst>
          </a:custGeom>
          <a:solidFill>
            <a:srgbClr val="F09C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65" name="Google Shape;1865;p29"/>
          <p:cNvGrpSpPr/>
          <p:nvPr/>
        </p:nvGrpSpPr>
        <p:grpSpPr>
          <a:xfrm>
            <a:off x="1625435" y="2369990"/>
            <a:ext cx="207178" cy="188831"/>
            <a:chOff x="7294121" y="1586704"/>
            <a:chExt cx="213409" cy="194511"/>
          </a:xfrm>
        </p:grpSpPr>
        <p:sp>
          <p:nvSpPr>
            <p:cNvPr id="1866" name="Google Shape;1866;p29"/>
            <p:cNvSpPr/>
            <p:nvPr/>
          </p:nvSpPr>
          <p:spPr>
            <a:xfrm>
              <a:off x="7294121" y="1586704"/>
              <a:ext cx="213409" cy="194511"/>
            </a:xfrm>
            <a:custGeom>
              <a:avLst/>
              <a:gdLst/>
              <a:ahLst/>
              <a:cxnLst/>
              <a:rect l="l" t="t" r="r" b="b"/>
              <a:pathLst>
                <a:path w="6369" h="5805" extrusionOk="0">
                  <a:moveTo>
                    <a:pt x="798" y="0"/>
                  </a:moveTo>
                  <a:cubicBezTo>
                    <a:pt x="798" y="0"/>
                    <a:pt x="765" y="34"/>
                    <a:pt x="765" y="34"/>
                  </a:cubicBezTo>
                  <a:cubicBezTo>
                    <a:pt x="0" y="965"/>
                    <a:pt x="1952" y="5805"/>
                    <a:pt x="6026" y="5805"/>
                  </a:cubicBezTo>
                  <a:cubicBezTo>
                    <a:pt x="6040" y="5805"/>
                    <a:pt x="6054" y="5805"/>
                    <a:pt x="6068" y="5805"/>
                  </a:cubicBezTo>
                  <a:cubicBezTo>
                    <a:pt x="6168" y="5638"/>
                    <a:pt x="6235" y="5371"/>
                    <a:pt x="6269" y="5071"/>
                  </a:cubicBezTo>
                  <a:cubicBezTo>
                    <a:pt x="6369" y="4103"/>
                    <a:pt x="5968" y="2769"/>
                    <a:pt x="4000" y="2235"/>
                  </a:cubicBezTo>
                  <a:cubicBezTo>
                    <a:pt x="2933" y="1935"/>
                    <a:pt x="2199" y="1501"/>
                    <a:pt x="1699" y="1101"/>
                  </a:cubicBezTo>
                  <a:cubicBezTo>
                    <a:pt x="1198" y="701"/>
                    <a:pt x="931" y="301"/>
                    <a:pt x="7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29"/>
            <p:cNvSpPr/>
            <p:nvPr/>
          </p:nvSpPr>
          <p:spPr>
            <a:xfrm>
              <a:off x="7351017" y="1623596"/>
              <a:ext cx="156514" cy="136342"/>
            </a:xfrm>
            <a:custGeom>
              <a:avLst/>
              <a:gdLst/>
              <a:ahLst/>
              <a:cxnLst/>
              <a:rect l="l" t="t" r="r" b="b"/>
              <a:pathLst>
                <a:path w="4671" h="4069" extrusionOk="0">
                  <a:moveTo>
                    <a:pt x="1" y="0"/>
                  </a:moveTo>
                  <a:lnTo>
                    <a:pt x="1" y="0"/>
                  </a:lnTo>
                  <a:cubicBezTo>
                    <a:pt x="34" y="400"/>
                    <a:pt x="234" y="1168"/>
                    <a:pt x="1035" y="1568"/>
                  </a:cubicBezTo>
                  <a:cubicBezTo>
                    <a:pt x="1035" y="1568"/>
                    <a:pt x="468" y="1835"/>
                    <a:pt x="634" y="1968"/>
                  </a:cubicBezTo>
                  <a:cubicBezTo>
                    <a:pt x="690" y="2013"/>
                    <a:pt x="790" y="2028"/>
                    <a:pt x="900" y="2028"/>
                  </a:cubicBezTo>
                  <a:cubicBezTo>
                    <a:pt x="1120" y="2028"/>
                    <a:pt x="1379" y="1968"/>
                    <a:pt x="1402" y="1968"/>
                  </a:cubicBezTo>
                  <a:lnTo>
                    <a:pt x="1402" y="1968"/>
                  </a:lnTo>
                  <a:cubicBezTo>
                    <a:pt x="1335" y="2002"/>
                    <a:pt x="968" y="2402"/>
                    <a:pt x="1235" y="2569"/>
                  </a:cubicBezTo>
                  <a:cubicBezTo>
                    <a:pt x="1278" y="2593"/>
                    <a:pt x="1319" y="2603"/>
                    <a:pt x="1359" y="2603"/>
                  </a:cubicBezTo>
                  <a:cubicBezTo>
                    <a:pt x="1597" y="2603"/>
                    <a:pt x="1769" y="2235"/>
                    <a:pt x="1769" y="2235"/>
                  </a:cubicBezTo>
                  <a:cubicBezTo>
                    <a:pt x="1769" y="2235"/>
                    <a:pt x="2083" y="4068"/>
                    <a:pt x="3825" y="4068"/>
                  </a:cubicBezTo>
                  <a:cubicBezTo>
                    <a:pt x="4049" y="4068"/>
                    <a:pt x="4297" y="4038"/>
                    <a:pt x="4571" y="3970"/>
                  </a:cubicBezTo>
                  <a:cubicBezTo>
                    <a:pt x="4671" y="3002"/>
                    <a:pt x="4270" y="1668"/>
                    <a:pt x="2269" y="1134"/>
                  </a:cubicBezTo>
                  <a:cubicBezTo>
                    <a:pt x="1201" y="834"/>
                    <a:pt x="468" y="40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8" name="Google Shape;1868;p29"/>
          <p:cNvSpPr/>
          <p:nvPr/>
        </p:nvSpPr>
        <p:spPr>
          <a:xfrm>
            <a:off x="2443175" y="3360525"/>
            <a:ext cx="111900" cy="99425"/>
          </a:xfrm>
          <a:custGeom>
            <a:avLst/>
            <a:gdLst/>
            <a:ahLst/>
            <a:cxnLst/>
            <a:rect l="l" t="t" r="r" b="b"/>
            <a:pathLst>
              <a:path w="4476" h="3977" extrusionOk="0">
                <a:moveTo>
                  <a:pt x="0" y="2348"/>
                </a:moveTo>
                <a:lnTo>
                  <a:pt x="1970" y="0"/>
                </a:lnTo>
                <a:lnTo>
                  <a:pt x="4476" y="1620"/>
                </a:lnTo>
                <a:lnTo>
                  <a:pt x="2357" y="39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pSp>
        <p:nvGrpSpPr>
          <p:cNvPr id="1869" name="Google Shape;1869;p29"/>
          <p:cNvGrpSpPr/>
          <p:nvPr/>
        </p:nvGrpSpPr>
        <p:grpSpPr>
          <a:xfrm rot="-5596216">
            <a:off x="2080374" y="3029059"/>
            <a:ext cx="475226" cy="500992"/>
            <a:chOff x="2851422" y="985450"/>
            <a:chExt cx="659603" cy="695472"/>
          </a:xfrm>
        </p:grpSpPr>
        <p:sp>
          <p:nvSpPr>
            <p:cNvPr id="1870" name="Google Shape;1870;p29"/>
            <p:cNvSpPr/>
            <p:nvPr/>
          </p:nvSpPr>
          <p:spPr>
            <a:xfrm>
              <a:off x="3014825" y="985450"/>
              <a:ext cx="496200" cy="561125"/>
            </a:xfrm>
            <a:custGeom>
              <a:avLst/>
              <a:gdLst/>
              <a:ahLst/>
              <a:cxnLst/>
              <a:rect l="l" t="t" r="r" b="b"/>
              <a:pathLst>
                <a:path w="19848" h="22445" extrusionOk="0">
                  <a:moveTo>
                    <a:pt x="18427" y="0"/>
                  </a:moveTo>
                  <a:cubicBezTo>
                    <a:pt x="16449" y="0"/>
                    <a:pt x="11391" y="2256"/>
                    <a:pt x="10875" y="3031"/>
                  </a:cubicBezTo>
                  <a:cubicBezTo>
                    <a:pt x="8940" y="5833"/>
                    <a:pt x="1868" y="17174"/>
                    <a:pt x="0" y="20076"/>
                  </a:cubicBezTo>
                  <a:cubicBezTo>
                    <a:pt x="601" y="20677"/>
                    <a:pt x="1502" y="21577"/>
                    <a:pt x="2369" y="22444"/>
                  </a:cubicBezTo>
                  <a:cubicBezTo>
                    <a:pt x="5371" y="20043"/>
                    <a:pt x="16212" y="11103"/>
                    <a:pt x="19047" y="7100"/>
                  </a:cubicBezTo>
                  <a:cubicBezTo>
                    <a:pt x="19848" y="5933"/>
                    <a:pt x="19548" y="662"/>
                    <a:pt x="19114" y="195"/>
                  </a:cubicBezTo>
                  <a:cubicBezTo>
                    <a:pt x="18988" y="60"/>
                    <a:pt x="18748" y="0"/>
                    <a:pt x="184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29"/>
            <p:cNvSpPr/>
            <p:nvPr/>
          </p:nvSpPr>
          <p:spPr>
            <a:xfrm>
              <a:off x="3147425" y="1059425"/>
              <a:ext cx="259375" cy="356225"/>
            </a:xfrm>
            <a:custGeom>
              <a:avLst/>
              <a:gdLst/>
              <a:ahLst/>
              <a:cxnLst/>
              <a:rect l="l" t="t" r="r" b="b"/>
              <a:pathLst>
                <a:path w="10375" h="14249" extrusionOk="0">
                  <a:moveTo>
                    <a:pt x="9344" y="1"/>
                  </a:moveTo>
                  <a:cubicBezTo>
                    <a:pt x="9342" y="1"/>
                    <a:pt x="9340" y="2"/>
                    <a:pt x="9340" y="5"/>
                  </a:cubicBezTo>
                  <a:cubicBezTo>
                    <a:pt x="9274" y="5"/>
                    <a:pt x="9407" y="238"/>
                    <a:pt x="9607" y="672"/>
                  </a:cubicBezTo>
                  <a:cubicBezTo>
                    <a:pt x="9807" y="1072"/>
                    <a:pt x="10007" y="1739"/>
                    <a:pt x="9841" y="2507"/>
                  </a:cubicBezTo>
                  <a:cubicBezTo>
                    <a:pt x="9707" y="3274"/>
                    <a:pt x="9173" y="4108"/>
                    <a:pt x="8406" y="4908"/>
                  </a:cubicBezTo>
                  <a:cubicBezTo>
                    <a:pt x="7672" y="5676"/>
                    <a:pt x="6738" y="6443"/>
                    <a:pt x="5704" y="7243"/>
                  </a:cubicBezTo>
                  <a:cubicBezTo>
                    <a:pt x="3703" y="8778"/>
                    <a:pt x="1768" y="10179"/>
                    <a:pt x="734" y="11580"/>
                  </a:cubicBezTo>
                  <a:cubicBezTo>
                    <a:pt x="234" y="12314"/>
                    <a:pt x="0" y="13048"/>
                    <a:pt x="67" y="13548"/>
                  </a:cubicBezTo>
                  <a:cubicBezTo>
                    <a:pt x="67" y="13648"/>
                    <a:pt x="67" y="13781"/>
                    <a:pt x="100" y="13848"/>
                  </a:cubicBezTo>
                  <a:cubicBezTo>
                    <a:pt x="134" y="13948"/>
                    <a:pt x="134" y="14015"/>
                    <a:pt x="167" y="14082"/>
                  </a:cubicBezTo>
                  <a:cubicBezTo>
                    <a:pt x="200" y="14215"/>
                    <a:pt x="234" y="14248"/>
                    <a:pt x="267" y="14248"/>
                  </a:cubicBezTo>
                  <a:cubicBezTo>
                    <a:pt x="300" y="14248"/>
                    <a:pt x="300" y="14182"/>
                    <a:pt x="300" y="14048"/>
                  </a:cubicBezTo>
                  <a:cubicBezTo>
                    <a:pt x="267" y="13982"/>
                    <a:pt x="267" y="13915"/>
                    <a:pt x="267" y="13848"/>
                  </a:cubicBezTo>
                  <a:cubicBezTo>
                    <a:pt x="267" y="13748"/>
                    <a:pt x="267" y="13648"/>
                    <a:pt x="300" y="13548"/>
                  </a:cubicBezTo>
                  <a:cubicBezTo>
                    <a:pt x="334" y="13081"/>
                    <a:pt x="567" y="12480"/>
                    <a:pt x="1068" y="11847"/>
                  </a:cubicBezTo>
                  <a:cubicBezTo>
                    <a:pt x="2102" y="10579"/>
                    <a:pt x="4036" y="9245"/>
                    <a:pt x="6071" y="7677"/>
                  </a:cubicBezTo>
                  <a:cubicBezTo>
                    <a:pt x="7105" y="6910"/>
                    <a:pt x="8073" y="6109"/>
                    <a:pt x="8840" y="5242"/>
                  </a:cubicBezTo>
                  <a:cubicBezTo>
                    <a:pt x="9607" y="4408"/>
                    <a:pt x="10141" y="3474"/>
                    <a:pt x="10274" y="2573"/>
                  </a:cubicBezTo>
                  <a:cubicBezTo>
                    <a:pt x="10374" y="1673"/>
                    <a:pt x="10074" y="939"/>
                    <a:pt x="9807" y="539"/>
                  </a:cubicBezTo>
                  <a:cubicBezTo>
                    <a:pt x="9562" y="171"/>
                    <a:pt x="9374" y="1"/>
                    <a:pt x="9344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29"/>
            <p:cNvSpPr/>
            <p:nvPr/>
          </p:nvSpPr>
          <p:spPr>
            <a:xfrm>
              <a:off x="3224975" y="1091850"/>
              <a:ext cx="148475" cy="147050"/>
            </a:xfrm>
            <a:custGeom>
              <a:avLst/>
              <a:gdLst/>
              <a:ahLst/>
              <a:cxnLst/>
              <a:rect l="l" t="t" r="r" b="b"/>
              <a:pathLst>
                <a:path w="5939" h="5882" extrusionOk="0">
                  <a:moveTo>
                    <a:pt x="4919" y="1"/>
                  </a:moveTo>
                  <a:cubicBezTo>
                    <a:pt x="4869" y="1"/>
                    <a:pt x="4819" y="3"/>
                    <a:pt x="4771" y="9"/>
                  </a:cubicBezTo>
                  <a:cubicBezTo>
                    <a:pt x="4470" y="42"/>
                    <a:pt x="4170" y="176"/>
                    <a:pt x="3903" y="309"/>
                  </a:cubicBezTo>
                  <a:cubicBezTo>
                    <a:pt x="3336" y="609"/>
                    <a:pt x="2836" y="1010"/>
                    <a:pt x="2335" y="1510"/>
                  </a:cubicBezTo>
                  <a:cubicBezTo>
                    <a:pt x="1368" y="2511"/>
                    <a:pt x="734" y="3611"/>
                    <a:pt x="401" y="4445"/>
                  </a:cubicBezTo>
                  <a:cubicBezTo>
                    <a:pt x="34" y="5279"/>
                    <a:pt x="0" y="5846"/>
                    <a:pt x="67" y="5880"/>
                  </a:cubicBezTo>
                  <a:cubicBezTo>
                    <a:pt x="70" y="5881"/>
                    <a:pt x="73" y="5881"/>
                    <a:pt x="76" y="5881"/>
                  </a:cubicBezTo>
                  <a:cubicBezTo>
                    <a:pt x="177" y="5881"/>
                    <a:pt x="347" y="5358"/>
                    <a:pt x="768" y="4645"/>
                  </a:cubicBezTo>
                  <a:cubicBezTo>
                    <a:pt x="1201" y="3878"/>
                    <a:pt x="1868" y="2878"/>
                    <a:pt x="2769" y="1944"/>
                  </a:cubicBezTo>
                  <a:cubicBezTo>
                    <a:pt x="3236" y="1477"/>
                    <a:pt x="3703" y="1076"/>
                    <a:pt x="4170" y="776"/>
                  </a:cubicBezTo>
                  <a:cubicBezTo>
                    <a:pt x="4481" y="598"/>
                    <a:pt x="4793" y="479"/>
                    <a:pt x="5035" y="479"/>
                  </a:cubicBezTo>
                  <a:cubicBezTo>
                    <a:pt x="5156" y="479"/>
                    <a:pt x="5260" y="509"/>
                    <a:pt x="5338" y="576"/>
                  </a:cubicBezTo>
                  <a:cubicBezTo>
                    <a:pt x="5604" y="776"/>
                    <a:pt x="5671" y="1143"/>
                    <a:pt x="5705" y="1376"/>
                  </a:cubicBezTo>
                  <a:cubicBezTo>
                    <a:pt x="5738" y="1610"/>
                    <a:pt x="5771" y="1743"/>
                    <a:pt x="5805" y="1777"/>
                  </a:cubicBezTo>
                  <a:cubicBezTo>
                    <a:pt x="5838" y="1777"/>
                    <a:pt x="5905" y="1643"/>
                    <a:pt x="5938" y="1376"/>
                  </a:cubicBezTo>
                  <a:cubicBezTo>
                    <a:pt x="5938" y="1243"/>
                    <a:pt x="5938" y="1076"/>
                    <a:pt x="5938" y="909"/>
                  </a:cubicBezTo>
                  <a:cubicBezTo>
                    <a:pt x="5871" y="709"/>
                    <a:pt x="5838" y="476"/>
                    <a:pt x="5638" y="242"/>
                  </a:cubicBezTo>
                  <a:cubicBezTo>
                    <a:pt x="5442" y="75"/>
                    <a:pt x="5176" y="1"/>
                    <a:pt x="491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29"/>
            <p:cNvSpPr/>
            <p:nvPr/>
          </p:nvSpPr>
          <p:spPr>
            <a:xfrm>
              <a:off x="3275000" y="1143750"/>
              <a:ext cx="67575" cy="71150"/>
            </a:xfrm>
            <a:custGeom>
              <a:avLst/>
              <a:gdLst/>
              <a:ahLst/>
              <a:cxnLst/>
              <a:rect l="l" t="t" r="r" b="b"/>
              <a:pathLst>
                <a:path w="2703" h="2846" extrusionOk="0">
                  <a:moveTo>
                    <a:pt x="2569" y="1"/>
                  </a:moveTo>
                  <a:cubicBezTo>
                    <a:pt x="2503" y="1"/>
                    <a:pt x="2403" y="234"/>
                    <a:pt x="2269" y="568"/>
                  </a:cubicBezTo>
                  <a:cubicBezTo>
                    <a:pt x="2136" y="902"/>
                    <a:pt x="1936" y="1335"/>
                    <a:pt x="1635" y="1702"/>
                  </a:cubicBezTo>
                  <a:cubicBezTo>
                    <a:pt x="1302" y="2102"/>
                    <a:pt x="868" y="2269"/>
                    <a:pt x="568" y="2436"/>
                  </a:cubicBezTo>
                  <a:cubicBezTo>
                    <a:pt x="234" y="2536"/>
                    <a:pt x="1" y="2636"/>
                    <a:pt x="1" y="2736"/>
                  </a:cubicBezTo>
                  <a:cubicBezTo>
                    <a:pt x="1" y="2791"/>
                    <a:pt x="179" y="2845"/>
                    <a:pt x="462" y="2845"/>
                  </a:cubicBezTo>
                  <a:cubicBezTo>
                    <a:pt x="526" y="2845"/>
                    <a:pt x="595" y="2842"/>
                    <a:pt x="668" y="2836"/>
                  </a:cubicBezTo>
                  <a:cubicBezTo>
                    <a:pt x="1068" y="2770"/>
                    <a:pt x="1635" y="2603"/>
                    <a:pt x="2069" y="2102"/>
                  </a:cubicBezTo>
                  <a:cubicBezTo>
                    <a:pt x="2469" y="1602"/>
                    <a:pt x="2669" y="1068"/>
                    <a:pt x="2703" y="668"/>
                  </a:cubicBezTo>
                  <a:cubicBezTo>
                    <a:pt x="2703" y="268"/>
                    <a:pt x="2636" y="1"/>
                    <a:pt x="2569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29"/>
            <p:cNvSpPr/>
            <p:nvPr/>
          </p:nvSpPr>
          <p:spPr>
            <a:xfrm>
              <a:off x="3286675" y="1142500"/>
              <a:ext cx="37550" cy="41525"/>
            </a:xfrm>
            <a:custGeom>
              <a:avLst/>
              <a:gdLst/>
              <a:ahLst/>
              <a:cxnLst/>
              <a:rect l="l" t="t" r="r" b="b"/>
              <a:pathLst>
                <a:path w="1502" h="1661" extrusionOk="0">
                  <a:moveTo>
                    <a:pt x="1302" y="1"/>
                  </a:moveTo>
                  <a:cubicBezTo>
                    <a:pt x="1235" y="1"/>
                    <a:pt x="1152" y="18"/>
                    <a:pt x="1068" y="51"/>
                  </a:cubicBezTo>
                  <a:cubicBezTo>
                    <a:pt x="868" y="151"/>
                    <a:pt x="635" y="351"/>
                    <a:pt x="468" y="585"/>
                  </a:cubicBezTo>
                  <a:cubicBezTo>
                    <a:pt x="68" y="1052"/>
                    <a:pt x="1" y="1585"/>
                    <a:pt x="134" y="1652"/>
                  </a:cubicBezTo>
                  <a:cubicBezTo>
                    <a:pt x="149" y="1658"/>
                    <a:pt x="164" y="1661"/>
                    <a:pt x="180" y="1661"/>
                  </a:cubicBezTo>
                  <a:cubicBezTo>
                    <a:pt x="353" y="1661"/>
                    <a:pt x="630" y="1348"/>
                    <a:pt x="935" y="952"/>
                  </a:cubicBezTo>
                  <a:cubicBezTo>
                    <a:pt x="1268" y="518"/>
                    <a:pt x="1502" y="184"/>
                    <a:pt x="1435" y="51"/>
                  </a:cubicBezTo>
                  <a:cubicBezTo>
                    <a:pt x="1419" y="18"/>
                    <a:pt x="1369" y="1"/>
                    <a:pt x="130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29"/>
            <p:cNvSpPr/>
            <p:nvPr/>
          </p:nvSpPr>
          <p:spPr>
            <a:xfrm>
              <a:off x="3304200" y="1081225"/>
              <a:ext cx="153475" cy="213025"/>
            </a:xfrm>
            <a:custGeom>
              <a:avLst/>
              <a:gdLst/>
              <a:ahLst/>
              <a:cxnLst/>
              <a:rect l="l" t="t" r="r" b="b"/>
              <a:pathLst>
                <a:path w="6139" h="8521" extrusionOk="0">
                  <a:moveTo>
                    <a:pt x="5838" y="0"/>
                  </a:moveTo>
                  <a:cubicBezTo>
                    <a:pt x="5738" y="33"/>
                    <a:pt x="5805" y="634"/>
                    <a:pt x="5571" y="1535"/>
                  </a:cubicBezTo>
                  <a:cubicBezTo>
                    <a:pt x="5338" y="2469"/>
                    <a:pt x="4737" y="3669"/>
                    <a:pt x="3870" y="4837"/>
                  </a:cubicBezTo>
                  <a:cubicBezTo>
                    <a:pt x="3436" y="5404"/>
                    <a:pt x="2969" y="5938"/>
                    <a:pt x="2502" y="6371"/>
                  </a:cubicBezTo>
                  <a:cubicBezTo>
                    <a:pt x="2069" y="6838"/>
                    <a:pt x="1635" y="7205"/>
                    <a:pt x="1268" y="7506"/>
                  </a:cubicBezTo>
                  <a:cubicBezTo>
                    <a:pt x="501" y="8106"/>
                    <a:pt x="0" y="8406"/>
                    <a:pt x="34" y="8506"/>
                  </a:cubicBezTo>
                  <a:cubicBezTo>
                    <a:pt x="38" y="8515"/>
                    <a:pt x="53" y="8520"/>
                    <a:pt x="78" y="8520"/>
                  </a:cubicBezTo>
                  <a:cubicBezTo>
                    <a:pt x="235" y="8520"/>
                    <a:pt x="781" y="8329"/>
                    <a:pt x="1501" y="7839"/>
                  </a:cubicBezTo>
                  <a:cubicBezTo>
                    <a:pt x="1935" y="7572"/>
                    <a:pt x="2402" y="7205"/>
                    <a:pt x="2902" y="6772"/>
                  </a:cubicBezTo>
                  <a:cubicBezTo>
                    <a:pt x="3369" y="6338"/>
                    <a:pt x="3870" y="5804"/>
                    <a:pt x="4337" y="5171"/>
                  </a:cubicBezTo>
                  <a:cubicBezTo>
                    <a:pt x="5271" y="3970"/>
                    <a:pt x="5871" y="2635"/>
                    <a:pt x="5971" y="1635"/>
                  </a:cubicBezTo>
                  <a:cubicBezTo>
                    <a:pt x="6138" y="601"/>
                    <a:pt x="5905" y="0"/>
                    <a:pt x="583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29"/>
            <p:cNvSpPr/>
            <p:nvPr/>
          </p:nvSpPr>
          <p:spPr>
            <a:xfrm>
              <a:off x="3127400" y="1275525"/>
              <a:ext cx="85100" cy="96825"/>
            </a:xfrm>
            <a:custGeom>
              <a:avLst/>
              <a:gdLst/>
              <a:ahLst/>
              <a:cxnLst/>
              <a:rect l="l" t="t" r="r" b="b"/>
              <a:pathLst>
                <a:path w="3404" h="3873" extrusionOk="0">
                  <a:moveTo>
                    <a:pt x="3250" y="0"/>
                  </a:moveTo>
                  <a:cubicBezTo>
                    <a:pt x="3114" y="0"/>
                    <a:pt x="2869" y="45"/>
                    <a:pt x="2536" y="134"/>
                  </a:cubicBezTo>
                  <a:cubicBezTo>
                    <a:pt x="2069" y="301"/>
                    <a:pt x="1402" y="634"/>
                    <a:pt x="935" y="1301"/>
                  </a:cubicBezTo>
                  <a:cubicBezTo>
                    <a:pt x="468" y="1935"/>
                    <a:pt x="234" y="2602"/>
                    <a:pt x="101" y="3069"/>
                  </a:cubicBezTo>
                  <a:cubicBezTo>
                    <a:pt x="1" y="3570"/>
                    <a:pt x="1" y="3870"/>
                    <a:pt x="67" y="3870"/>
                  </a:cubicBezTo>
                  <a:cubicBezTo>
                    <a:pt x="73" y="3872"/>
                    <a:pt x="78" y="3873"/>
                    <a:pt x="84" y="3873"/>
                  </a:cubicBezTo>
                  <a:cubicBezTo>
                    <a:pt x="286" y="3873"/>
                    <a:pt x="623" y="2738"/>
                    <a:pt x="1402" y="1635"/>
                  </a:cubicBezTo>
                  <a:cubicBezTo>
                    <a:pt x="1802" y="1101"/>
                    <a:pt x="2336" y="768"/>
                    <a:pt x="2736" y="501"/>
                  </a:cubicBezTo>
                  <a:cubicBezTo>
                    <a:pt x="3136" y="301"/>
                    <a:pt x="3403" y="134"/>
                    <a:pt x="3370" y="34"/>
                  </a:cubicBezTo>
                  <a:cubicBezTo>
                    <a:pt x="3359" y="11"/>
                    <a:pt x="3318" y="0"/>
                    <a:pt x="3250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29"/>
            <p:cNvSpPr/>
            <p:nvPr/>
          </p:nvSpPr>
          <p:spPr>
            <a:xfrm>
              <a:off x="3188275" y="1336275"/>
              <a:ext cx="50900" cy="39550"/>
            </a:xfrm>
            <a:custGeom>
              <a:avLst/>
              <a:gdLst/>
              <a:ahLst/>
              <a:cxnLst/>
              <a:rect l="l" t="t" r="r" b="b"/>
              <a:pathLst>
                <a:path w="2036" h="1582" extrusionOk="0">
                  <a:moveTo>
                    <a:pt x="1542" y="0"/>
                  </a:moveTo>
                  <a:cubicBezTo>
                    <a:pt x="1262" y="0"/>
                    <a:pt x="938" y="132"/>
                    <a:pt x="668" y="372"/>
                  </a:cubicBezTo>
                  <a:cubicBezTo>
                    <a:pt x="401" y="639"/>
                    <a:pt x="234" y="939"/>
                    <a:pt x="134" y="1140"/>
                  </a:cubicBezTo>
                  <a:cubicBezTo>
                    <a:pt x="34" y="1373"/>
                    <a:pt x="1" y="1507"/>
                    <a:pt x="67" y="1573"/>
                  </a:cubicBezTo>
                  <a:cubicBezTo>
                    <a:pt x="79" y="1579"/>
                    <a:pt x="92" y="1582"/>
                    <a:pt x="108" y="1582"/>
                  </a:cubicBezTo>
                  <a:cubicBezTo>
                    <a:pt x="182" y="1582"/>
                    <a:pt x="302" y="1517"/>
                    <a:pt x="468" y="1406"/>
                  </a:cubicBezTo>
                  <a:cubicBezTo>
                    <a:pt x="635" y="1240"/>
                    <a:pt x="835" y="1040"/>
                    <a:pt x="1068" y="839"/>
                  </a:cubicBezTo>
                  <a:cubicBezTo>
                    <a:pt x="1302" y="606"/>
                    <a:pt x="1502" y="506"/>
                    <a:pt x="1669" y="439"/>
                  </a:cubicBezTo>
                  <a:cubicBezTo>
                    <a:pt x="1835" y="339"/>
                    <a:pt x="2002" y="306"/>
                    <a:pt x="2002" y="239"/>
                  </a:cubicBezTo>
                  <a:cubicBezTo>
                    <a:pt x="2036" y="172"/>
                    <a:pt x="1902" y="39"/>
                    <a:pt x="1635" y="5"/>
                  </a:cubicBezTo>
                  <a:cubicBezTo>
                    <a:pt x="1605" y="2"/>
                    <a:pt x="1574" y="0"/>
                    <a:pt x="15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29"/>
            <p:cNvSpPr/>
            <p:nvPr/>
          </p:nvSpPr>
          <p:spPr>
            <a:xfrm>
              <a:off x="3180775" y="1289700"/>
              <a:ext cx="105100" cy="121675"/>
            </a:xfrm>
            <a:custGeom>
              <a:avLst/>
              <a:gdLst/>
              <a:ahLst/>
              <a:cxnLst/>
              <a:rect l="l" t="t" r="r" b="b"/>
              <a:pathLst>
                <a:path w="4204" h="4867" extrusionOk="0">
                  <a:moveTo>
                    <a:pt x="4037" y="0"/>
                  </a:moveTo>
                  <a:cubicBezTo>
                    <a:pt x="3937" y="0"/>
                    <a:pt x="3870" y="334"/>
                    <a:pt x="3670" y="868"/>
                  </a:cubicBezTo>
                  <a:cubicBezTo>
                    <a:pt x="3570" y="1135"/>
                    <a:pt x="3403" y="1435"/>
                    <a:pt x="3203" y="1768"/>
                  </a:cubicBezTo>
                  <a:cubicBezTo>
                    <a:pt x="3003" y="2069"/>
                    <a:pt x="2769" y="2436"/>
                    <a:pt x="2469" y="2736"/>
                  </a:cubicBezTo>
                  <a:cubicBezTo>
                    <a:pt x="1902" y="3403"/>
                    <a:pt x="1268" y="3903"/>
                    <a:pt x="801" y="4237"/>
                  </a:cubicBezTo>
                  <a:cubicBezTo>
                    <a:pt x="334" y="4570"/>
                    <a:pt x="1" y="4737"/>
                    <a:pt x="34" y="4837"/>
                  </a:cubicBezTo>
                  <a:cubicBezTo>
                    <a:pt x="34" y="4856"/>
                    <a:pt x="65" y="4867"/>
                    <a:pt x="123" y="4867"/>
                  </a:cubicBezTo>
                  <a:cubicBezTo>
                    <a:pt x="272" y="4867"/>
                    <a:pt x="593" y="4796"/>
                    <a:pt x="1001" y="4604"/>
                  </a:cubicBezTo>
                  <a:cubicBezTo>
                    <a:pt x="1568" y="4337"/>
                    <a:pt x="2302" y="3870"/>
                    <a:pt x="2903" y="3136"/>
                  </a:cubicBezTo>
                  <a:cubicBezTo>
                    <a:pt x="3236" y="2769"/>
                    <a:pt x="3470" y="2402"/>
                    <a:pt x="3670" y="2035"/>
                  </a:cubicBezTo>
                  <a:cubicBezTo>
                    <a:pt x="3870" y="1668"/>
                    <a:pt x="4003" y="1301"/>
                    <a:pt x="4070" y="1001"/>
                  </a:cubicBezTo>
                  <a:cubicBezTo>
                    <a:pt x="4204" y="367"/>
                    <a:pt x="4103" y="0"/>
                    <a:pt x="4037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29"/>
            <p:cNvSpPr/>
            <p:nvPr/>
          </p:nvSpPr>
          <p:spPr>
            <a:xfrm>
              <a:off x="3067350" y="1397700"/>
              <a:ext cx="55900" cy="111050"/>
            </a:xfrm>
            <a:custGeom>
              <a:avLst/>
              <a:gdLst/>
              <a:ahLst/>
              <a:cxnLst/>
              <a:rect l="l" t="t" r="r" b="b"/>
              <a:pathLst>
                <a:path w="2236" h="4442" extrusionOk="0">
                  <a:moveTo>
                    <a:pt x="2121" y="0"/>
                  </a:moveTo>
                  <a:cubicBezTo>
                    <a:pt x="2014" y="0"/>
                    <a:pt x="1786" y="144"/>
                    <a:pt x="1535" y="451"/>
                  </a:cubicBezTo>
                  <a:cubicBezTo>
                    <a:pt x="1202" y="817"/>
                    <a:pt x="835" y="1451"/>
                    <a:pt x="768" y="2218"/>
                  </a:cubicBezTo>
                  <a:cubicBezTo>
                    <a:pt x="735" y="2585"/>
                    <a:pt x="735" y="2886"/>
                    <a:pt x="701" y="3152"/>
                  </a:cubicBezTo>
                  <a:cubicBezTo>
                    <a:pt x="668" y="3419"/>
                    <a:pt x="568" y="3619"/>
                    <a:pt x="468" y="3786"/>
                  </a:cubicBezTo>
                  <a:cubicBezTo>
                    <a:pt x="234" y="4153"/>
                    <a:pt x="1" y="4353"/>
                    <a:pt x="68" y="4420"/>
                  </a:cubicBezTo>
                  <a:cubicBezTo>
                    <a:pt x="68" y="4434"/>
                    <a:pt x="85" y="4442"/>
                    <a:pt x="114" y="4442"/>
                  </a:cubicBezTo>
                  <a:cubicBezTo>
                    <a:pt x="156" y="4442"/>
                    <a:pt x="223" y="4426"/>
                    <a:pt x="301" y="4387"/>
                  </a:cubicBezTo>
                  <a:cubicBezTo>
                    <a:pt x="401" y="4320"/>
                    <a:pt x="601" y="4220"/>
                    <a:pt x="768" y="4053"/>
                  </a:cubicBezTo>
                  <a:cubicBezTo>
                    <a:pt x="968" y="3886"/>
                    <a:pt x="1135" y="3586"/>
                    <a:pt x="1235" y="3253"/>
                  </a:cubicBezTo>
                  <a:cubicBezTo>
                    <a:pt x="1302" y="2952"/>
                    <a:pt x="1335" y="2585"/>
                    <a:pt x="1369" y="2252"/>
                  </a:cubicBezTo>
                  <a:cubicBezTo>
                    <a:pt x="1435" y="1618"/>
                    <a:pt x="1669" y="1084"/>
                    <a:pt x="1869" y="684"/>
                  </a:cubicBezTo>
                  <a:cubicBezTo>
                    <a:pt x="2069" y="317"/>
                    <a:pt x="2236" y="84"/>
                    <a:pt x="2169" y="17"/>
                  </a:cubicBezTo>
                  <a:cubicBezTo>
                    <a:pt x="2158" y="6"/>
                    <a:pt x="2142" y="0"/>
                    <a:pt x="212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29"/>
            <p:cNvSpPr/>
            <p:nvPr/>
          </p:nvSpPr>
          <p:spPr>
            <a:xfrm>
              <a:off x="3045675" y="1455200"/>
              <a:ext cx="21700" cy="26650"/>
            </a:xfrm>
            <a:custGeom>
              <a:avLst/>
              <a:gdLst/>
              <a:ahLst/>
              <a:cxnLst/>
              <a:rect l="l" t="t" r="r" b="b"/>
              <a:pathLst>
                <a:path w="868" h="1066" extrusionOk="0">
                  <a:moveTo>
                    <a:pt x="650" y="1"/>
                  </a:moveTo>
                  <a:cubicBezTo>
                    <a:pt x="504" y="1"/>
                    <a:pt x="283" y="138"/>
                    <a:pt x="134" y="385"/>
                  </a:cubicBezTo>
                  <a:cubicBezTo>
                    <a:pt x="1" y="686"/>
                    <a:pt x="34" y="986"/>
                    <a:pt x="167" y="1053"/>
                  </a:cubicBezTo>
                  <a:cubicBezTo>
                    <a:pt x="189" y="1061"/>
                    <a:pt x="212" y="1066"/>
                    <a:pt x="235" y="1066"/>
                  </a:cubicBezTo>
                  <a:cubicBezTo>
                    <a:pt x="386" y="1066"/>
                    <a:pt x="552" y="884"/>
                    <a:pt x="668" y="652"/>
                  </a:cubicBezTo>
                  <a:cubicBezTo>
                    <a:pt x="801" y="419"/>
                    <a:pt x="868" y="185"/>
                    <a:pt x="768" y="52"/>
                  </a:cubicBezTo>
                  <a:cubicBezTo>
                    <a:pt x="742" y="17"/>
                    <a:pt x="701" y="1"/>
                    <a:pt x="650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29"/>
            <p:cNvSpPr/>
            <p:nvPr/>
          </p:nvSpPr>
          <p:spPr>
            <a:xfrm>
              <a:off x="2851422" y="1413822"/>
              <a:ext cx="306700" cy="267100"/>
            </a:xfrm>
            <a:custGeom>
              <a:avLst/>
              <a:gdLst/>
              <a:ahLst/>
              <a:cxnLst/>
              <a:rect l="l" t="t" r="r" b="b"/>
              <a:pathLst>
                <a:path w="12268" h="10684" extrusionOk="0">
                  <a:moveTo>
                    <a:pt x="2493" y="1"/>
                  </a:moveTo>
                  <a:cubicBezTo>
                    <a:pt x="2169" y="1"/>
                    <a:pt x="1865" y="111"/>
                    <a:pt x="1601" y="375"/>
                  </a:cubicBezTo>
                  <a:cubicBezTo>
                    <a:pt x="0" y="1976"/>
                    <a:pt x="3636" y="4511"/>
                    <a:pt x="4970" y="6012"/>
                  </a:cubicBezTo>
                  <a:cubicBezTo>
                    <a:pt x="5871" y="7013"/>
                    <a:pt x="9140" y="10616"/>
                    <a:pt x="10541" y="10682"/>
                  </a:cubicBezTo>
                  <a:cubicBezTo>
                    <a:pt x="10553" y="10683"/>
                    <a:pt x="10564" y="10683"/>
                    <a:pt x="10576" y="10683"/>
                  </a:cubicBezTo>
                  <a:cubicBezTo>
                    <a:pt x="11337" y="10683"/>
                    <a:pt x="12268" y="9631"/>
                    <a:pt x="11775" y="8514"/>
                  </a:cubicBezTo>
                  <a:cubicBezTo>
                    <a:pt x="11542" y="7980"/>
                    <a:pt x="10274" y="6613"/>
                    <a:pt x="8940" y="5278"/>
                  </a:cubicBezTo>
                  <a:cubicBezTo>
                    <a:pt x="8073" y="4411"/>
                    <a:pt x="7172" y="3511"/>
                    <a:pt x="6571" y="2910"/>
                  </a:cubicBezTo>
                  <a:cubicBezTo>
                    <a:pt x="6405" y="2743"/>
                    <a:pt x="6271" y="2610"/>
                    <a:pt x="6138" y="2510"/>
                  </a:cubicBezTo>
                  <a:cubicBezTo>
                    <a:pt x="5546" y="1918"/>
                    <a:pt x="3846" y="1"/>
                    <a:pt x="24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2" name="Google Shape;1882;p29"/>
          <p:cNvSpPr txBox="1">
            <a:spLocks noGrp="1"/>
          </p:cNvSpPr>
          <p:nvPr>
            <p:ph type="ctrTitle"/>
          </p:nvPr>
        </p:nvSpPr>
        <p:spPr>
          <a:xfrm>
            <a:off x="3959931" y="1102299"/>
            <a:ext cx="4900547" cy="2326729"/>
          </a:xfrm>
          <a:prstGeom prst="rect">
            <a:avLst/>
          </a:prstGeom>
        </p:spPr>
        <p:txBody>
          <a:bodyPr spcFirstLastPara="1" wrap="square" lIns="18287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FF"/>
                </a:solidFill>
              </a:rPr>
              <a:t>ÔN GIỮA HỌC KÌ 1 ( TIẾT 3 )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1883" name="Google Shape;1883;p29"/>
          <p:cNvSpPr txBox="1">
            <a:spLocks noGrp="1"/>
          </p:cNvSpPr>
          <p:nvPr>
            <p:ph type="subTitle" idx="1"/>
          </p:nvPr>
        </p:nvSpPr>
        <p:spPr>
          <a:xfrm>
            <a:off x="4131150" y="3657000"/>
            <a:ext cx="4528800" cy="475800"/>
          </a:xfrm>
          <a:prstGeom prst="rect">
            <a:avLst/>
          </a:prstGeom>
        </p:spPr>
        <p:txBody>
          <a:bodyPr spcFirstLastPara="1" wrap="square" lIns="18287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Tiếng việt</a:t>
            </a:r>
            <a:endParaRPr dirty="0"/>
          </a:p>
        </p:txBody>
      </p:sp>
      <p:grpSp>
        <p:nvGrpSpPr>
          <p:cNvPr id="1884" name="Google Shape;1884;p29"/>
          <p:cNvGrpSpPr/>
          <p:nvPr/>
        </p:nvGrpSpPr>
        <p:grpSpPr>
          <a:xfrm>
            <a:off x="8052319" y="4280189"/>
            <a:ext cx="1017668" cy="683466"/>
            <a:chOff x="5333150" y="4552275"/>
            <a:chExt cx="462850" cy="310850"/>
          </a:xfrm>
        </p:grpSpPr>
        <p:sp>
          <p:nvSpPr>
            <p:cNvPr id="1885" name="Google Shape;1885;p29"/>
            <p:cNvSpPr/>
            <p:nvPr/>
          </p:nvSpPr>
          <p:spPr>
            <a:xfrm>
              <a:off x="5400700" y="4639975"/>
              <a:ext cx="271050" cy="168100"/>
            </a:xfrm>
            <a:custGeom>
              <a:avLst/>
              <a:gdLst/>
              <a:ahLst/>
              <a:cxnLst/>
              <a:rect l="l" t="t" r="r" b="b"/>
              <a:pathLst>
                <a:path w="10842" h="6724" extrusionOk="0">
                  <a:moveTo>
                    <a:pt x="10217" y="1"/>
                  </a:moveTo>
                  <a:cubicBezTo>
                    <a:pt x="8567" y="1"/>
                    <a:pt x="3414" y="439"/>
                    <a:pt x="501" y="5656"/>
                  </a:cubicBezTo>
                  <a:cubicBezTo>
                    <a:pt x="334" y="5990"/>
                    <a:pt x="167" y="6357"/>
                    <a:pt x="0" y="6724"/>
                  </a:cubicBezTo>
                  <a:cubicBezTo>
                    <a:pt x="34" y="6690"/>
                    <a:pt x="67" y="6657"/>
                    <a:pt x="67" y="6590"/>
                  </a:cubicBezTo>
                  <a:cubicBezTo>
                    <a:pt x="67" y="6590"/>
                    <a:pt x="67" y="6623"/>
                    <a:pt x="67" y="6657"/>
                  </a:cubicBezTo>
                  <a:cubicBezTo>
                    <a:pt x="200" y="6390"/>
                    <a:pt x="401" y="6090"/>
                    <a:pt x="634" y="5723"/>
                  </a:cubicBezTo>
                  <a:cubicBezTo>
                    <a:pt x="1940" y="3733"/>
                    <a:pt x="4838" y="499"/>
                    <a:pt x="9734" y="499"/>
                  </a:cubicBezTo>
                  <a:cubicBezTo>
                    <a:pt x="10093" y="499"/>
                    <a:pt x="10462" y="516"/>
                    <a:pt x="10841" y="552"/>
                  </a:cubicBezTo>
                  <a:lnTo>
                    <a:pt x="10741" y="19"/>
                  </a:lnTo>
                  <a:cubicBezTo>
                    <a:pt x="10741" y="19"/>
                    <a:pt x="10551" y="1"/>
                    <a:pt x="102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29"/>
            <p:cNvSpPr/>
            <p:nvPr/>
          </p:nvSpPr>
          <p:spPr>
            <a:xfrm>
              <a:off x="5333150" y="4781000"/>
              <a:ext cx="113425" cy="82125"/>
            </a:xfrm>
            <a:custGeom>
              <a:avLst/>
              <a:gdLst/>
              <a:ahLst/>
              <a:cxnLst/>
              <a:rect l="l" t="t" r="r" b="b"/>
              <a:pathLst>
                <a:path w="4537" h="3285" extrusionOk="0">
                  <a:moveTo>
                    <a:pt x="2926" y="0"/>
                  </a:moveTo>
                  <a:cubicBezTo>
                    <a:pt x="2357" y="0"/>
                    <a:pt x="1112" y="162"/>
                    <a:pt x="0" y="1383"/>
                  </a:cubicBezTo>
                  <a:cubicBezTo>
                    <a:pt x="0" y="1383"/>
                    <a:pt x="533" y="1852"/>
                    <a:pt x="1247" y="1852"/>
                  </a:cubicBezTo>
                  <a:cubicBezTo>
                    <a:pt x="1690" y="1852"/>
                    <a:pt x="2204" y="1671"/>
                    <a:pt x="2702" y="1083"/>
                  </a:cubicBezTo>
                  <a:cubicBezTo>
                    <a:pt x="2736" y="1049"/>
                    <a:pt x="2769" y="1016"/>
                    <a:pt x="2769" y="949"/>
                  </a:cubicBezTo>
                  <a:cubicBezTo>
                    <a:pt x="2769" y="949"/>
                    <a:pt x="2769" y="982"/>
                    <a:pt x="2769" y="1016"/>
                  </a:cubicBezTo>
                  <a:cubicBezTo>
                    <a:pt x="2669" y="1316"/>
                    <a:pt x="2269" y="2817"/>
                    <a:pt x="3503" y="3284"/>
                  </a:cubicBezTo>
                  <a:cubicBezTo>
                    <a:pt x="3503" y="3284"/>
                    <a:pt x="4537" y="1083"/>
                    <a:pt x="3336" y="82"/>
                  </a:cubicBezTo>
                  <a:cubicBezTo>
                    <a:pt x="3303" y="82"/>
                    <a:pt x="3269" y="48"/>
                    <a:pt x="3236" y="48"/>
                  </a:cubicBezTo>
                  <a:cubicBezTo>
                    <a:pt x="3236" y="48"/>
                    <a:pt x="3236" y="15"/>
                    <a:pt x="3203" y="15"/>
                  </a:cubicBezTo>
                  <a:cubicBezTo>
                    <a:pt x="3153" y="9"/>
                    <a:pt x="3057" y="0"/>
                    <a:pt x="29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29"/>
            <p:cNvSpPr/>
            <p:nvPr/>
          </p:nvSpPr>
          <p:spPr>
            <a:xfrm>
              <a:off x="5373175" y="4745600"/>
              <a:ext cx="83425" cy="64975"/>
            </a:xfrm>
            <a:custGeom>
              <a:avLst/>
              <a:gdLst/>
              <a:ahLst/>
              <a:cxnLst/>
              <a:rect l="l" t="t" r="r" b="b"/>
              <a:pathLst>
                <a:path w="3337" h="2599" extrusionOk="0">
                  <a:moveTo>
                    <a:pt x="2075" y="0"/>
                  </a:moveTo>
                  <a:cubicBezTo>
                    <a:pt x="1561" y="0"/>
                    <a:pt x="781" y="126"/>
                    <a:pt x="0" y="731"/>
                  </a:cubicBezTo>
                  <a:cubicBezTo>
                    <a:pt x="0" y="731"/>
                    <a:pt x="1349" y="229"/>
                    <a:pt x="2283" y="229"/>
                  </a:cubicBezTo>
                  <a:cubicBezTo>
                    <a:pt x="2312" y="229"/>
                    <a:pt x="2341" y="229"/>
                    <a:pt x="2369" y="230"/>
                  </a:cubicBezTo>
                  <a:cubicBezTo>
                    <a:pt x="2369" y="230"/>
                    <a:pt x="3103" y="1264"/>
                    <a:pt x="3003" y="2599"/>
                  </a:cubicBezTo>
                  <a:cubicBezTo>
                    <a:pt x="3003" y="2599"/>
                    <a:pt x="3336" y="1164"/>
                    <a:pt x="2669" y="63"/>
                  </a:cubicBezTo>
                  <a:cubicBezTo>
                    <a:pt x="2669" y="63"/>
                    <a:pt x="2439" y="0"/>
                    <a:pt x="2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29"/>
            <p:cNvSpPr/>
            <p:nvPr/>
          </p:nvSpPr>
          <p:spPr>
            <a:xfrm>
              <a:off x="5401525" y="4697525"/>
              <a:ext cx="88425" cy="95550"/>
            </a:xfrm>
            <a:custGeom>
              <a:avLst/>
              <a:gdLst/>
              <a:ahLst/>
              <a:cxnLst/>
              <a:rect l="l" t="t" r="r" b="b"/>
              <a:pathLst>
                <a:path w="3537" h="3822" extrusionOk="0">
                  <a:moveTo>
                    <a:pt x="1403" y="1"/>
                  </a:moveTo>
                  <a:cubicBezTo>
                    <a:pt x="946" y="1"/>
                    <a:pt x="454" y="81"/>
                    <a:pt x="1" y="319"/>
                  </a:cubicBezTo>
                  <a:cubicBezTo>
                    <a:pt x="1" y="319"/>
                    <a:pt x="150" y="310"/>
                    <a:pt x="388" y="310"/>
                  </a:cubicBezTo>
                  <a:cubicBezTo>
                    <a:pt x="981" y="310"/>
                    <a:pt x="2121" y="361"/>
                    <a:pt x="2836" y="719"/>
                  </a:cubicBezTo>
                  <a:cubicBezTo>
                    <a:pt x="2836" y="719"/>
                    <a:pt x="3103" y="2320"/>
                    <a:pt x="2836" y="3821"/>
                  </a:cubicBezTo>
                  <a:cubicBezTo>
                    <a:pt x="2836" y="3821"/>
                    <a:pt x="3536" y="2320"/>
                    <a:pt x="3170" y="352"/>
                  </a:cubicBezTo>
                  <a:cubicBezTo>
                    <a:pt x="3170" y="352"/>
                    <a:pt x="2361" y="1"/>
                    <a:pt x="14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29"/>
            <p:cNvSpPr/>
            <p:nvPr/>
          </p:nvSpPr>
          <p:spPr>
            <a:xfrm>
              <a:off x="5442400" y="4661875"/>
              <a:ext cx="81750" cy="103675"/>
            </a:xfrm>
            <a:custGeom>
              <a:avLst/>
              <a:gdLst/>
              <a:ahLst/>
              <a:cxnLst/>
              <a:rect l="l" t="t" r="r" b="b"/>
              <a:pathLst>
                <a:path w="3270" h="4147" extrusionOk="0">
                  <a:moveTo>
                    <a:pt x="854" y="1"/>
                  </a:moveTo>
                  <a:cubicBezTo>
                    <a:pt x="569" y="1"/>
                    <a:pt x="280" y="42"/>
                    <a:pt x="0" y="143"/>
                  </a:cubicBezTo>
                  <a:cubicBezTo>
                    <a:pt x="0" y="143"/>
                    <a:pt x="1868" y="444"/>
                    <a:pt x="2802" y="1077"/>
                  </a:cubicBezTo>
                  <a:cubicBezTo>
                    <a:pt x="2802" y="1077"/>
                    <a:pt x="2936" y="2712"/>
                    <a:pt x="2469" y="4146"/>
                  </a:cubicBezTo>
                  <a:cubicBezTo>
                    <a:pt x="2469" y="4146"/>
                    <a:pt x="3269" y="2745"/>
                    <a:pt x="3202" y="744"/>
                  </a:cubicBezTo>
                  <a:cubicBezTo>
                    <a:pt x="3202" y="744"/>
                    <a:pt x="2066" y="1"/>
                    <a:pt x="8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29"/>
            <p:cNvSpPr/>
            <p:nvPr/>
          </p:nvSpPr>
          <p:spPr>
            <a:xfrm>
              <a:off x="5488575" y="4624000"/>
              <a:ext cx="78925" cy="121525"/>
            </a:xfrm>
            <a:custGeom>
              <a:avLst/>
              <a:gdLst/>
              <a:ahLst/>
              <a:cxnLst/>
              <a:rect l="l" t="t" r="r" b="b"/>
              <a:pathLst>
                <a:path w="3157" h="4861" extrusionOk="0">
                  <a:moveTo>
                    <a:pt x="379" y="0"/>
                  </a:moveTo>
                  <a:cubicBezTo>
                    <a:pt x="272" y="0"/>
                    <a:pt x="163" y="8"/>
                    <a:pt x="54" y="24"/>
                  </a:cubicBezTo>
                  <a:cubicBezTo>
                    <a:pt x="41" y="19"/>
                    <a:pt x="33" y="16"/>
                    <a:pt x="32" y="16"/>
                  </a:cubicBezTo>
                  <a:lnTo>
                    <a:pt x="32" y="16"/>
                  </a:lnTo>
                  <a:cubicBezTo>
                    <a:pt x="1" y="16"/>
                    <a:pt x="1932" y="866"/>
                    <a:pt x="2723" y="1625"/>
                  </a:cubicBezTo>
                  <a:cubicBezTo>
                    <a:pt x="2723" y="1625"/>
                    <a:pt x="2523" y="3260"/>
                    <a:pt x="1956" y="4861"/>
                  </a:cubicBezTo>
                  <a:cubicBezTo>
                    <a:pt x="1956" y="4861"/>
                    <a:pt x="2856" y="3360"/>
                    <a:pt x="3157" y="1358"/>
                  </a:cubicBezTo>
                  <a:cubicBezTo>
                    <a:pt x="3157" y="1358"/>
                    <a:pt x="1828" y="0"/>
                    <a:pt x="3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29"/>
            <p:cNvSpPr/>
            <p:nvPr/>
          </p:nvSpPr>
          <p:spPr>
            <a:xfrm>
              <a:off x="5551050" y="4599300"/>
              <a:ext cx="74000" cy="126225"/>
            </a:xfrm>
            <a:custGeom>
              <a:avLst/>
              <a:gdLst/>
              <a:ahLst/>
              <a:cxnLst/>
              <a:rect l="l" t="t" r="r" b="b"/>
              <a:pathLst>
                <a:path w="2960" h="5049" extrusionOk="0">
                  <a:moveTo>
                    <a:pt x="5" y="0"/>
                  </a:moveTo>
                  <a:cubicBezTo>
                    <a:pt x="1" y="0"/>
                    <a:pt x="1798" y="1061"/>
                    <a:pt x="2492" y="1913"/>
                  </a:cubicBezTo>
                  <a:cubicBezTo>
                    <a:pt x="2492" y="1913"/>
                    <a:pt x="2092" y="3514"/>
                    <a:pt x="1325" y="5048"/>
                  </a:cubicBezTo>
                  <a:cubicBezTo>
                    <a:pt x="1325" y="5048"/>
                    <a:pt x="2392" y="3647"/>
                    <a:pt x="2959" y="1712"/>
                  </a:cubicBezTo>
                  <a:cubicBezTo>
                    <a:pt x="2959" y="1712"/>
                    <a:pt x="1650" y="11"/>
                    <a:pt x="70" y="11"/>
                  </a:cubicBezTo>
                  <a:cubicBezTo>
                    <a:pt x="54" y="11"/>
                    <a:pt x="39" y="11"/>
                    <a:pt x="24" y="11"/>
                  </a:cubicBezTo>
                  <a:cubicBezTo>
                    <a:pt x="11" y="4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29"/>
            <p:cNvSpPr/>
            <p:nvPr/>
          </p:nvSpPr>
          <p:spPr>
            <a:xfrm>
              <a:off x="5589150" y="4552275"/>
              <a:ext cx="206850" cy="221650"/>
            </a:xfrm>
            <a:custGeom>
              <a:avLst/>
              <a:gdLst/>
              <a:ahLst/>
              <a:cxnLst/>
              <a:rect l="l" t="t" r="r" b="b"/>
              <a:pathLst>
                <a:path w="8274" h="8866" extrusionOk="0">
                  <a:moveTo>
                    <a:pt x="1631" y="0"/>
                  </a:moveTo>
                  <a:cubicBezTo>
                    <a:pt x="1117" y="0"/>
                    <a:pt x="750" y="101"/>
                    <a:pt x="635" y="324"/>
                  </a:cubicBezTo>
                  <a:cubicBezTo>
                    <a:pt x="1" y="1492"/>
                    <a:pt x="3137" y="3927"/>
                    <a:pt x="3137" y="3927"/>
                  </a:cubicBezTo>
                  <a:cubicBezTo>
                    <a:pt x="3137" y="3927"/>
                    <a:pt x="501" y="7329"/>
                    <a:pt x="1002" y="8597"/>
                  </a:cubicBezTo>
                  <a:cubicBezTo>
                    <a:pt x="1075" y="8782"/>
                    <a:pt x="1258" y="8865"/>
                    <a:pt x="1522" y="8865"/>
                  </a:cubicBezTo>
                  <a:cubicBezTo>
                    <a:pt x="3064" y="8865"/>
                    <a:pt x="7342" y="6002"/>
                    <a:pt x="8140" y="3894"/>
                  </a:cubicBezTo>
                  <a:cubicBezTo>
                    <a:pt x="8274" y="3560"/>
                    <a:pt x="8207" y="3227"/>
                    <a:pt x="8040" y="2893"/>
                  </a:cubicBezTo>
                  <a:cubicBezTo>
                    <a:pt x="7973" y="2760"/>
                    <a:pt x="7907" y="2659"/>
                    <a:pt x="7807" y="2526"/>
                  </a:cubicBezTo>
                  <a:cubicBezTo>
                    <a:pt x="6678" y="1115"/>
                    <a:pt x="3340" y="0"/>
                    <a:pt x="16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29"/>
            <p:cNvSpPr/>
            <p:nvPr/>
          </p:nvSpPr>
          <p:spPr>
            <a:xfrm>
              <a:off x="5691725" y="4616875"/>
              <a:ext cx="35900" cy="32225"/>
            </a:xfrm>
            <a:custGeom>
              <a:avLst/>
              <a:gdLst/>
              <a:ahLst/>
              <a:cxnLst/>
              <a:rect l="l" t="t" r="r" b="b"/>
              <a:pathLst>
                <a:path w="1436" h="1289" extrusionOk="0">
                  <a:moveTo>
                    <a:pt x="719" y="0"/>
                  </a:moveTo>
                  <a:cubicBezTo>
                    <a:pt x="455" y="0"/>
                    <a:pt x="206" y="180"/>
                    <a:pt x="101" y="442"/>
                  </a:cubicBezTo>
                  <a:cubicBezTo>
                    <a:pt x="1" y="776"/>
                    <a:pt x="168" y="1143"/>
                    <a:pt x="501" y="1243"/>
                  </a:cubicBezTo>
                  <a:cubicBezTo>
                    <a:pt x="579" y="1274"/>
                    <a:pt x="660" y="1289"/>
                    <a:pt x="738" y="1289"/>
                  </a:cubicBezTo>
                  <a:cubicBezTo>
                    <a:pt x="992" y="1289"/>
                    <a:pt x="1225" y="1131"/>
                    <a:pt x="1302" y="876"/>
                  </a:cubicBezTo>
                  <a:cubicBezTo>
                    <a:pt x="1435" y="542"/>
                    <a:pt x="1268" y="176"/>
                    <a:pt x="935" y="42"/>
                  </a:cubicBezTo>
                  <a:cubicBezTo>
                    <a:pt x="864" y="14"/>
                    <a:pt x="791" y="0"/>
                    <a:pt x="7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29"/>
            <p:cNvSpPr/>
            <p:nvPr/>
          </p:nvSpPr>
          <p:spPr>
            <a:xfrm>
              <a:off x="5759275" y="4615425"/>
              <a:ext cx="30900" cy="35875"/>
            </a:xfrm>
            <a:custGeom>
              <a:avLst/>
              <a:gdLst/>
              <a:ahLst/>
              <a:cxnLst/>
              <a:rect l="l" t="t" r="r" b="b"/>
              <a:pathLst>
                <a:path w="1236" h="1435" extrusionOk="0">
                  <a:moveTo>
                    <a:pt x="1002" y="0"/>
                  </a:moveTo>
                  <a:cubicBezTo>
                    <a:pt x="468" y="467"/>
                    <a:pt x="1" y="1434"/>
                    <a:pt x="1" y="1434"/>
                  </a:cubicBezTo>
                  <a:cubicBezTo>
                    <a:pt x="1" y="1434"/>
                    <a:pt x="1135" y="400"/>
                    <a:pt x="1235" y="367"/>
                  </a:cubicBezTo>
                  <a:cubicBezTo>
                    <a:pt x="1168" y="234"/>
                    <a:pt x="1102" y="133"/>
                    <a:pt x="10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8" name="Google Shape;2228;p35"/>
          <p:cNvGrpSpPr/>
          <p:nvPr/>
        </p:nvGrpSpPr>
        <p:grpSpPr>
          <a:xfrm>
            <a:off x="8215409" y="94934"/>
            <a:ext cx="608767" cy="815962"/>
            <a:chOff x="2420799" y="2277238"/>
            <a:chExt cx="275298" cy="368997"/>
          </a:xfrm>
        </p:grpSpPr>
        <p:sp>
          <p:nvSpPr>
            <p:cNvPr id="2229" name="Google Shape;2229;p35"/>
            <p:cNvSpPr/>
            <p:nvPr/>
          </p:nvSpPr>
          <p:spPr>
            <a:xfrm>
              <a:off x="2572220" y="2587317"/>
              <a:ext cx="44372" cy="58917"/>
            </a:xfrm>
            <a:custGeom>
              <a:avLst/>
              <a:gdLst/>
              <a:ahLst/>
              <a:cxnLst/>
              <a:rect l="l" t="t" r="r" b="b"/>
              <a:pathLst>
                <a:path w="1263" h="1677" extrusionOk="0">
                  <a:moveTo>
                    <a:pt x="284" y="1"/>
                  </a:moveTo>
                  <a:cubicBezTo>
                    <a:pt x="126" y="1"/>
                    <a:pt x="1" y="130"/>
                    <a:pt x="1" y="296"/>
                  </a:cubicBezTo>
                  <a:lnTo>
                    <a:pt x="1" y="1391"/>
                  </a:lnTo>
                  <a:cubicBezTo>
                    <a:pt x="1" y="1558"/>
                    <a:pt x="120" y="1677"/>
                    <a:pt x="286" y="1677"/>
                  </a:cubicBezTo>
                  <a:lnTo>
                    <a:pt x="929" y="1677"/>
                  </a:lnTo>
                  <a:cubicBezTo>
                    <a:pt x="1072" y="1677"/>
                    <a:pt x="1191" y="1606"/>
                    <a:pt x="1215" y="1463"/>
                  </a:cubicBezTo>
                  <a:cubicBezTo>
                    <a:pt x="1263" y="1272"/>
                    <a:pt x="1120" y="1105"/>
                    <a:pt x="929" y="1105"/>
                  </a:cubicBezTo>
                  <a:lnTo>
                    <a:pt x="572" y="1105"/>
                  </a:lnTo>
                  <a:lnTo>
                    <a:pt x="572" y="296"/>
                  </a:lnTo>
                  <a:cubicBezTo>
                    <a:pt x="572" y="153"/>
                    <a:pt x="477" y="34"/>
                    <a:pt x="358" y="10"/>
                  </a:cubicBezTo>
                  <a:cubicBezTo>
                    <a:pt x="333" y="4"/>
                    <a:pt x="308" y="1"/>
                    <a:pt x="2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35"/>
            <p:cNvSpPr/>
            <p:nvPr/>
          </p:nvSpPr>
          <p:spPr>
            <a:xfrm>
              <a:off x="2501112" y="2587317"/>
              <a:ext cx="45216" cy="58917"/>
            </a:xfrm>
            <a:custGeom>
              <a:avLst/>
              <a:gdLst/>
              <a:ahLst/>
              <a:cxnLst/>
              <a:rect l="l" t="t" r="r" b="b"/>
              <a:pathLst>
                <a:path w="1287" h="1677" extrusionOk="0">
                  <a:moveTo>
                    <a:pt x="1003" y="1"/>
                  </a:moveTo>
                  <a:cubicBezTo>
                    <a:pt x="979" y="1"/>
                    <a:pt x="954" y="4"/>
                    <a:pt x="929" y="10"/>
                  </a:cubicBezTo>
                  <a:cubicBezTo>
                    <a:pt x="786" y="34"/>
                    <a:pt x="715" y="153"/>
                    <a:pt x="715" y="296"/>
                  </a:cubicBezTo>
                  <a:lnTo>
                    <a:pt x="715" y="1105"/>
                  </a:lnTo>
                  <a:lnTo>
                    <a:pt x="334" y="1105"/>
                  </a:lnTo>
                  <a:cubicBezTo>
                    <a:pt x="143" y="1105"/>
                    <a:pt x="0" y="1272"/>
                    <a:pt x="48" y="1463"/>
                  </a:cubicBezTo>
                  <a:cubicBezTo>
                    <a:pt x="72" y="1606"/>
                    <a:pt x="215" y="1677"/>
                    <a:pt x="334" y="1677"/>
                  </a:cubicBezTo>
                  <a:lnTo>
                    <a:pt x="1001" y="1677"/>
                  </a:lnTo>
                  <a:cubicBezTo>
                    <a:pt x="1143" y="1677"/>
                    <a:pt x="1286" y="1558"/>
                    <a:pt x="1286" y="1391"/>
                  </a:cubicBezTo>
                  <a:lnTo>
                    <a:pt x="1286" y="296"/>
                  </a:lnTo>
                  <a:cubicBezTo>
                    <a:pt x="1286" y="130"/>
                    <a:pt x="116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5"/>
            <p:cNvSpPr/>
            <p:nvPr/>
          </p:nvSpPr>
          <p:spPr>
            <a:xfrm>
              <a:off x="2606509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1538" y="0"/>
                  </a:moveTo>
                  <a:cubicBezTo>
                    <a:pt x="1389" y="0"/>
                    <a:pt x="1215" y="69"/>
                    <a:pt x="1025" y="227"/>
                  </a:cubicBezTo>
                  <a:lnTo>
                    <a:pt x="1" y="2704"/>
                  </a:lnTo>
                  <a:cubicBezTo>
                    <a:pt x="2437" y="2277"/>
                    <a:pt x="2399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5"/>
            <p:cNvSpPr/>
            <p:nvPr/>
          </p:nvSpPr>
          <p:spPr>
            <a:xfrm>
              <a:off x="2425577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899" y="0"/>
                  </a:moveTo>
                  <a:cubicBezTo>
                    <a:pt x="39" y="0"/>
                    <a:pt x="1" y="2277"/>
                    <a:pt x="2436" y="2704"/>
                  </a:cubicBezTo>
                  <a:lnTo>
                    <a:pt x="1412" y="227"/>
                  </a:lnTo>
                  <a:cubicBezTo>
                    <a:pt x="1222" y="69"/>
                    <a:pt x="1048" y="0"/>
                    <a:pt x="8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5"/>
            <p:cNvSpPr/>
            <p:nvPr/>
          </p:nvSpPr>
          <p:spPr>
            <a:xfrm>
              <a:off x="2572220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224"/>
                  </a:lnTo>
                  <a:cubicBezTo>
                    <a:pt x="191" y="1201"/>
                    <a:pt x="382" y="1153"/>
                    <a:pt x="572" y="1105"/>
                  </a:cubicBezTo>
                  <a:lnTo>
                    <a:pt x="572" y="296"/>
                  </a:lnTo>
                  <a:cubicBezTo>
                    <a:pt x="572" y="130"/>
                    <a:pt x="446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35"/>
            <p:cNvSpPr/>
            <p:nvPr/>
          </p:nvSpPr>
          <p:spPr>
            <a:xfrm>
              <a:off x="2526196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105"/>
                  </a:lnTo>
                  <a:cubicBezTo>
                    <a:pt x="167" y="1153"/>
                    <a:pt x="358" y="1201"/>
                    <a:pt x="572" y="1224"/>
                  </a:cubicBezTo>
                  <a:lnTo>
                    <a:pt x="572" y="296"/>
                  </a:lnTo>
                  <a:cubicBezTo>
                    <a:pt x="572" y="130"/>
                    <a:pt x="447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35"/>
            <p:cNvSpPr/>
            <p:nvPr/>
          </p:nvSpPr>
          <p:spPr>
            <a:xfrm>
              <a:off x="2471811" y="2460489"/>
              <a:ext cx="174082" cy="155637"/>
            </a:xfrm>
            <a:custGeom>
              <a:avLst/>
              <a:gdLst/>
              <a:ahLst/>
              <a:cxnLst/>
              <a:rect l="l" t="t" r="r" b="b"/>
              <a:pathLst>
                <a:path w="4955" h="4430" extrusionOk="0">
                  <a:moveTo>
                    <a:pt x="2478" y="0"/>
                  </a:moveTo>
                  <a:cubicBezTo>
                    <a:pt x="1096" y="0"/>
                    <a:pt x="1" y="977"/>
                    <a:pt x="1" y="2215"/>
                  </a:cubicBezTo>
                  <a:cubicBezTo>
                    <a:pt x="1" y="3429"/>
                    <a:pt x="1096" y="4430"/>
                    <a:pt x="2478" y="4430"/>
                  </a:cubicBezTo>
                  <a:cubicBezTo>
                    <a:pt x="3835" y="4430"/>
                    <a:pt x="4954" y="3429"/>
                    <a:pt x="4954" y="2215"/>
                  </a:cubicBezTo>
                  <a:cubicBezTo>
                    <a:pt x="4954" y="977"/>
                    <a:pt x="3835" y="0"/>
                    <a:pt x="24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35"/>
            <p:cNvSpPr/>
            <p:nvPr/>
          </p:nvSpPr>
          <p:spPr>
            <a:xfrm>
              <a:off x="2445883" y="2312405"/>
              <a:ext cx="225937" cy="225902"/>
            </a:xfrm>
            <a:custGeom>
              <a:avLst/>
              <a:gdLst/>
              <a:ahLst/>
              <a:cxnLst/>
              <a:rect l="l" t="t" r="r" b="b"/>
              <a:pathLst>
                <a:path w="6431" h="6430" extrusionOk="0">
                  <a:moveTo>
                    <a:pt x="3216" y="0"/>
                  </a:moveTo>
                  <a:cubicBezTo>
                    <a:pt x="1429" y="0"/>
                    <a:pt x="1" y="1429"/>
                    <a:pt x="1" y="3215"/>
                  </a:cubicBezTo>
                  <a:cubicBezTo>
                    <a:pt x="1" y="4977"/>
                    <a:pt x="1429" y="6430"/>
                    <a:pt x="3216" y="6430"/>
                  </a:cubicBezTo>
                  <a:cubicBezTo>
                    <a:pt x="4978" y="6430"/>
                    <a:pt x="6431" y="4977"/>
                    <a:pt x="6431" y="3215"/>
                  </a:cubicBezTo>
                  <a:cubicBezTo>
                    <a:pt x="6431" y="1429"/>
                    <a:pt x="4978" y="0"/>
                    <a:pt x="32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5"/>
            <p:cNvSpPr/>
            <p:nvPr/>
          </p:nvSpPr>
          <p:spPr>
            <a:xfrm>
              <a:off x="2615714" y="2432875"/>
              <a:ext cx="10083" cy="24277"/>
            </a:xfrm>
            <a:custGeom>
              <a:avLst/>
              <a:gdLst/>
              <a:ahLst/>
              <a:cxnLst/>
              <a:rect l="l" t="t" r="r" b="b"/>
              <a:pathLst>
                <a:path w="287" h="691" extrusionOk="0">
                  <a:moveTo>
                    <a:pt x="144" y="0"/>
                  </a:moveTo>
                  <a:cubicBezTo>
                    <a:pt x="49" y="0"/>
                    <a:pt x="1" y="72"/>
                    <a:pt x="1" y="167"/>
                  </a:cubicBezTo>
                  <a:lnTo>
                    <a:pt x="1" y="524"/>
                  </a:lnTo>
                  <a:cubicBezTo>
                    <a:pt x="1" y="596"/>
                    <a:pt x="49" y="667"/>
                    <a:pt x="144" y="691"/>
                  </a:cubicBezTo>
                  <a:cubicBezTo>
                    <a:pt x="215" y="691"/>
                    <a:pt x="287" y="619"/>
                    <a:pt x="287" y="524"/>
                  </a:cubicBezTo>
                  <a:lnTo>
                    <a:pt x="287" y="143"/>
                  </a:lnTo>
                  <a:cubicBezTo>
                    <a:pt x="287" y="72"/>
                    <a:pt x="215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5"/>
            <p:cNvSpPr/>
            <p:nvPr/>
          </p:nvSpPr>
          <p:spPr>
            <a:xfrm>
              <a:off x="2448413" y="2387835"/>
              <a:ext cx="96228" cy="86883"/>
            </a:xfrm>
            <a:custGeom>
              <a:avLst/>
              <a:gdLst/>
              <a:ahLst/>
              <a:cxnLst/>
              <a:rect l="l" t="t" r="r" b="b"/>
              <a:pathLst>
                <a:path w="2739" h="2473" extrusionOk="0">
                  <a:moveTo>
                    <a:pt x="2532" y="1"/>
                  </a:moveTo>
                  <a:cubicBezTo>
                    <a:pt x="2477" y="1"/>
                    <a:pt x="2422" y="40"/>
                    <a:pt x="2405" y="92"/>
                  </a:cubicBezTo>
                  <a:cubicBezTo>
                    <a:pt x="2143" y="782"/>
                    <a:pt x="1691" y="1330"/>
                    <a:pt x="1048" y="1735"/>
                  </a:cubicBezTo>
                  <a:cubicBezTo>
                    <a:pt x="572" y="2044"/>
                    <a:pt x="143" y="2163"/>
                    <a:pt x="143" y="2163"/>
                  </a:cubicBezTo>
                  <a:cubicBezTo>
                    <a:pt x="48" y="2187"/>
                    <a:pt x="0" y="2282"/>
                    <a:pt x="24" y="2354"/>
                  </a:cubicBezTo>
                  <a:cubicBezTo>
                    <a:pt x="48" y="2425"/>
                    <a:pt x="119" y="2473"/>
                    <a:pt x="191" y="2473"/>
                  </a:cubicBezTo>
                  <a:lnTo>
                    <a:pt x="214" y="2473"/>
                  </a:lnTo>
                  <a:cubicBezTo>
                    <a:pt x="238" y="2473"/>
                    <a:pt x="691" y="2354"/>
                    <a:pt x="1215" y="2021"/>
                  </a:cubicBezTo>
                  <a:cubicBezTo>
                    <a:pt x="1691" y="1711"/>
                    <a:pt x="2334" y="1139"/>
                    <a:pt x="2691" y="211"/>
                  </a:cubicBezTo>
                  <a:cubicBezTo>
                    <a:pt x="2739" y="139"/>
                    <a:pt x="2691" y="44"/>
                    <a:pt x="2596" y="20"/>
                  </a:cubicBezTo>
                  <a:cubicBezTo>
                    <a:pt x="2576" y="7"/>
                    <a:pt x="2554" y="1"/>
                    <a:pt x="25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5"/>
            <p:cNvSpPr/>
            <p:nvPr/>
          </p:nvSpPr>
          <p:spPr>
            <a:xfrm>
              <a:off x="2420799" y="2277238"/>
              <a:ext cx="275298" cy="85372"/>
            </a:xfrm>
            <a:custGeom>
              <a:avLst/>
              <a:gdLst/>
              <a:ahLst/>
              <a:cxnLst/>
              <a:rect l="l" t="t" r="r" b="b"/>
              <a:pathLst>
                <a:path w="7836" h="2430" extrusionOk="0">
                  <a:moveTo>
                    <a:pt x="3930" y="1"/>
                  </a:moveTo>
                  <a:cubicBezTo>
                    <a:pt x="1762" y="1"/>
                    <a:pt x="1977" y="1644"/>
                    <a:pt x="548" y="1644"/>
                  </a:cubicBezTo>
                  <a:cubicBezTo>
                    <a:pt x="0" y="1644"/>
                    <a:pt x="48" y="1954"/>
                    <a:pt x="310" y="2430"/>
                  </a:cubicBezTo>
                  <a:lnTo>
                    <a:pt x="7526" y="2430"/>
                  </a:lnTo>
                  <a:cubicBezTo>
                    <a:pt x="7788" y="1954"/>
                    <a:pt x="7835" y="1644"/>
                    <a:pt x="7287" y="1644"/>
                  </a:cubicBezTo>
                  <a:cubicBezTo>
                    <a:pt x="5859" y="1644"/>
                    <a:pt x="6073" y="1"/>
                    <a:pt x="3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5"/>
            <p:cNvSpPr/>
            <p:nvPr/>
          </p:nvSpPr>
          <p:spPr>
            <a:xfrm>
              <a:off x="2431655" y="2302358"/>
              <a:ext cx="253551" cy="91239"/>
            </a:xfrm>
            <a:custGeom>
              <a:avLst/>
              <a:gdLst/>
              <a:ahLst/>
              <a:cxnLst/>
              <a:rect l="l" t="t" r="r" b="b"/>
              <a:pathLst>
                <a:path w="7217" h="2597" extrusionOk="0">
                  <a:moveTo>
                    <a:pt x="3621" y="0"/>
                  </a:moveTo>
                  <a:cubicBezTo>
                    <a:pt x="2739" y="0"/>
                    <a:pt x="2454" y="310"/>
                    <a:pt x="2073" y="715"/>
                  </a:cubicBezTo>
                  <a:cubicBezTo>
                    <a:pt x="1787" y="1024"/>
                    <a:pt x="1406" y="1429"/>
                    <a:pt x="763" y="1572"/>
                  </a:cubicBezTo>
                  <a:cubicBezTo>
                    <a:pt x="763" y="1572"/>
                    <a:pt x="525" y="1643"/>
                    <a:pt x="1" y="1715"/>
                  </a:cubicBezTo>
                  <a:cubicBezTo>
                    <a:pt x="144" y="1953"/>
                    <a:pt x="334" y="2263"/>
                    <a:pt x="525" y="2596"/>
                  </a:cubicBezTo>
                  <a:lnTo>
                    <a:pt x="6716" y="2596"/>
                  </a:lnTo>
                  <a:cubicBezTo>
                    <a:pt x="6907" y="2263"/>
                    <a:pt x="7097" y="1953"/>
                    <a:pt x="7217" y="1715"/>
                  </a:cubicBezTo>
                  <a:cubicBezTo>
                    <a:pt x="6716" y="1643"/>
                    <a:pt x="6454" y="1572"/>
                    <a:pt x="6454" y="1572"/>
                  </a:cubicBezTo>
                  <a:cubicBezTo>
                    <a:pt x="5835" y="1429"/>
                    <a:pt x="5454" y="1024"/>
                    <a:pt x="5169" y="715"/>
                  </a:cubicBezTo>
                  <a:cubicBezTo>
                    <a:pt x="4764" y="310"/>
                    <a:pt x="4502" y="0"/>
                    <a:pt x="362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5"/>
            <p:cNvSpPr/>
            <p:nvPr/>
          </p:nvSpPr>
          <p:spPr>
            <a:xfrm>
              <a:off x="2471003" y="2414465"/>
              <a:ext cx="67806" cy="64468"/>
            </a:xfrm>
            <a:custGeom>
              <a:avLst/>
              <a:gdLst/>
              <a:ahLst/>
              <a:cxnLst/>
              <a:rect l="l" t="t" r="r" b="b"/>
              <a:pathLst>
                <a:path w="1930" h="1835" extrusionOk="0">
                  <a:moveTo>
                    <a:pt x="976" y="0"/>
                  </a:moveTo>
                  <a:cubicBezTo>
                    <a:pt x="714" y="0"/>
                    <a:pt x="548" y="24"/>
                    <a:pt x="405" y="72"/>
                  </a:cubicBezTo>
                  <a:cubicBezTo>
                    <a:pt x="167" y="119"/>
                    <a:pt x="0" y="381"/>
                    <a:pt x="24" y="620"/>
                  </a:cubicBezTo>
                  <a:cubicBezTo>
                    <a:pt x="95" y="1096"/>
                    <a:pt x="286" y="1834"/>
                    <a:pt x="976" y="1834"/>
                  </a:cubicBezTo>
                  <a:cubicBezTo>
                    <a:pt x="1643" y="1834"/>
                    <a:pt x="1858" y="1096"/>
                    <a:pt x="1905" y="620"/>
                  </a:cubicBezTo>
                  <a:cubicBezTo>
                    <a:pt x="1929" y="381"/>
                    <a:pt x="1786" y="119"/>
                    <a:pt x="1548" y="72"/>
                  </a:cubicBezTo>
                  <a:cubicBezTo>
                    <a:pt x="1405" y="24"/>
                    <a:pt x="1215" y="0"/>
                    <a:pt x="97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5"/>
            <p:cNvSpPr/>
            <p:nvPr/>
          </p:nvSpPr>
          <p:spPr>
            <a:xfrm>
              <a:off x="2521172" y="2467164"/>
              <a:ext cx="75359" cy="35168"/>
            </a:xfrm>
            <a:custGeom>
              <a:avLst/>
              <a:gdLst/>
              <a:ahLst/>
              <a:cxnLst/>
              <a:rect l="l" t="t" r="r" b="b"/>
              <a:pathLst>
                <a:path w="2145" h="1001" extrusionOk="0">
                  <a:moveTo>
                    <a:pt x="1" y="1"/>
                  </a:moveTo>
                  <a:cubicBezTo>
                    <a:pt x="72" y="572"/>
                    <a:pt x="525" y="1001"/>
                    <a:pt x="1073" y="1001"/>
                  </a:cubicBezTo>
                  <a:cubicBezTo>
                    <a:pt x="1620" y="1001"/>
                    <a:pt x="2073" y="572"/>
                    <a:pt x="2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5"/>
            <p:cNvSpPr/>
            <p:nvPr/>
          </p:nvSpPr>
          <p:spPr>
            <a:xfrm>
              <a:off x="2521172" y="2421141"/>
              <a:ext cx="75359" cy="56950"/>
            </a:xfrm>
            <a:custGeom>
              <a:avLst/>
              <a:gdLst/>
              <a:ahLst/>
              <a:cxnLst/>
              <a:rect l="l" t="t" r="r" b="b"/>
              <a:pathLst>
                <a:path w="2145" h="1621" extrusionOk="0">
                  <a:moveTo>
                    <a:pt x="1073" y="1"/>
                  </a:moveTo>
                  <a:cubicBezTo>
                    <a:pt x="477" y="1"/>
                    <a:pt x="1" y="525"/>
                    <a:pt x="1" y="1168"/>
                  </a:cubicBezTo>
                  <a:cubicBezTo>
                    <a:pt x="1" y="1215"/>
                    <a:pt x="1" y="1263"/>
                    <a:pt x="1" y="1311"/>
                  </a:cubicBezTo>
                  <a:cubicBezTo>
                    <a:pt x="287" y="1501"/>
                    <a:pt x="668" y="1620"/>
                    <a:pt x="1073" y="1620"/>
                  </a:cubicBezTo>
                  <a:cubicBezTo>
                    <a:pt x="1477" y="1620"/>
                    <a:pt x="1858" y="1501"/>
                    <a:pt x="2144" y="1311"/>
                  </a:cubicBezTo>
                  <a:cubicBezTo>
                    <a:pt x="2144" y="1263"/>
                    <a:pt x="2144" y="1215"/>
                    <a:pt x="2144" y="1168"/>
                  </a:cubicBezTo>
                  <a:cubicBezTo>
                    <a:pt x="2144" y="525"/>
                    <a:pt x="1668" y="1"/>
                    <a:pt x="10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5"/>
            <p:cNvSpPr/>
            <p:nvPr/>
          </p:nvSpPr>
          <p:spPr>
            <a:xfrm>
              <a:off x="2446727" y="2393562"/>
              <a:ext cx="224251" cy="18409"/>
            </a:xfrm>
            <a:custGeom>
              <a:avLst/>
              <a:gdLst/>
              <a:ahLst/>
              <a:cxnLst/>
              <a:rect l="l" t="t" r="r" b="b"/>
              <a:pathLst>
                <a:path w="6383" h="524" extrusionOk="0">
                  <a:moveTo>
                    <a:pt x="96" y="0"/>
                  </a:moveTo>
                  <a:cubicBezTo>
                    <a:pt x="48" y="167"/>
                    <a:pt x="24" y="333"/>
                    <a:pt x="0" y="524"/>
                  </a:cubicBezTo>
                  <a:lnTo>
                    <a:pt x="6383" y="524"/>
                  </a:lnTo>
                  <a:cubicBezTo>
                    <a:pt x="6359" y="333"/>
                    <a:pt x="6335" y="167"/>
                    <a:pt x="6264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5"/>
            <p:cNvSpPr/>
            <p:nvPr/>
          </p:nvSpPr>
          <p:spPr>
            <a:xfrm>
              <a:off x="2522015" y="2393562"/>
              <a:ext cx="21782" cy="18409"/>
            </a:xfrm>
            <a:custGeom>
              <a:avLst/>
              <a:gdLst/>
              <a:ahLst/>
              <a:cxnLst/>
              <a:rect l="l" t="t" r="r" b="b"/>
              <a:pathLst>
                <a:path w="620" h="524" extrusionOk="0">
                  <a:moveTo>
                    <a:pt x="286" y="0"/>
                  </a:moveTo>
                  <a:cubicBezTo>
                    <a:pt x="215" y="191"/>
                    <a:pt x="120" y="357"/>
                    <a:pt x="1" y="524"/>
                  </a:cubicBezTo>
                  <a:lnTo>
                    <a:pt x="382" y="524"/>
                  </a:lnTo>
                  <a:cubicBezTo>
                    <a:pt x="477" y="381"/>
                    <a:pt x="548" y="214"/>
                    <a:pt x="596" y="48"/>
                  </a:cubicBezTo>
                  <a:cubicBezTo>
                    <a:pt x="620" y="24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2064;p33">
            <a:extLst>
              <a:ext uri="{FF2B5EF4-FFF2-40B4-BE49-F238E27FC236}">
                <a16:creationId xmlns:a16="http://schemas.microsoft.com/office/drawing/2014/main" id="{A8F2C61E-557C-40F6-BF4C-56D4C0C231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269926" y="112739"/>
            <a:ext cx="6246164" cy="56026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3 câu theo mẫu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Google Shape;2194;p35">
            <a:extLst>
              <a:ext uri="{FF2B5EF4-FFF2-40B4-BE49-F238E27FC236}">
                <a16:creationId xmlns:a16="http://schemas.microsoft.com/office/drawing/2014/main" id="{90A752DC-3B34-4EC1-A6A7-A15A1383E82E}"/>
              </a:ext>
            </a:extLst>
          </p:cNvPr>
          <p:cNvSpPr txBox="1">
            <a:spLocks/>
          </p:cNvSpPr>
          <p:nvPr/>
        </p:nvSpPr>
        <p:spPr>
          <a:xfrm>
            <a:off x="3165763" y="910894"/>
            <a:ext cx="2937164" cy="560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6F5141-C5F9-40BB-9032-00DC04072284}"/>
              </a:ext>
            </a:extLst>
          </p:cNvPr>
          <p:cNvCxnSpPr>
            <a:cxnSpLocks/>
          </p:cNvCxnSpPr>
          <p:nvPr/>
        </p:nvCxnSpPr>
        <p:spPr>
          <a:xfrm flipV="1">
            <a:off x="3422073" y="1396372"/>
            <a:ext cx="1046018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4AD3AB16-EA49-4AE0-A1C5-D5214E33B872}"/>
              </a:ext>
            </a:extLst>
          </p:cNvPr>
          <p:cNvCxnSpPr>
            <a:cxnSpLocks/>
          </p:cNvCxnSpPr>
          <p:nvPr/>
        </p:nvCxnSpPr>
        <p:spPr>
          <a:xfrm rot="5400000">
            <a:off x="3177442" y="1501039"/>
            <a:ext cx="877192" cy="7204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416A612-E46E-4704-9708-1C09142BCC85}"/>
              </a:ext>
            </a:extLst>
          </p:cNvPr>
          <p:cNvCxnSpPr>
            <a:cxnSpLocks/>
          </p:cNvCxnSpPr>
          <p:nvPr/>
        </p:nvCxnSpPr>
        <p:spPr>
          <a:xfrm>
            <a:off x="4526975" y="1396372"/>
            <a:ext cx="1250370" cy="0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2CF5F84-6E91-408E-B615-C4CAF8FCAA0C}"/>
              </a:ext>
            </a:extLst>
          </p:cNvPr>
          <p:cNvSpPr/>
          <p:nvPr/>
        </p:nvSpPr>
        <p:spPr>
          <a:xfrm>
            <a:off x="2313712" y="2332448"/>
            <a:ext cx="1887684" cy="4904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2879D9-5922-440C-9B9C-69D7E42D3554}"/>
              </a:ext>
            </a:extLst>
          </p:cNvPr>
          <p:cNvSpPr txBox="1"/>
          <p:nvPr/>
        </p:nvSpPr>
        <p:spPr>
          <a:xfrm>
            <a:off x="2365664" y="2423767"/>
            <a:ext cx="1943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Ai ( </a:t>
            </a:r>
            <a:r>
              <a:rPr lang="en-US" dirty="0" err="1"/>
              <a:t>Cái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, Con </a:t>
            </a:r>
            <a:r>
              <a:rPr lang="en-US" dirty="0" err="1"/>
              <a:t>gì</a:t>
            </a:r>
            <a:r>
              <a:rPr lang="en-US" dirty="0"/>
              <a:t> )?</a:t>
            </a: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8B346368-415D-451B-8C13-AC5F0826AC8E}"/>
              </a:ext>
            </a:extLst>
          </p:cNvPr>
          <p:cNvSpPr/>
          <p:nvPr/>
        </p:nvSpPr>
        <p:spPr>
          <a:xfrm>
            <a:off x="3200400" y="2925622"/>
            <a:ext cx="180109" cy="336086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77795370-F70C-4953-ABFD-BF8481398E41}"/>
              </a:ext>
            </a:extLst>
          </p:cNvPr>
          <p:cNvSpPr/>
          <p:nvPr/>
        </p:nvSpPr>
        <p:spPr>
          <a:xfrm>
            <a:off x="2396836" y="3332017"/>
            <a:ext cx="1745670" cy="99096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B0D7FF0-45E0-4D1F-93F9-7E4CDC44AD22}"/>
              </a:ext>
            </a:extLst>
          </p:cNvPr>
          <p:cNvSpPr txBox="1"/>
          <p:nvPr/>
        </p:nvSpPr>
        <p:spPr>
          <a:xfrm>
            <a:off x="2500743" y="3565891"/>
            <a:ext cx="1745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Chỉ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người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đồ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vật</a:t>
            </a:r>
            <a:r>
              <a:rPr lang="en-US" dirty="0">
                <a:solidFill>
                  <a:srgbClr val="FFFFFF"/>
                </a:solidFill>
              </a:rPr>
              <a:t>, con </a:t>
            </a:r>
            <a:r>
              <a:rPr lang="en-US" dirty="0" err="1">
                <a:solidFill>
                  <a:srgbClr val="FFFFFF"/>
                </a:solidFill>
              </a:rPr>
              <a:t>vật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cây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cối</a:t>
            </a:r>
            <a:r>
              <a:rPr lang="en-US" dirty="0">
                <a:solidFill>
                  <a:srgbClr val="FFFFFF"/>
                </a:solidFill>
              </a:rPr>
              <a:t>.</a:t>
            </a:r>
            <a:endParaRPr lang="en-US" dirty="0"/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1187400A-F368-4483-B8F2-22ECB8DA6671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02827" y="1487583"/>
            <a:ext cx="857204" cy="72736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9F4752C-FC83-47FC-BF8B-D6D9D130C340}"/>
              </a:ext>
            </a:extLst>
          </p:cNvPr>
          <p:cNvSpPr/>
          <p:nvPr/>
        </p:nvSpPr>
        <p:spPr>
          <a:xfrm>
            <a:off x="4942606" y="2332448"/>
            <a:ext cx="1887684" cy="49041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EDC8878-0AD6-4CFC-A78B-05B33CAC0A6E}"/>
              </a:ext>
            </a:extLst>
          </p:cNvPr>
          <p:cNvSpPr txBox="1"/>
          <p:nvPr/>
        </p:nvSpPr>
        <p:spPr>
          <a:xfrm>
            <a:off x="5576453" y="2423767"/>
            <a:ext cx="900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96" name="Arrow: Down 95">
            <a:extLst>
              <a:ext uri="{FF2B5EF4-FFF2-40B4-BE49-F238E27FC236}">
                <a16:creationId xmlns:a16="http://schemas.microsoft.com/office/drawing/2014/main" id="{19605517-F70E-453D-BA67-B181031BE17D}"/>
              </a:ext>
            </a:extLst>
          </p:cNvPr>
          <p:cNvSpPr/>
          <p:nvPr/>
        </p:nvSpPr>
        <p:spPr>
          <a:xfrm>
            <a:off x="5846619" y="2925622"/>
            <a:ext cx="180109" cy="336086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98B61A90-08FC-4FD3-BC28-AD166C375923}"/>
              </a:ext>
            </a:extLst>
          </p:cNvPr>
          <p:cNvSpPr/>
          <p:nvPr/>
        </p:nvSpPr>
        <p:spPr>
          <a:xfrm>
            <a:off x="5001493" y="3332017"/>
            <a:ext cx="1745670" cy="990969"/>
          </a:xfrm>
          <a:prstGeom prst="flowChartTerminator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1B391AF-9998-4208-8351-CDC7BF78EB26}"/>
              </a:ext>
            </a:extLst>
          </p:cNvPr>
          <p:cNvSpPr txBox="1"/>
          <p:nvPr/>
        </p:nvSpPr>
        <p:spPr>
          <a:xfrm>
            <a:off x="5056911" y="3464578"/>
            <a:ext cx="17456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Dùng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để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giới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thiệu</a:t>
            </a:r>
            <a:r>
              <a:rPr lang="en-US" dirty="0">
                <a:solidFill>
                  <a:srgbClr val="FFFFFF"/>
                </a:solidFill>
              </a:rPr>
              <a:t> hay </a:t>
            </a:r>
            <a:r>
              <a:rPr lang="en-US" dirty="0" err="1">
                <a:solidFill>
                  <a:srgbClr val="FFFFFF"/>
                </a:solidFill>
              </a:rPr>
              <a:t>đánh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giá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nhận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xét</a:t>
            </a:r>
            <a:r>
              <a:rPr lang="en-US" dirty="0">
                <a:solidFill>
                  <a:srgbClr val="FFFFFF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0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25" grpId="0" animBg="1"/>
      <p:bldP spid="26" grpId="0"/>
      <p:bldP spid="27" grpId="0" animBg="1"/>
      <p:bldP spid="28" grpId="0" animBg="1"/>
      <p:bldP spid="85" grpId="0"/>
      <p:bldP spid="92" grpId="0" animBg="1"/>
      <p:bldP spid="93" grpId="0"/>
      <p:bldP spid="96" grpId="0" animBg="1"/>
      <p:bldP spid="97" grpId="0" animBg="1"/>
      <p:bldP spid="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2064;p33">
            <a:extLst>
              <a:ext uri="{FF2B5EF4-FFF2-40B4-BE49-F238E27FC236}">
                <a16:creationId xmlns:a16="http://schemas.microsoft.com/office/drawing/2014/main" id="{A8F2C61E-557C-40F6-BF4C-56D4C0C231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269926" y="112739"/>
            <a:ext cx="6246164" cy="56026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3 câu theo mẫu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Google Shape;2264;p37">
            <a:extLst>
              <a:ext uri="{FF2B5EF4-FFF2-40B4-BE49-F238E27FC236}">
                <a16:creationId xmlns:a16="http://schemas.microsoft.com/office/drawing/2014/main" id="{AAC9EB56-1D62-4DFC-A0A1-BB2D362C3632}"/>
              </a:ext>
            </a:extLst>
          </p:cNvPr>
          <p:cNvGrpSpPr/>
          <p:nvPr/>
        </p:nvGrpSpPr>
        <p:grpSpPr>
          <a:xfrm>
            <a:off x="7986910" y="238400"/>
            <a:ext cx="876967" cy="869198"/>
            <a:chOff x="4412882" y="2892197"/>
            <a:chExt cx="373177" cy="369840"/>
          </a:xfrm>
        </p:grpSpPr>
        <p:sp>
          <p:nvSpPr>
            <p:cNvPr id="37" name="Google Shape;2265;p37">
              <a:extLst>
                <a:ext uri="{FF2B5EF4-FFF2-40B4-BE49-F238E27FC236}">
                  <a16:creationId xmlns:a16="http://schemas.microsoft.com/office/drawing/2014/main" id="{BE8B4A43-52D0-4A4B-86FF-5D816EA17D49}"/>
                </a:ext>
              </a:extLst>
            </p:cNvPr>
            <p:cNvSpPr/>
            <p:nvPr/>
          </p:nvSpPr>
          <p:spPr>
            <a:xfrm>
              <a:off x="4453038" y="3156569"/>
              <a:ext cx="105468" cy="105468"/>
            </a:xfrm>
            <a:custGeom>
              <a:avLst/>
              <a:gdLst/>
              <a:ahLst/>
              <a:cxnLst/>
              <a:rect l="l" t="t" r="r" b="b"/>
              <a:pathLst>
                <a:path w="3002" h="3002" extrusionOk="0">
                  <a:moveTo>
                    <a:pt x="1787" y="1"/>
                  </a:moveTo>
                  <a:cubicBezTo>
                    <a:pt x="1787" y="1"/>
                    <a:pt x="1" y="668"/>
                    <a:pt x="310" y="3001"/>
                  </a:cubicBezTo>
                  <a:lnTo>
                    <a:pt x="1191" y="3001"/>
                  </a:lnTo>
                  <a:lnTo>
                    <a:pt x="1334" y="2858"/>
                  </a:lnTo>
                  <a:lnTo>
                    <a:pt x="1501" y="3001"/>
                  </a:lnTo>
                  <a:lnTo>
                    <a:pt x="2525" y="3001"/>
                  </a:lnTo>
                  <a:lnTo>
                    <a:pt x="3001" y="1572"/>
                  </a:lnTo>
                  <a:lnTo>
                    <a:pt x="25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266;p37">
              <a:extLst>
                <a:ext uri="{FF2B5EF4-FFF2-40B4-BE49-F238E27FC236}">
                  <a16:creationId xmlns:a16="http://schemas.microsoft.com/office/drawing/2014/main" id="{3488F131-DB43-47F0-AF3B-D911EFCF73FA}"/>
                </a:ext>
              </a:extLst>
            </p:cNvPr>
            <p:cNvSpPr/>
            <p:nvPr/>
          </p:nvSpPr>
          <p:spPr>
            <a:xfrm>
              <a:off x="4453038" y="3156569"/>
              <a:ext cx="79505" cy="105468"/>
            </a:xfrm>
            <a:custGeom>
              <a:avLst/>
              <a:gdLst/>
              <a:ahLst/>
              <a:cxnLst/>
              <a:rect l="l" t="t" r="r" b="b"/>
              <a:pathLst>
                <a:path w="2263" h="3002" extrusionOk="0">
                  <a:moveTo>
                    <a:pt x="1787" y="1"/>
                  </a:moveTo>
                  <a:cubicBezTo>
                    <a:pt x="1787" y="1"/>
                    <a:pt x="1" y="668"/>
                    <a:pt x="310" y="3001"/>
                  </a:cubicBezTo>
                  <a:lnTo>
                    <a:pt x="786" y="3001"/>
                  </a:lnTo>
                  <a:cubicBezTo>
                    <a:pt x="453" y="668"/>
                    <a:pt x="2263" y="1"/>
                    <a:pt x="2263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267;p37">
              <a:extLst>
                <a:ext uri="{FF2B5EF4-FFF2-40B4-BE49-F238E27FC236}">
                  <a16:creationId xmlns:a16="http://schemas.microsoft.com/office/drawing/2014/main" id="{E12D46E9-CF27-40CD-990B-730C9FB144EB}"/>
                </a:ext>
              </a:extLst>
            </p:cNvPr>
            <p:cNvSpPr/>
            <p:nvPr/>
          </p:nvSpPr>
          <p:spPr>
            <a:xfrm>
              <a:off x="4541713" y="3202593"/>
              <a:ext cx="92082" cy="58601"/>
            </a:xfrm>
            <a:custGeom>
              <a:avLst/>
              <a:gdLst/>
              <a:ahLst/>
              <a:cxnLst/>
              <a:rect l="l" t="t" r="r" b="b"/>
              <a:pathLst>
                <a:path w="2621" h="1668" extrusionOk="0">
                  <a:moveTo>
                    <a:pt x="1" y="1"/>
                  </a:moveTo>
                  <a:lnTo>
                    <a:pt x="1" y="1668"/>
                  </a:lnTo>
                  <a:lnTo>
                    <a:pt x="2359" y="1668"/>
                  </a:lnTo>
                  <a:lnTo>
                    <a:pt x="2620" y="1406"/>
                  </a:lnTo>
                  <a:lnTo>
                    <a:pt x="763" y="1"/>
                  </a:lnTo>
                  <a:close/>
                </a:path>
              </a:pathLst>
            </a:custGeom>
            <a:solidFill>
              <a:srgbClr val="EFED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268;p37">
              <a:extLst>
                <a:ext uri="{FF2B5EF4-FFF2-40B4-BE49-F238E27FC236}">
                  <a16:creationId xmlns:a16="http://schemas.microsoft.com/office/drawing/2014/main" id="{F2B337E3-CA78-4318-9478-A2497DB27EE4}"/>
                </a:ext>
              </a:extLst>
            </p:cNvPr>
            <p:cNvSpPr/>
            <p:nvPr/>
          </p:nvSpPr>
          <p:spPr>
            <a:xfrm>
              <a:off x="4639627" y="3156569"/>
              <a:ext cx="106276" cy="105468"/>
            </a:xfrm>
            <a:custGeom>
              <a:avLst/>
              <a:gdLst/>
              <a:ahLst/>
              <a:cxnLst/>
              <a:rect l="l" t="t" r="r" b="b"/>
              <a:pathLst>
                <a:path w="3025" h="3002" extrusionOk="0">
                  <a:moveTo>
                    <a:pt x="476" y="1"/>
                  </a:moveTo>
                  <a:lnTo>
                    <a:pt x="0" y="1572"/>
                  </a:lnTo>
                  <a:lnTo>
                    <a:pt x="476" y="3001"/>
                  </a:lnTo>
                  <a:lnTo>
                    <a:pt x="1500" y="3001"/>
                  </a:lnTo>
                  <a:lnTo>
                    <a:pt x="1667" y="2835"/>
                  </a:lnTo>
                  <a:lnTo>
                    <a:pt x="1810" y="3001"/>
                  </a:lnTo>
                  <a:lnTo>
                    <a:pt x="2715" y="3001"/>
                  </a:lnTo>
                  <a:cubicBezTo>
                    <a:pt x="3025" y="668"/>
                    <a:pt x="1215" y="1"/>
                    <a:pt x="1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269;p37">
              <a:extLst>
                <a:ext uri="{FF2B5EF4-FFF2-40B4-BE49-F238E27FC236}">
                  <a16:creationId xmlns:a16="http://schemas.microsoft.com/office/drawing/2014/main" id="{5687382B-358E-44E4-B46C-7A3F0E415422}"/>
                </a:ext>
              </a:extLst>
            </p:cNvPr>
            <p:cNvSpPr/>
            <p:nvPr/>
          </p:nvSpPr>
          <p:spPr>
            <a:xfrm>
              <a:off x="4494881" y="3215803"/>
              <a:ext cx="10891" cy="45391"/>
            </a:xfrm>
            <a:custGeom>
              <a:avLst/>
              <a:gdLst/>
              <a:ahLst/>
              <a:cxnLst/>
              <a:rect l="l" t="t" r="r" b="b"/>
              <a:pathLst>
                <a:path w="310" h="1292" extrusionOk="0">
                  <a:moveTo>
                    <a:pt x="172" y="1"/>
                  </a:moveTo>
                  <a:cubicBezTo>
                    <a:pt x="162" y="1"/>
                    <a:pt x="153" y="2"/>
                    <a:pt x="143" y="6"/>
                  </a:cubicBezTo>
                  <a:cubicBezTo>
                    <a:pt x="48" y="6"/>
                    <a:pt x="0" y="77"/>
                    <a:pt x="0" y="148"/>
                  </a:cubicBezTo>
                  <a:lnTo>
                    <a:pt x="0" y="1292"/>
                  </a:lnTo>
                  <a:lnTo>
                    <a:pt x="310" y="1292"/>
                  </a:lnTo>
                  <a:lnTo>
                    <a:pt x="310" y="148"/>
                  </a:lnTo>
                  <a:cubicBezTo>
                    <a:pt x="310" y="66"/>
                    <a:pt x="238" y="1"/>
                    <a:pt x="172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270;p37">
              <a:extLst>
                <a:ext uri="{FF2B5EF4-FFF2-40B4-BE49-F238E27FC236}">
                  <a16:creationId xmlns:a16="http://schemas.microsoft.com/office/drawing/2014/main" id="{3E811028-80E7-4042-A48F-A2A6ACA5B876}"/>
                </a:ext>
              </a:extLst>
            </p:cNvPr>
            <p:cNvSpPr/>
            <p:nvPr/>
          </p:nvSpPr>
          <p:spPr>
            <a:xfrm>
              <a:off x="4692326" y="3215803"/>
              <a:ext cx="10926" cy="45391"/>
            </a:xfrm>
            <a:custGeom>
              <a:avLst/>
              <a:gdLst/>
              <a:ahLst/>
              <a:cxnLst/>
              <a:rect l="l" t="t" r="r" b="b"/>
              <a:pathLst>
                <a:path w="311" h="1292" extrusionOk="0">
                  <a:moveTo>
                    <a:pt x="180" y="1"/>
                  </a:moveTo>
                  <a:cubicBezTo>
                    <a:pt x="168" y="1"/>
                    <a:pt x="156" y="2"/>
                    <a:pt x="143" y="6"/>
                  </a:cubicBezTo>
                  <a:cubicBezTo>
                    <a:pt x="72" y="6"/>
                    <a:pt x="0" y="77"/>
                    <a:pt x="0" y="148"/>
                  </a:cubicBezTo>
                  <a:lnTo>
                    <a:pt x="0" y="1292"/>
                  </a:lnTo>
                  <a:lnTo>
                    <a:pt x="310" y="1292"/>
                  </a:lnTo>
                  <a:lnTo>
                    <a:pt x="310" y="148"/>
                  </a:lnTo>
                  <a:cubicBezTo>
                    <a:pt x="310" y="66"/>
                    <a:pt x="256" y="1"/>
                    <a:pt x="180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271;p37">
              <a:extLst>
                <a:ext uri="{FF2B5EF4-FFF2-40B4-BE49-F238E27FC236}">
                  <a16:creationId xmlns:a16="http://schemas.microsoft.com/office/drawing/2014/main" id="{7D7614B9-AF3E-4E4B-9FA6-0C01EAAA6A87}"/>
                </a:ext>
              </a:extLst>
            </p:cNvPr>
            <p:cNvSpPr/>
            <p:nvPr/>
          </p:nvSpPr>
          <p:spPr>
            <a:xfrm>
              <a:off x="4541713" y="3156569"/>
              <a:ext cx="115516" cy="82034"/>
            </a:xfrm>
            <a:custGeom>
              <a:avLst/>
              <a:gdLst/>
              <a:ahLst/>
              <a:cxnLst/>
              <a:rect l="l" t="t" r="r" b="b"/>
              <a:pathLst>
                <a:path w="3288" h="2335" extrusionOk="0">
                  <a:moveTo>
                    <a:pt x="144" y="1"/>
                  </a:moveTo>
                  <a:cubicBezTo>
                    <a:pt x="239" y="120"/>
                    <a:pt x="334" y="263"/>
                    <a:pt x="501" y="429"/>
                  </a:cubicBezTo>
                  <a:lnTo>
                    <a:pt x="1" y="429"/>
                  </a:lnTo>
                  <a:lnTo>
                    <a:pt x="477" y="1311"/>
                  </a:lnTo>
                  <a:lnTo>
                    <a:pt x="2430" y="2335"/>
                  </a:lnTo>
                  <a:lnTo>
                    <a:pt x="3263" y="2335"/>
                  </a:lnTo>
                  <a:lnTo>
                    <a:pt x="3263" y="429"/>
                  </a:lnTo>
                  <a:lnTo>
                    <a:pt x="3287" y="429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EFED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272;p37">
              <a:extLst>
                <a:ext uri="{FF2B5EF4-FFF2-40B4-BE49-F238E27FC236}">
                  <a16:creationId xmlns:a16="http://schemas.microsoft.com/office/drawing/2014/main" id="{9F9A9195-960C-4825-A34E-2FC2FBA4A8D7}"/>
                </a:ext>
              </a:extLst>
            </p:cNvPr>
            <p:cNvSpPr/>
            <p:nvPr/>
          </p:nvSpPr>
          <p:spPr>
            <a:xfrm>
              <a:off x="4541713" y="3156569"/>
              <a:ext cx="115516" cy="105468"/>
            </a:xfrm>
            <a:custGeom>
              <a:avLst/>
              <a:gdLst/>
              <a:ahLst/>
              <a:cxnLst/>
              <a:rect l="l" t="t" r="r" b="b"/>
              <a:pathLst>
                <a:path w="3288" h="3002" extrusionOk="0">
                  <a:moveTo>
                    <a:pt x="1" y="1"/>
                  </a:moveTo>
                  <a:lnTo>
                    <a:pt x="1" y="1334"/>
                  </a:lnTo>
                  <a:cubicBezTo>
                    <a:pt x="120" y="1453"/>
                    <a:pt x="263" y="1572"/>
                    <a:pt x="406" y="1715"/>
                  </a:cubicBezTo>
                  <a:cubicBezTo>
                    <a:pt x="930" y="2168"/>
                    <a:pt x="1501" y="2549"/>
                    <a:pt x="2144" y="2882"/>
                  </a:cubicBezTo>
                  <a:cubicBezTo>
                    <a:pt x="2216" y="2930"/>
                    <a:pt x="2287" y="2954"/>
                    <a:pt x="2382" y="3001"/>
                  </a:cubicBezTo>
                  <a:lnTo>
                    <a:pt x="3287" y="3001"/>
                  </a:lnTo>
                  <a:lnTo>
                    <a:pt x="3287" y="2358"/>
                  </a:lnTo>
                  <a:cubicBezTo>
                    <a:pt x="2287" y="1953"/>
                    <a:pt x="1549" y="1430"/>
                    <a:pt x="1073" y="1025"/>
                  </a:cubicBezTo>
                  <a:cubicBezTo>
                    <a:pt x="596" y="620"/>
                    <a:pt x="287" y="239"/>
                    <a:pt x="1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273;p37">
              <a:extLst>
                <a:ext uri="{FF2B5EF4-FFF2-40B4-BE49-F238E27FC236}">
                  <a16:creationId xmlns:a16="http://schemas.microsoft.com/office/drawing/2014/main" id="{0056BAD9-5D4E-4F5A-AD51-DCFF98744C57}"/>
                </a:ext>
              </a:extLst>
            </p:cNvPr>
            <p:cNvSpPr/>
            <p:nvPr/>
          </p:nvSpPr>
          <p:spPr>
            <a:xfrm>
              <a:off x="4433786" y="3033605"/>
              <a:ext cx="55263" cy="56071"/>
            </a:xfrm>
            <a:custGeom>
              <a:avLst/>
              <a:gdLst/>
              <a:ahLst/>
              <a:cxnLst/>
              <a:rect l="l" t="t" r="r" b="b"/>
              <a:pathLst>
                <a:path w="1573" h="1596" extrusionOk="0">
                  <a:moveTo>
                    <a:pt x="787" y="0"/>
                  </a:moveTo>
                  <a:cubicBezTo>
                    <a:pt x="358" y="0"/>
                    <a:pt x="1" y="357"/>
                    <a:pt x="1" y="810"/>
                  </a:cubicBezTo>
                  <a:cubicBezTo>
                    <a:pt x="1" y="1238"/>
                    <a:pt x="358" y="1596"/>
                    <a:pt x="787" y="1596"/>
                  </a:cubicBezTo>
                  <a:cubicBezTo>
                    <a:pt x="1215" y="1596"/>
                    <a:pt x="1573" y="1238"/>
                    <a:pt x="1573" y="810"/>
                  </a:cubicBezTo>
                  <a:cubicBezTo>
                    <a:pt x="1573" y="357"/>
                    <a:pt x="1215" y="0"/>
                    <a:pt x="787" y="0"/>
                  </a:cubicBezTo>
                  <a:close/>
                </a:path>
              </a:pathLst>
            </a:custGeom>
            <a:solidFill>
              <a:srgbClr val="FB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274;p37">
              <a:extLst>
                <a:ext uri="{FF2B5EF4-FFF2-40B4-BE49-F238E27FC236}">
                  <a16:creationId xmlns:a16="http://schemas.microsoft.com/office/drawing/2014/main" id="{55FE306D-836D-4836-993C-A245351899C9}"/>
                </a:ext>
              </a:extLst>
            </p:cNvPr>
            <p:cNvSpPr/>
            <p:nvPr/>
          </p:nvSpPr>
          <p:spPr>
            <a:xfrm>
              <a:off x="4709049" y="3033605"/>
              <a:ext cx="56107" cy="56071"/>
            </a:xfrm>
            <a:custGeom>
              <a:avLst/>
              <a:gdLst/>
              <a:ahLst/>
              <a:cxnLst/>
              <a:rect l="l" t="t" r="r" b="b"/>
              <a:pathLst>
                <a:path w="1597" h="1596" extrusionOk="0">
                  <a:moveTo>
                    <a:pt x="810" y="0"/>
                  </a:moveTo>
                  <a:cubicBezTo>
                    <a:pt x="358" y="0"/>
                    <a:pt x="1" y="357"/>
                    <a:pt x="1" y="810"/>
                  </a:cubicBezTo>
                  <a:cubicBezTo>
                    <a:pt x="1" y="1238"/>
                    <a:pt x="358" y="1596"/>
                    <a:pt x="810" y="1596"/>
                  </a:cubicBezTo>
                  <a:cubicBezTo>
                    <a:pt x="1239" y="1596"/>
                    <a:pt x="1596" y="1238"/>
                    <a:pt x="1596" y="810"/>
                  </a:cubicBezTo>
                  <a:cubicBezTo>
                    <a:pt x="1596" y="357"/>
                    <a:pt x="1239" y="0"/>
                    <a:pt x="810" y="0"/>
                  </a:cubicBezTo>
                  <a:close/>
                </a:path>
              </a:pathLst>
            </a:custGeom>
            <a:solidFill>
              <a:srgbClr val="FB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275;p37">
              <a:extLst>
                <a:ext uri="{FF2B5EF4-FFF2-40B4-BE49-F238E27FC236}">
                  <a16:creationId xmlns:a16="http://schemas.microsoft.com/office/drawing/2014/main" id="{5610A5C2-F044-4150-B61E-39EB62AC4294}"/>
                </a:ext>
              </a:extLst>
            </p:cNvPr>
            <p:cNvSpPr/>
            <p:nvPr/>
          </p:nvSpPr>
          <p:spPr>
            <a:xfrm>
              <a:off x="4478123" y="3009329"/>
              <a:ext cx="242695" cy="167371"/>
            </a:xfrm>
            <a:custGeom>
              <a:avLst/>
              <a:gdLst/>
              <a:ahLst/>
              <a:cxnLst/>
              <a:rect l="l" t="t" r="r" b="b"/>
              <a:pathLst>
                <a:path w="6908" h="4764" extrusionOk="0">
                  <a:moveTo>
                    <a:pt x="1" y="0"/>
                  </a:moveTo>
                  <a:lnTo>
                    <a:pt x="1" y="1120"/>
                  </a:lnTo>
                  <a:cubicBezTo>
                    <a:pt x="1" y="1191"/>
                    <a:pt x="1" y="1263"/>
                    <a:pt x="1" y="1334"/>
                  </a:cubicBezTo>
                  <a:cubicBezTo>
                    <a:pt x="1" y="3215"/>
                    <a:pt x="1549" y="4763"/>
                    <a:pt x="3454" y="4763"/>
                  </a:cubicBezTo>
                  <a:cubicBezTo>
                    <a:pt x="5359" y="4763"/>
                    <a:pt x="6907" y="3215"/>
                    <a:pt x="6907" y="1334"/>
                  </a:cubicBezTo>
                  <a:cubicBezTo>
                    <a:pt x="6907" y="1263"/>
                    <a:pt x="6907" y="1191"/>
                    <a:pt x="6907" y="1120"/>
                  </a:cubicBezTo>
                  <a:lnTo>
                    <a:pt x="6907" y="0"/>
                  </a:lnTo>
                  <a:close/>
                </a:path>
              </a:pathLst>
            </a:custGeom>
            <a:solidFill>
              <a:srgbClr val="FBC4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276;p37">
              <a:extLst>
                <a:ext uri="{FF2B5EF4-FFF2-40B4-BE49-F238E27FC236}">
                  <a16:creationId xmlns:a16="http://schemas.microsoft.com/office/drawing/2014/main" id="{55CD0DB0-511C-4AA0-A76D-F705455DDCEC}"/>
                </a:ext>
              </a:extLst>
            </p:cNvPr>
            <p:cNvSpPr/>
            <p:nvPr/>
          </p:nvSpPr>
          <p:spPr>
            <a:xfrm>
              <a:off x="4521652" y="3048642"/>
              <a:ext cx="10891" cy="29336"/>
            </a:xfrm>
            <a:custGeom>
              <a:avLst/>
              <a:gdLst/>
              <a:ahLst/>
              <a:cxnLst/>
              <a:rect l="l" t="t" r="r" b="b"/>
              <a:pathLst>
                <a:path w="310" h="835" extrusionOk="0">
                  <a:moveTo>
                    <a:pt x="143" y="1"/>
                  </a:moveTo>
                  <a:cubicBezTo>
                    <a:pt x="72" y="24"/>
                    <a:pt x="0" y="96"/>
                    <a:pt x="0" y="167"/>
                  </a:cubicBezTo>
                  <a:lnTo>
                    <a:pt x="0" y="667"/>
                  </a:lnTo>
                  <a:cubicBezTo>
                    <a:pt x="0" y="739"/>
                    <a:pt x="72" y="834"/>
                    <a:pt x="143" y="834"/>
                  </a:cubicBezTo>
                  <a:cubicBezTo>
                    <a:pt x="238" y="834"/>
                    <a:pt x="310" y="763"/>
                    <a:pt x="310" y="667"/>
                  </a:cubicBezTo>
                  <a:lnTo>
                    <a:pt x="310" y="167"/>
                  </a:lnTo>
                  <a:cubicBezTo>
                    <a:pt x="310" y="72"/>
                    <a:pt x="238" y="1"/>
                    <a:pt x="143" y="1"/>
                  </a:cubicBezTo>
                  <a:close/>
                </a:path>
              </a:pathLst>
            </a:custGeom>
            <a:solidFill>
              <a:srgbClr val="3A48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277;p37">
              <a:extLst>
                <a:ext uri="{FF2B5EF4-FFF2-40B4-BE49-F238E27FC236}">
                  <a16:creationId xmlns:a16="http://schemas.microsoft.com/office/drawing/2014/main" id="{C3727CBB-0E4D-4502-91EC-3CD772174285}"/>
                </a:ext>
              </a:extLst>
            </p:cNvPr>
            <p:cNvSpPr/>
            <p:nvPr/>
          </p:nvSpPr>
          <p:spPr>
            <a:xfrm>
              <a:off x="4510761" y="3028581"/>
              <a:ext cx="32673" cy="30144"/>
            </a:xfrm>
            <a:custGeom>
              <a:avLst/>
              <a:gdLst/>
              <a:ahLst/>
              <a:cxnLst/>
              <a:rect l="l" t="t" r="r" b="b"/>
              <a:pathLst>
                <a:path w="930" h="858" extrusionOk="0">
                  <a:moveTo>
                    <a:pt x="477" y="0"/>
                  </a:moveTo>
                  <a:lnTo>
                    <a:pt x="287" y="310"/>
                  </a:lnTo>
                  <a:cubicBezTo>
                    <a:pt x="120" y="310"/>
                    <a:pt x="1" y="429"/>
                    <a:pt x="1" y="595"/>
                  </a:cubicBezTo>
                  <a:cubicBezTo>
                    <a:pt x="1" y="738"/>
                    <a:pt x="120" y="857"/>
                    <a:pt x="287" y="857"/>
                  </a:cubicBezTo>
                  <a:lnTo>
                    <a:pt x="668" y="857"/>
                  </a:lnTo>
                  <a:cubicBezTo>
                    <a:pt x="810" y="857"/>
                    <a:pt x="930" y="738"/>
                    <a:pt x="930" y="595"/>
                  </a:cubicBezTo>
                  <a:cubicBezTo>
                    <a:pt x="930" y="429"/>
                    <a:pt x="810" y="310"/>
                    <a:pt x="668" y="310"/>
                  </a:cubicBezTo>
                  <a:lnTo>
                    <a:pt x="47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278;p37">
              <a:extLst>
                <a:ext uri="{FF2B5EF4-FFF2-40B4-BE49-F238E27FC236}">
                  <a16:creationId xmlns:a16="http://schemas.microsoft.com/office/drawing/2014/main" id="{C6F44834-C286-4EAF-8071-D96EC88900B8}"/>
                </a:ext>
              </a:extLst>
            </p:cNvPr>
            <p:cNvSpPr/>
            <p:nvPr/>
          </p:nvSpPr>
          <p:spPr>
            <a:xfrm>
              <a:off x="4665555" y="3048642"/>
              <a:ext cx="10926" cy="28633"/>
            </a:xfrm>
            <a:custGeom>
              <a:avLst/>
              <a:gdLst/>
              <a:ahLst/>
              <a:cxnLst/>
              <a:rect l="l" t="t" r="r" b="b"/>
              <a:pathLst>
                <a:path w="311" h="815" extrusionOk="0">
                  <a:moveTo>
                    <a:pt x="167" y="1"/>
                  </a:moveTo>
                  <a:cubicBezTo>
                    <a:pt x="72" y="1"/>
                    <a:pt x="0" y="96"/>
                    <a:pt x="0" y="167"/>
                  </a:cubicBezTo>
                  <a:lnTo>
                    <a:pt x="0" y="667"/>
                  </a:lnTo>
                  <a:cubicBezTo>
                    <a:pt x="0" y="739"/>
                    <a:pt x="72" y="810"/>
                    <a:pt x="143" y="810"/>
                  </a:cubicBezTo>
                  <a:cubicBezTo>
                    <a:pt x="156" y="813"/>
                    <a:pt x="168" y="815"/>
                    <a:pt x="180" y="815"/>
                  </a:cubicBezTo>
                  <a:cubicBezTo>
                    <a:pt x="256" y="815"/>
                    <a:pt x="310" y="750"/>
                    <a:pt x="310" y="667"/>
                  </a:cubicBezTo>
                  <a:lnTo>
                    <a:pt x="310" y="167"/>
                  </a:lnTo>
                  <a:cubicBezTo>
                    <a:pt x="310" y="72"/>
                    <a:pt x="239" y="1"/>
                    <a:pt x="167" y="1"/>
                  </a:cubicBezTo>
                  <a:close/>
                </a:path>
              </a:pathLst>
            </a:custGeom>
            <a:solidFill>
              <a:srgbClr val="3A48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279;p37">
              <a:extLst>
                <a:ext uri="{FF2B5EF4-FFF2-40B4-BE49-F238E27FC236}">
                  <a16:creationId xmlns:a16="http://schemas.microsoft.com/office/drawing/2014/main" id="{5F7939C3-BAE8-482A-9EE7-4814DF0C37A9}"/>
                </a:ext>
              </a:extLst>
            </p:cNvPr>
            <p:cNvSpPr/>
            <p:nvPr/>
          </p:nvSpPr>
          <p:spPr>
            <a:xfrm>
              <a:off x="4655507" y="3028581"/>
              <a:ext cx="31830" cy="30144"/>
            </a:xfrm>
            <a:custGeom>
              <a:avLst/>
              <a:gdLst/>
              <a:ahLst/>
              <a:cxnLst/>
              <a:rect l="l" t="t" r="r" b="b"/>
              <a:pathLst>
                <a:path w="906" h="858" extrusionOk="0">
                  <a:moveTo>
                    <a:pt x="453" y="0"/>
                  </a:moveTo>
                  <a:lnTo>
                    <a:pt x="263" y="310"/>
                  </a:lnTo>
                  <a:cubicBezTo>
                    <a:pt x="120" y="310"/>
                    <a:pt x="1" y="429"/>
                    <a:pt x="1" y="595"/>
                  </a:cubicBezTo>
                  <a:cubicBezTo>
                    <a:pt x="1" y="738"/>
                    <a:pt x="120" y="857"/>
                    <a:pt x="263" y="857"/>
                  </a:cubicBezTo>
                  <a:lnTo>
                    <a:pt x="644" y="857"/>
                  </a:lnTo>
                  <a:cubicBezTo>
                    <a:pt x="787" y="857"/>
                    <a:pt x="906" y="738"/>
                    <a:pt x="906" y="595"/>
                  </a:cubicBezTo>
                  <a:cubicBezTo>
                    <a:pt x="906" y="429"/>
                    <a:pt x="787" y="310"/>
                    <a:pt x="644" y="310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280;p37">
              <a:extLst>
                <a:ext uri="{FF2B5EF4-FFF2-40B4-BE49-F238E27FC236}">
                  <a16:creationId xmlns:a16="http://schemas.microsoft.com/office/drawing/2014/main" id="{C50B6CD5-F300-4794-B83B-69CC6EC86547}"/>
                </a:ext>
              </a:extLst>
            </p:cNvPr>
            <p:cNvSpPr/>
            <p:nvPr/>
          </p:nvSpPr>
          <p:spPr>
            <a:xfrm>
              <a:off x="4412882" y="2892197"/>
              <a:ext cx="373177" cy="147275"/>
            </a:xfrm>
            <a:custGeom>
              <a:avLst/>
              <a:gdLst/>
              <a:ahLst/>
              <a:cxnLst/>
              <a:rect l="l" t="t" r="r" b="b"/>
              <a:pathLst>
                <a:path w="10622" h="4192" extrusionOk="0">
                  <a:moveTo>
                    <a:pt x="5311" y="0"/>
                  </a:moveTo>
                  <a:cubicBezTo>
                    <a:pt x="2572" y="0"/>
                    <a:pt x="2834" y="2072"/>
                    <a:pt x="1024" y="2072"/>
                  </a:cubicBezTo>
                  <a:cubicBezTo>
                    <a:pt x="0" y="2072"/>
                    <a:pt x="643" y="2930"/>
                    <a:pt x="1382" y="4192"/>
                  </a:cubicBezTo>
                  <a:lnTo>
                    <a:pt x="9217" y="4192"/>
                  </a:lnTo>
                  <a:cubicBezTo>
                    <a:pt x="9955" y="2930"/>
                    <a:pt x="10622" y="2072"/>
                    <a:pt x="9574" y="2072"/>
                  </a:cubicBezTo>
                  <a:cubicBezTo>
                    <a:pt x="7764" y="2072"/>
                    <a:pt x="8026" y="0"/>
                    <a:pt x="53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281;p37">
              <a:extLst>
                <a:ext uri="{FF2B5EF4-FFF2-40B4-BE49-F238E27FC236}">
                  <a16:creationId xmlns:a16="http://schemas.microsoft.com/office/drawing/2014/main" id="{6F5D2D71-FE27-49D4-9049-88699343F849}"/>
                </a:ext>
              </a:extLst>
            </p:cNvPr>
            <p:cNvSpPr/>
            <p:nvPr/>
          </p:nvSpPr>
          <p:spPr>
            <a:xfrm>
              <a:off x="4412882" y="2964148"/>
              <a:ext cx="79505" cy="75324"/>
            </a:xfrm>
            <a:custGeom>
              <a:avLst/>
              <a:gdLst/>
              <a:ahLst/>
              <a:cxnLst/>
              <a:rect l="l" t="t" r="r" b="b"/>
              <a:pathLst>
                <a:path w="2263" h="2144" extrusionOk="0">
                  <a:moveTo>
                    <a:pt x="1382" y="0"/>
                  </a:moveTo>
                  <a:lnTo>
                    <a:pt x="1382" y="0"/>
                  </a:lnTo>
                  <a:cubicBezTo>
                    <a:pt x="1263" y="24"/>
                    <a:pt x="1167" y="24"/>
                    <a:pt x="1048" y="24"/>
                  </a:cubicBezTo>
                  <a:cubicBezTo>
                    <a:pt x="0" y="24"/>
                    <a:pt x="643" y="882"/>
                    <a:pt x="1382" y="2144"/>
                  </a:cubicBezTo>
                  <a:lnTo>
                    <a:pt x="2263" y="2144"/>
                  </a:lnTo>
                  <a:cubicBezTo>
                    <a:pt x="1667" y="1143"/>
                    <a:pt x="1215" y="358"/>
                    <a:pt x="1382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282;p37">
              <a:extLst>
                <a:ext uri="{FF2B5EF4-FFF2-40B4-BE49-F238E27FC236}">
                  <a16:creationId xmlns:a16="http://schemas.microsoft.com/office/drawing/2014/main" id="{9E9E68CE-89FD-4661-9BD3-492761CCBB11}"/>
                </a:ext>
              </a:extLst>
            </p:cNvPr>
            <p:cNvSpPr/>
            <p:nvPr/>
          </p:nvSpPr>
          <p:spPr>
            <a:xfrm>
              <a:off x="4460557" y="3039437"/>
              <a:ext cx="276985" cy="175838"/>
            </a:xfrm>
            <a:custGeom>
              <a:avLst/>
              <a:gdLst/>
              <a:ahLst/>
              <a:cxnLst/>
              <a:rect l="l" t="t" r="r" b="b"/>
              <a:pathLst>
                <a:path w="7884" h="5005" extrusionOk="0">
                  <a:moveTo>
                    <a:pt x="1" y="1"/>
                  </a:moveTo>
                  <a:cubicBezTo>
                    <a:pt x="1" y="96"/>
                    <a:pt x="1" y="167"/>
                    <a:pt x="1" y="263"/>
                  </a:cubicBezTo>
                  <a:cubicBezTo>
                    <a:pt x="1" y="668"/>
                    <a:pt x="72" y="1049"/>
                    <a:pt x="191" y="1430"/>
                  </a:cubicBezTo>
                  <a:cubicBezTo>
                    <a:pt x="191" y="2494"/>
                    <a:pt x="402" y="3188"/>
                    <a:pt x="680" y="3188"/>
                  </a:cubicBezTo>
                  <a:cubicBezTo>
                    <a:pt x="788" y="3188"/>
                    <a:pt x="905" y="3084"/>
                    <a:pt x="1025" y="2858"/>
                  </a:cubicBezTo>
                  <a:cubicBezTo>
                    <a:pt x="1293" y="3511"/>
                    <a:pt x="1737" y="4235"/>
                    <a:pt x="2027" y="4235"/>
                  </a:cubicBezTo>
                  <a:cubicBezTo>
                    <a:pt x="2150" y="4235"/>
                    <a:pt x="2245" y="4106"/>
                    <a:pt x="2287" y="3787"/>
                  </a:cubicBezTo>
                  <a:cubicBezTo>
                    <a:pt x="2568" y="4378"/>
                    <a:pt x="3104" y="5005"/>
                    <a:pt x="3494" y="5005"/>
                  </a:cubicBezTo>
                  <a:cubicBezTo>
                    <a:pt x="3734" y="5005"/>
                    <a:pt x="3918" y="4769"/>
                    <a:pt x="3954" y="4144"/>
                  </a:cubicBezTo>
                  <a:cubicBezTo>
                    <a:pt x="3981" y="4769"/>
                    <a:pt x="4160" y="5005"/>
                    <a:pt x="4396" y="5005"/>
                  </a:cubicBezTo>
                  <a:cubicBezTo>
                    <a:pt x="4780" y="5005"/>
                    <a:pt x="5317" y="4378"/>
                    <a:pt x="5597" y="3787"/>
                  </a:cubicBezTo>
                  <a:cubicBezTo>
                    <a:pt x="5640" y="4108"/>
                    <a:pt x="5736" y="4239"/>
                    <a:pt x="5861" y="4239"/>
                  </a:cubicBezTo>
                  <a:cubicBezTo>
                    <a:pt x="6151" y="4239"/>
                    <a:pt x="6593" y="3525"/>
                    <a:pt x="6859" y="2858"/>
                  </a:cubicBezTo>
                  <a:cubicBezTo>
                    <a:pt x="6979" y="3084"/>
                    <a:pt x="7098" y="3188"/>
                    <a:pt x="7209" y="3188"/>
                  </a:cubicBezTo>
                  <a:cubicBezTo>
                    <a:pt x="7494" y="3188"/>
                    <a:pt x="7717" y="2494"/>
                    <a:pt x="7717" y="1430"/>
                  </a:cubicBezTo>
                  <a:cubicBezTo>
                    <a:pt x="7836" y="1049"/>
                    <a:pt x="7883" y="668"/>
                    <a:pt x="7883" y="263"/>
                  </a:cubicBezTo>
                  <a:cubicBezTo>
                    <a:pt x="7883" y="167"/>
                    <a:pt x="7883" y="96"/>
                    <a:pt x="7883" y="1"/>
                  </a:cubicBezTo>
                  <a:lnTo>
                    <a:pt x="7002" y="1"/>
                  </a:lnTo>
                  <a:cubicBezTo>
                    <a:pt x="7002" y="1906"/>
                    <a:pt x="6074" y="2049"/>
                    <a:pt x="6074" y="2049"/>
                  </a:cubicBezTo>
                  <a:cubicBezTo>
                    <a:pt x="5990" y="2067"/>
                    <a:pt x="5911" y="2076"/>
                    <a:pt x="5835" y="2076"/>
                  </a:cubicBezTo>
                  <a:cubicBezTo>
                    <a:pt x="5133" y="2076"/>
                    <a:pt x="4728" y="1358"/>
                    <a:pt x="3954" y="1358"/>
                  </a:cubicBezTo>
                  <a:cubicBezTo>
                    <a:pt x="3166" y="1358"/>
                    <a:pt x="2759" y="2082"/>
                    <a:pt x="2069" y="2082"/>
                  </a:cubicBezTo>
                  <a:cubicBezTo>
                    <a:pt x="1987" y="2082"/>
                    <a:pt x="1902" y="2071"/>
                    <a:pt x="1811" y="2049"/>
                  </a:cubicBezTo>
                  <a:cubicBezTo>
                    <a:pt x="1811" y="2049"/>
                    <a:pt x="882" y="1906"/>
                    <a:pt x="8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283;p37">
              <a:extLst>
                <a:ext uri="{FF2B5EF4-FFF2-40B4-BE49-F238E27FC236}">
                  <a16:creationId xmlns:a16="http://schemas.microsoft.com/office/drawing/2014/main" id="{5128C7C4-D397-470C-9B35-6A828B9801C2}"/>
                </a:ext>
              </a:extLst>
            </p:cNvPr>
            <p:cNvSpPr/>
            <p:nvPr/>
          </p:nvSpPr>
          <p:spPr>
            <a:xfrm>
              <a:off x="4579375" y="3103554"/>
              <a:ext cx="40192" cy="17074"/>
            </a:xfrm>
            <a:custGeom>
              <a:avLst/>
              <a:gdLst/>
              <a:ahLst/>
              <a:cxnLst/>
              <a:rect l="l" t="t" r="r" b="b"/>
              <a:pathLst>
                <a:path w="1144" h="486" extrusionOk="0">
                  <a:moveTo>
                    <a:pt x="176" y="0"/>
                  </a:moveTo>
                  <a:cubicBezTo>
                    <a:pt x="141" y="0"/>
                    <a:pt x="104" y="12"/>
                    <a:pt x="72" y="33"/>
                  </a:cubicBezTo>
                  <a:cubicBezTo>
                    <a:pt x="1" y="81"/>
                    <a:pt x="1" y="200"/>
                    <a:pt x="48" y="248"/>
                  </a:cubicBezTo>
                  <a:cubicBezTo>
                    <a:pt x="191" y="414"/>
                    <a:pt x="358" y="486"/>
                    <a:pt x="572" y="486"/>
                  </a:cubicBezTo>
                  <a:cubicBezTo>
                    <a:pt x="763" y="486"/>
                    <a:pt x="953" y="414"/>
                    <a:pt x="1072" y="248"/>
                  </a:cubicBezTo>
                  <a:cubicBezTo>
                    <a:pt x="1144" y="200"/>
                    <a:pt x="1144" y="81"/>
                    <a:pt x="1072" y="33"/>
                  </a:cubicBezTo>
                  <a:cubicBezTo>
                    <a:pt x="1040" y="12"/>
                    <a:pt x="1003" y="0"/>
                    <a:pt x="966" y="0"/>
                  </a:cubicBezTo>
                  <a:cubicBezTo>
                    <a:pt x="920" y="0"/>
                    <a:pt x="873" y="18"/>
                    <a:pt x="834" y="57"/>
                  </a:cubicBezTo>
                  <a:cubicBezTo>
                    <a:pt x="786" y="128"/>
                    <a:pt x="667" y="176"/>
                    <a:pt x="572" y="176"/>
                  </a:cubicBezTo>
                  <a:cubicBezTo>
                    <a:pt x="453" y="176"/>
                    <a:pt x="358" y="128"/>
                    <a:pt x="286" y="57"/>
                  </a:cubicBezTo>
                  <a:cubicBezTo>
                    <a:pt x="260" y="18"/>
                    <a:pt x="219" y="0"/>
                    <a:pt x="176" y="0"/>
                  </a:cubicBezTo>
                  <a:close/>
                </a:path>
              </a:pathLst>
            </a:custGeom>
            <a:solidFill>
              <a:srgbClr val="3A48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284;p37">
              <a:extLst>
                <a:ext uri="{FF2B5EF4-FFF2-40B4-BE49-F238E27FC236}">
                  <a16:creationId xmlns:a16="http://schemas.microsoft.com/office/drawing/2014/main" id="{BAC72FA4-7B8C-4E44-81AF-E0419705CB2E}"/>
                </a:ext>
              </a:extLst>
            </p:cNvPr>
            <p:cNvSpPr/>
            <p:nvPr/>
          </p:nvSpPr>
          <p:spPr>
            <a:xfrm>
              <a:off x="4547580" y="2914998"/>
              <a:ext cx="102938" cy="107541"/>
            </a:xfrm>
            <a:custGeom>
              <a:avLst/>
              <a:gdLst/>
              <a:ahLst/>
              <a:cxnLst/>
              <a:rect l="l" t="t" r="r" b="b"/>
              <a:pathLst>
                <a:path w="2930" h="3061" extrusionOk="0">
                  <a:moveTo>
                    <a:pt x="667" y="0"/>
                  </a:moveTo>
                  <a:cubicBezTo>
                    <a:pt x="590" y="0"/>
                    <a:pt x="513" y="30"/>
                    <a:pt x="453" y="90"/>
                  </a:cubicBezTo>
                  <a:cubicBezTo>
                    <a:pt x="382" y="137"/>
                    <a:pt x="358" y="256"/>
                    <a:pt x="382" y="328"/>
                  </a:cubicBezTo>
                  <a:cubicBezTo>
                    <a:pt x="286" y="328"/>
                    <a:pt x="191" y="352"/>
                    <a:pt x="120" y="423"/>
                  </a:cubicBezTo>
                  <a:cubicBezTo>
                    <a:pt x="1" y="542"/>
                    <a:pt x="1" y="733"/>
                    <a:pt x="120" y="852"/>
                  </a:cubicBezTo>
                  <a:cubicBezTo>
                    <a:pt x="179" y="899"/>
                    <a:pt x="257" y="923"/>
                    <a:pt x="334" y="923"/>
                  </a:cubicBezTo>
                  <a:cubicBezTo>
                    <a:pt x="411" y="923"/>
                    <a:pt x="489" y="899"/>
                    <a:pt x="548" y="852"/>
                  </a:cubicBezTo>
                  <a:lnTo>
                    <a:pt x="1144" y="1518"/>
                  </a:lnTo>
                  <a:lnTo>
                    <a:pt x="548" y="2209"/>
                  </a:lnTo>
                  <a:cubicBezTo>
                    <a:pt x="489" y="2150"/>
                    <a:pt x="411" y="2120"/>
                    <a:pt x="334" y="2120"/>
                  </a:cubicBezTo>
                  <a:cubicBezTo>
                    <a:pt x="257" y="2120"/>
                    <a:pt x="179" y="2150"/>
                    <a:pt x="120" y="2209"/>
                  </a:cubicBezTo>
                  <a:cubicBezTo>
                    <a:pt x="1" y="2328"/>
                    <a:pt x="1" y="2519"/>
                    <a:pt x="120" y="2638"/>
                  </a:cubicBezTo>
                  <a:cubicBezTo>
                    <a:pt x="173" y="2691"/>
                    <a:pt x="240" y="2718"/>
                    <a:pt x="311" y="2718"/>
                  </a:cubicBezTo>
                  <a:cubicBezTo>
                    <a:pt x="334" y="2718"/>
                    <a:pt x="358" y="2715"/>
                    <a:pt x="382" y="2709"/>
                  </a:cubicBezTo>
                  <a:lnTo>
                    <a:pt x="382" y="2709"/>
                  </a:lnTo>
                  <a:cubicBezTo>
                    <a:pt x="358" y="2804"/>
                    <a:pt x="405" y="2900"/>
                    <a:pt x="453" y="2971"/>
                  </a:cubicBezTo>
                  <a:cubicBezTo>
                    <a:pt x="513" y="3031"/>
                    <a:pt x="590" y="3060"/>
                    <a:pt x="667" y="3060"/>
                  </a:cubicBezTo>
                  <a:cubicBezTo>
                    <a:pt x="745" y="3060"/>
                    <a:pt x="822" y="3031"/>
                    <a:pt x="882" y="2971"/>
                  </a:cubicBezTo>
                  <a:cubicBezTo>
                    <a:pt x="1001" y="2852"/>
                    <a:pt x="1001" y="2662"/>
                    <a:pt x="882" y="2542"/>
                  </a:cubicBezTo>
                  <a:lnTo>
                    <a:pt x="1477" y="1900"/>
                  </a:lnTo>
                  <a:lnTo>
                    <a:pt x="2049" y="2542"/>
                  </a:lnTo>
                  <a:cubicBezTo>
                    <a:pt x="1953" y="2662"/>
                    <a:pt x="1953" y="2852"/>
                    <a:pt x="2049" y="2971"/>
                  </a:cubicBezTo>
                  <a:cubicBezTo>
                    <a:pt x="2108" y="3031"/>
                    <a:pt x="2186" y="3060"/>
                    <a:pt x="2263" y="3060"/>
                  </a:cubicBezTo>
                  <a:cubicBezTo>
                    <a:pt x="2340" y="3060"/>
                    <a:pt x="2418" y="3031"/>
                    <a:pt x="2477" y="2971"/>
                  </a:cubicBezTo>
                  <a:cubicBezTo>
                    <a:pt x="2549" y="2900"/>
                    <a:pt x="2573" y="2804"/>
                    <a:pt x="2573" y="2709"/>
                  </a:cubicBezTo>
                  <a:cubicBezTo>
                    <a:pt x="2590" y="2715"/>
                    <a:pt x="2611" y="2718"/>
                    <a:pt x="2633" y="2718"/>
                  </a:cubicBezTo>
                  <a:cubicBezTo>
                    <a:pt x="2699" y="2718"/>
                    <a:pt x="2775" y="2691"/>
                    <a:pt x="2811" y="2638"/>
                  </a:cubicBezTo>
                  <a:cubicBezTo>
                    <a:pt x="2930" y="2519"/>
                    <a:pt x="2930" y="2328"/>
                    <a:pt x="2811" y="2209"/>
                  </a:cubicBezTo>
                  <a:cubicBezTo>
                    <a:pt x="2763" y="2150"/>
                    <a:pt x="2692" y="2120"/>
                    <a:pt x="2617" y="2120"/>
                  </a:cubicBezTo>
                  <a:cubicBezTo>
                    <a:pt x="2543" y="2120"/>
                    <a:pt x="2465" y="2150"/>
                    <a:pt x="2406" y="2209"/>
                  </a:cubicBezTo>
                  <a:lnTo>
                    <a:pt x="1787" y="1518"/>
                  </a:lnTo>
                  <a:lnTo>
                    <a:pt x="2406" y="852"/>
                  </a:lnTo>
                  <a:cubicBezTo>
                    <a:pt x="2465" y="899"/>
                    <a:pt x="2543" y="923"/>
                    <a:pt x="2617" y="923"/>
                  </a:cubicBezTo>
                  <a:cubicBezTo>
                    <a:pt x="2692" y="923"/>
                    <a:pt x="2763" y="899"/>
                    <a:pt x="2811" y="852"/>
                  </a:cubicBezTo>
                  <a:cubicBezTo>
                    <a:pt x="2930" y="733"/>
                    <a:pt x="2930" y="542"/>
                    <a:pt x="2811" y="423"/>
                  </a:cubicBezTo>
                  <a:cubicBezTo>
                    <a:pt x="2763" y="352"/>
                    <a:pt x="2644" y="328"/>
                    <a:pt x="2573" y="328"/>
                  </a:cubicBezTo>
                  <a:cubicBezTo>
                    <a:pt x="2573" y="256"/>
                    <a:pt x="2549" y="137"/>
                    <a:pt x="2477" y="90"/>
                  </a:cubicBezTo>
                  <a:cubicBezTo>
                    <a:pt x="2418" y="30"/>
                    <a:pt x="2340" y="0"/>
                    <a:pt x="2263" y="0"/>
                  </a:cubicBezTo>
                  <a:cubicBezTo>
                    <a:pt x="2186" y="0"/>
                    <a:pt x="2108" y="30"/>
                    <a:pt x="2049" y="90"/>
                  </a:cubicBezTo>
                  <a:cubicBezTo>
                    <a:pt x="1953" y="185"/>
                    <a:pt x="1953" y="375"/>
                    <a:pt x="2049" y="494"/>
                  </a:cubicBezTo>
                  <a:lnTo>
                    <a:pt x="1477" y="1161"/>
                  </a:lnTo>
                  <a:lnTo>
                    <a:pt x="882" y="494"/>
                  </a:lnTo>
                  <a:cubicBezTo>
                    <a:pt x="1001" y="375"/>
                    <a:pt x="1001" y="209"/>
                    <a:pt x="882" y="90"/>
                  </a:cubicBezTo>
                  <a:cubicBezTo>
                    <a:pt x="822" y="30"/>
                    <a:pt x="745" y="0"/>
                    <a:pt x="6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69D915B-E884-4544-9D29-358E72C24C3A}"/>
              </a:ext>
            </a:extLst>
          </p:cNvPr>
          <p:cNvSpPr txBox="1"/>
          <p:nvPr/>
        </p:nvSpPr>
        <p:spPr>
          <a:xfrm>
            <a:off x="1777416" y="1505972"/>
            <a:ext cx="353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39FCCD-201F-44C6-8168-E9A80F44B50D}"/>
              </a:ext>
            </a:extLst>
          </p:cNvPr>
          <p:cNvSpPr txBox="1"/>
          <p:nvPr/>
        </p:nvSpPr>
        <p:spPr>
          <a:xfrm>
            <a:off x="1777415" y="2138645"/>
            <a:ext cx="353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A2CDC9A-A605-4A8A-85BA-10368212D165}"/>
              </a:ext>
            </a:extLst>
          </p:cNvPr>
          <p:cNvSpPr txBox="1"/>
          <p:nvPr/>
        </p:nvSpPr>
        <p:spPr>
          <a:xfrm>
            <a:off x="1777415" y="2771318"/>
            <a:ext cx="5743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06156C-E537-4B89-BC28-42411617AB22}"/>
              </a:ext>
            </a:extLst>
          </p:cNvPr>
          <p:cNvSpPr txBox="1"/>
          <p:nvPr/>
        </p:nvSpPr>
        <p:spPr>
          <a:xfrm>
            <a:off x="1536889" y="945235"/>
            <a:ext cx="1886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51531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171330-6DD6-40B0-A5FD-570146FA8742}"/>
              </a:ext>
            </a:extLst>
          </p:cNvPr>
          <p:cNvSpPr>
            <a:spLocks noGrp="1"/>
          </p:cNvSpPr>
          <p:nvPr>
            <p:ph type="title" idx="6"/>
          </p:nvPr>
        </p:nvSpPr>
        <p:spPr>
          <a:xfrm>
            <a:off x="787733" y="-49429"/>
            <a:ext cx="7704000" cy="572700"/>
          </a:xfrm>
        </p:spPr>
        <p:txBody>
          <a:bodyPr/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C31D4F8-B0DF-4351-8E0F-844CCED1D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735" y="935524"/>
            <a:ext cx="5603505" cy="392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171330-6DD6-40B0-A5FD-570146FA8742}"/>
              </a:ext>
            </a:extLst>
          </p:cNvPr>
          <p:cNvSpPr>
            <a:spLocks noGrp="1"/>
          </p:cNvSpPr>
          <p:nvPr>
            <p:ph type="title" idx="6"/>
          </p:nvPr>
        </p:nvSpPr>
        <p:spPr>
          <a:xfrm>
            <a:off x="787733" y="-49429"/>
            <a:ext cx="7704000" cy="572700"/>
          </a:xfrm>
        </p:spPr>
        <p:txBody>
          <a:bodyPr/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B291BB-7D89-4139-9B8B-71A847F1D9E0}"/>
              </a:ext>
            </a:extLst>
          </p:cNvPr>
          <p:cNvSpPr txBox="1"/>
          <p:nvPr/>
        </p:nvSpPr>
        <p:spPr>
          <a:xfrm>
            <a:off x="1412240" y="937753"/>
            <a:ext cx="6160347" cy="3970318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CỘNG HÒA XÃ HỘI CHỦ NGHĨA VIỆT NAM</a:t>
            </a:r>
          </a:p>
          <a:p>
            <a:pPr algn="ctr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Độc lập - Tự do - Hạnh phúc</a:t>
            </a:r>
          </a:p>
          <a:p>
            <a:pPr algn="r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Tiền Giang, ngày 5 tháng 11 năm 2018</a:t>
            </a:r>
            <a:endParaRPr lang="en-US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r"/>
            <a:endParaRPr lang="vi-VN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ctr"/>
            <a:r>
              <a:rPr lang="vi-VN" b="1" i="0" dirty="0">
                <a:solidFill>
                  <a:srgbClr val="000000"/>
                </a:solidFill>
                <a:effectLst/>
                <a:latin typeface="OpenSans"/>
              </a:rPr>
              <a:t>ĐƠN XIN THAM GIA SINH HOẠT CÂU LẠC BỘ</a:t>
            </a:r>
            <a:endParaRPr lang="en-US" b="1" i="0" dirty="0">
              <a:solidFill>
                <a:srgbClr val="000000"/>
              </a:solidFill>
              <a:effectLst/>
              <a:latin typeface="OpenSans"/>
            </a:endParaRPr>
          </a:p>
          <a:p>
            <a:pPr algn="ctr"/>
            <a:endParaRPr lang="vi-VN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Kính gửi : Ban chủ nhiệm Câu lạc bộ Thiếu nhi phường 9, thành phố Mỹ Tho.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tên là : Đỗ Quốc Hùng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Ngày sinh : 12/04/2009              Nam (nữ) : nam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Địa chỉ : Số nhà 34 đường Trương Thành Công, phường 9, thành phố Mỹ Tho.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Học sinh : Lớp 3E</a:t>
            </a:r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	          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Trường Tiểu học Phường 9, thành phố Mỹ Tho.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làm đơn này đề nghị Ban chủ nhiệm cho em được tham gia sinh hoạt Câu lạc bộ thiếu nhi phường.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xin hứa thực hiện đúng nội quy của Câu lạc bộ.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Em xin trân trọng cảm ơn.</a:t>
            </a:r>
            <a:endParaRPr lang="en-US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just"/>
            <a:r>
              <a:rPr lang="en-US" dirty="0">
                <a:latin typeface="OpenSans"/>
              </a:rPr>
              <a:t>					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Người làm đơn</a:t>
            </a:r>
            <a:endParaRPr lang="en-US" b="0" i="0" dirty="0">
              <a:solidFill>
                <a:srgbClr val="000000"/>
              </a:solidFill>
              <a:effectLst/>
              <a:latin typeface="OpenSans"/>
            </a:endParaRPr>
          </a:p>
          <a:p>
            <a:pPr algn="just"/>
            <a:r>
              <a:rPr lang="en-US" dirty="0">
                <a:latin typeface="OpenSans"/>
              </a:rPr>
              <a:t>					         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Hùng</a:t>
            </a:r>
            <a:endParaRPr lang="en-US" dirty="0">
              <a:latin typeface="OpenSans"/>
            </a:endParaRPr>
          </a:p>
          <a:p>
            <a:pPr algn="just"/>
            <a:r>
              <a:rPr lang="en-US" b="0" i="0" dirty="0">
                <a:solidFill>
                  <a:srgbClr val="000000"/>
                </a:solidFill>
                <a:effectLst/>
                <a:latin typeface="OpenSans"/>
              </a:rPr>
              <a:t>					 </a:t>
            </a:r>
            <a:r>
              <a:rPr lang="vi-VN" b="0" i="0" dirty="0">
                <a:solidFill>
                  <a:srgbClr val="000000"/>
                </a:solidFill>
                <a:effectLst/>
                <a:latin typeface="OpenSans"/>
              </a:rPr>
              <a:t>Đỗ Quốc Hùng</a:t>
            </a:r>
          </a:p>
        </p:txBody>
      </p:sp>
    </p:spTree>
    <p:extLst>
      <p:ext uri="{BB962C8B-B14F-4D97-AF65-F5344CB8AC3E}">
        <p14:creationId xmlns:p14="http://schemas.microsoft.com/office/powerpoint/2010/main" val="3449831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0C00C37-4071-4460-A908-71A102BBA5CD}"/>
              </a:ext>
            </a:extLst>
          </p:cNvPr>
          <p:cNvSpPr txBox="1"/>
          <p:nvPr/>
        </p:nvSpPr>
        <p:spPr>
          <a:xfrm>
            <a:off x="2178904" y="1802309"/>
            <a:ext cx="49445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CHÀO TẠM BIỆT</a:t>
            </a:r>
          </a:p>
        </p:txBody>
      </p:sp>
      <p:grpSp>
        <p:nvGrpSpPr>
          <p:cNvPr id="7" name="Google Shape;4193;p52">
            <a:extLst>
              <a:ext uri="{FF2B5EF4-FFF2-40B4-BE49-F238E27FC236}">
                <a16:creationId xmlns:a16="http://schemas.microsoft.com/office/drawing/2014/main" id="{A087C6C1-A140-4BC2-A714-251F5CE034E4}"/>
              </a:ext>
            </a:extLst>
          </p:cNvPr>
          <p:cNvGrpSpPr/>
          <p:nvPr/>
        </p:nvGrpSpPr>
        <p:grpSpPr>
          <a:xfrm flipH="1">
            <a:off x="6908800" y="2822363"/>
            <a:ext cx="1939551" cy="1959611"/>
            <a:chOff x="6323175" y="2605788"/>
            <a:chExt cx="2117675" cy="1961750"/>
          </a:xfrm>
        </p:grpSpPr>
        <p:sp>
          <p:nvSpPr>
            <p:cNvPr id="8" name="Google Shape;4194;p52">
              <a:extLst>
                <a:ext uri="{FF2B5EF4-FFF2-40B4-BE49-F238E27FC236}">
                  <a16:creationId xmlns:a16="http://schemas.microsoft.com/office/drawing/2014/main" id="{47D1D871-123E-405A-AF28-C79CC3305634}"/>
                </a:ext>
              </a:extLst>
            </p:cNvPr>
            <p:cNvSpPr/>
            <p:nvPr/>
          </p:nvSpPr>
          <p:spPr>
            <a:xfrm>
              <a:off x="6501100" y="2605788"/>
              <a:ext cx="1186700" cy="1124250"/>
            </a:xfrm>
            <a:custGeom>
              <a:avLst/>
              <a:gdLst/>
              <a:ahLst/>
              <a:cxnLst/>
              <a:rect l="l" t="t" r="r" b="b"/>
              <a:pathLst>
                <a:path w="47468" h="44970" extrusionOk="0">
                  <a:moveTo>
                    <a:pt x="11360" y="0"/>
                  </a:moveTo>
                  <a:cubicBezTo>
                    <a:pt x="9094" y="0"/>
                    <a:pt x="6510" y="1412"/>
                    <a:pt x="4804" y="2973"/>
                  </a:cubicBezTo>
                  <a:cubicBezTo>
                    <a:pt x="3136" y="4508"/>
                    <a:pt x="1869" y="6409"/>
                    <a:pt x="634" y="8244"/>
                  </a:cubicBezTo>
                  <a:cubicBezTo>
                    <a:pt x="434" y="8544"/>
                    <a:pt x="234" y="8811"/>
                    <a:pt x="67" y="9111"/>
                  </a:cubicBezTo>
                  <a:cubicBezTo>
                    <a:pt x="1" y="9211"/>
                    <a:pt x="1" y="9344"/>
                    <a:pt x="134" y="9411"/>
                  </a:cubicBezTo>
                  <a:cubicBezTo>
                    <a:pt x="170" y="9435"/>
                    <a:pt x="209" y="9446"/>
                    <a:pt x="249" y="9446"/>
                  </a:cubicBezTo>
                  <a:cubicBezTo>
                    <a:pt x="320" y="9446"/>
                    <a:pt x="391" y="9409"/>
                    <a:pt x="434" y="9344"/>
                  </a:cubicBezTo>
                  <a:cubicBezTo>
                    <a:pt x="601" y="9078"/>
                    <a:pt x="801" y="8777"/>
                    <a:pt x="1001" y="8511"/>
                  </a:cubicBezTo>
                  <a:cubicBezTo>
                    <a:pt x="2202" y="6676"/>
                    <a:pt x="3470" y="4808"/>
                    <a:pt x="5071" y="3307"/>
                  </a:cubicBezTo>
                  <a:cubicBezTo>
                    <a:pt x="6690" y="1833"/>
                    <a:pt x="9185" y="434"/>
                    <a:pt x="11320" y="434"/>
                  </a:cubicBezTo>
                  <a:cubicBezTo>
                    <a:pt x="11648" y="434"/>
                    <a:pt x="11969" y="467"/>
                    <a:pt x="12276" y="538"/>
                  </a:cubicBezTo>
                  <a:cubicBezTo>
                    <a:pt x="13510" y="805"/>
                    <a:pt x="14444" y="1639"/>
                    <a:pt x="15011" y="3040"/>
                  </a:cubicBezTo>
                  <a:cubicBezTo>
                    <a:pt x="15779" y="4841"/>
                    <a:pt x="15245" y="6909"/>
                    <a:pt x="13544" y="8677"/>
                  </a:cubicBezTo>
                  <a:cubicBezTo>
                    <a:pt x="12710" y="9545"/>
                    <a:pt x="11709" y="10312"/>
                    <a:pt x="10708" y="11046"/>
                  </a:cubicBezTo>
                  <a:cubicBezTo>
                    <a:pt x="8940" y="12413"/>
                    <a:pt x="7106" y="13814"/>
                    <a:pt x="6138" y="15882"/>
                  </a:cubicBezTo>
                  <a:cubicBezTo>
                    <a:pt x="5705" y="16750"/>
                    <a:pt x="5505" y="17717"/>
                    <a:pt x="5571" y="18651"/>
                  </a:cubicBezTo>
                  <a:cubicBezTo>
                    <a:pt x="5771" y="21653"/>
                    <a:pt x="8106" y="24188"/>
                    <a:pt x="12743" y="26423"/>
                  </a:cubicBezTo>
                  <a:cubicBezTo>
                    <a:pt x="15779" y="27891"/>
                    <a:pt x="19048" y="28892"/>
                    <a:pt x="22250" y="29359"/>
                  </a:cubicBezTo>
                  <a:cubicBezTo>
                    <a:pt x="24752" y="29726"/>
                    <a:pt x="26820" y="29893"/>
                    <a:pt x="28721" y="29926"/>
                  </a:cubicBezTo>
                  <a:cubicBezTo>
                    <a:pt x="29088" y="29926"/>
                    <a:pt x="29488" y="29959"/>
                    <a:pt x="29855" y="29993"/>
                  </a:cubicBezTo>
                  <a:cubicBezTo>
                    <a:pt x="30313" y="30025"/>
                    <a:pt x="30774" y="30054"/>
                    <a:pt x="31232" y="30054"/>
                  </a:cubicBezTo>
                  <a:cubicBezTo>
                    <a:pt x="32175" y="30054"/>
                    <a:pt x="33105" y="29931"/>
                    <a:pt x="33958" y="29459"/>
                  </a:cubicBezTo>
                  <a:cubicBezTo>
                    <a:pt x="36306" y="28100"/>
                    <a:pt x="38825" y="26798"/>
                    <a:pt x="41383" y="26798"/>
                  </a:cubicBezTo>
                  <a:cubicBezTo>
                    <a:pt x="41587" y="26798"/>
                    <a:pt x="41792" y="26806"/>
                    <a:pt x="41997" y="26824"/>
                  </a:cubicBezTo>
                  <a:cubicBezTo>
                    <a:pt x="43632" y="26924"/>
                    <a:pt x="45200" y="27824"/>
                    <a:pt x="46100" y="29125"/>
                  </a:cubicBezTo>
                  <a:cubicBezTo>
                    <a:pt x="46601" y="29859"/>
                    <a:pt x="47134" y="31027"/>
                    <a:pt x="46667" y="32528"/>
                  </a:cubicBezTo>
                  <a:cubicBezTo>
                    <a:pt x="46000" y="34896"/>
                    <a:pt x="44065" y="36397"/>
                    <a:pt x="42064" y="37965"/>
                  </a:cubicBezTo>
                  <a:cubicBezTo>
                    <a:pt x="40530" y="39166"/>
                    <a:pt x="38928" y="40400"/>
                    <a:pt x="37961" y="42035"/>
                  </a:cubicBezTo>
                  <a:cubicBezTo>
                    <a:pt x="37361" y="43035"/>
                    <a:pt x="37127" y="43936"/>
                    <a:pt x="37194" y="44803"/>
                  </a:cubicBezTo>
                  <a:cubicBezTo>
                    <a:pt x="37194" y="44903"/>
                    <a:pt x="37294" y="44970"/>
                    <a:pt x="37394" y="44970"/>
                  </a:cubicBezTo>
                  <a:lnTo>
                    <a:pt x="37427" y="44970"/>
                  </a:lnTo>
                  <a:cubicBezTo>
                    <a:pt x="37527" y="44970"/>
                    <a:pt x="37627" y="44870"/>
                    <a:pt x="37627" y="44736"/>
                  </a:cubicBezTo>
                  <a:cubicBezTo>
                    <a:pt x="37527" y="43969"/>
                    <a:pt x="37761" y="43169"/>
                    <a:pt x="38295" y="42268"/>
                  </a:cubicBezTo>
                  <a:cubicBezTo>
                    <a:pt x="39262" y="40667"/>
                    <a:pt x="40796" y="39466"/>
                    <a:pt x="42297" y="38299"/>
                  </a:cubicBezTo>
                  <a:cubicBezTo>
                    <a:pt x="44299" y="36764"/>
                    <a:pt x="46367" y="35163"/>
                    <a:pt x="47101" y="32661"/>
                  </a:cubicBezTo>
                  <a:cubicBezTo>
                    <a:pt x="47468" y="31360"/>
                    <a:pt x="47234" y="30026"/>
                    <a:pt x="46434" y="28858"/>
                  </a:cubicBezTo>
                  <a:cubicBezTo>
                    <a:pt x="45466" y="27457"/>
                    <a:pt x="43799" y="26523"/>
                    <a:pt x="42031" y="26390"/>
                  </a:cubicBezTo>
                  <a:cubicBezTo>
                    <a:pt x="41820" y="26373"/>
                    <a:pt x="41610" y="26365"/>
                    <a:pt x="41401" y="26365"/>
                  </a:cubicBezTo>
                  <a:cubicBezTo>
                    <a:pt x="38727" y="26365"/>
                    <a:pt x="36169" y="27697"/>
                    <a:pt x="33725" y="29059"/>
                  </a:cubicBezTo>
                  <a:cubicBezTo>
                    <a:pt x="32969" y="29503"/>
                    <a:pt x="32094" y="29607"/>
                    <a:pt x="31209" y="29607"/>
                  </a:cubicBezTo>
                  <a:cubicBezTo>
                    <a:pt x="30767" y="29607"/>
                    <a:pt x="30322" y="29581"/>
                    <a:pt x="29889" y="29559"/>
                  </a:cubicBezTo>
                  <a:cubicBezTo>
                    <a:pt x="29488" y="29526"/>
                    <a:pt x="29121" y="29492"/>
                    <a:pt x="28721" y="29492"/>
                  </a:cubicBezTo>
                  <a:cubicBezTo>
                    <a:pt x="26853" y="29459"/>
                    <a:pt x="24785" y="29292"/>
                    <a:pt x="22283" y="28925"/>
                  </a:cubicBezTo>
                  <a:cubicBezTo>
                    <a:pt x="19148" y="28458"/>
                    <a:pt x="15912" y="27457"/>
                    <a:pt x="12943" y="26023"/>
                  </a:cubicBezTo>
                  <a:cubicBezTo>
                    <a:pt x="8440" y="23855"/>
                    <a:pt x="6172" y="21453"/>
                    <a:pt x="6005" y="18618"/>
                  </a:cubicBezTo>
                  <a:cubicBezTo>
                    <a:pt x="5938" y="17750"/>
                    <a:pt x="6138" y="16883"/>
                    <a:pt x="6505" y="16049"/>
                  </a:cubicBezTo>
                  <a:cubicBezTo>
                    <a:pt x="7439" y="14115"/>
                    <a:pt x="9241" y="12714"/>
                    <a:pt x="10975" y="11379"/>
                  </a:cubicBezTo>
                  <a:cubicBezTo>
                    <a:pt x="11976" y="10645"/>
                    <a:pt x="13010" y="9845"/>
                    <a:pt x="13844" y="8978"/>
                  </a:cubicBezTo>
                  <a:cubicBezTo>
                    <a:pt x="15678" y="7076"/>
                    <a:pt x="16246" y="4841"/>
                    <a:pt x="15412" y="2873"/>
                  </a:cubicBezTo>
                  <a:cubicBezTo>
                    <a:pt x="14778" y="1339"/>
                    <a:pt x="13777" y="405"/>
                    <a:pt x="12376" y="105"/>
                  </a:cubicBezTo>
                  <a:cubicBezTo>
                    <a:pt x="12048" y="34"/>
                    <a:pt x="11708" y="0"/>
                    <a:pt x="113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195;p52">
              <a:extLst>
                <a:ext uri="{FF2B5EF4-FFF2-40B4-BE49-F238E27FC236}">
                  <a16:creationId xmlns:a16="http://schemas.microsoft.com/office/drawing/2014/main" id="{1B281D6A-18B9-4750-BEBA-969B082A1865}"/>
                </a:ext>
              </a:extLst>
            </p:cNvPr>
            <p:cNvSpPr/>
            <p:nvPr/>
          </p:nvSpPr>
          <p:spPr>
            <a:xfrm>
              <a:off x="6416050" y="2725288"/>
              <a:ext cx="244350" cy="226550"/>
            </a:xfrm>
            <a:custGeom>
              <a:avLst/>
              <a:gdLst/>
              <a:ahLst/>
              <a:cxnLst/>
              <a:rect l="l" t="t" r="r" b="b"/>
              <a:pathLst>
                <a:path w="9774" h="9062" extrusionOk="0">
                  <a:moveTo>
                    <a:pt x="5064" y="1"/>
                  </a:moveTo>
                  <a:cubicBezTo>
                    <a:pt x="4327" y="1"/>
                    <a:pt x="3574" y="170"/>
                    <a:pt x="2869" y="528"/>
                  </a:cubicBezTo>
                  <a:cubicBezTo>
                    <a:pt x="2669" y="628"/>
                    <a:pt x="2502" y="728"/>
                    <a:pt x="2335" y="862"/>
                  </a:cubicBezTo>
                  <a:cubicBezTo>
                    <a:pt x="1701" y="1295"/>
                    <a:pt x="1234" y="1829"/>
                    <a:pt x="867" y="2430"/>
                  </a:cubicBezTo>
                  <a:cubicBezTo>
                    <a:pt x="134" y="3731"/>
                    <a:pt x="0" y="5298"/>
                    <a:pt x="734" y="6666"/>
                  </a:cubicBezTo>
                  <a:cubicBezTo>
                    <a:pt x="1497" y="8193"/>
                    <a:pt x="3079" y="9062"/>
                    <a:pt x="4755" y="9062"/>
                  </a:cubicBezTo>
                  <a:cubicBezTo>
                    <a:pt x="5496" y="9062"/>
                    <a:pt x="6256" y="8892"/>
                    <a:pt x="6972" y="8534"/>
                  </a:cubicBezTo>
                  <a:cubicBezTo>
                    <a:pt x="7239" y="8367"/>
                    <a:pt x="7472" y="8200"/>
                    <a:pt x="7706" y="8034"/>
                  </a:cubicBezTo>
                  <a:cubicBezTo>
                    <a:pt x="8306" y="7567"/>
                    <a:pt x="8773" y="7000"/>
                    <a:pt x="9107" y="6366"/>
                  </a:cubicBezTo>
                  <a:cubicBezTo>
                    <a:pt x="9707" y="5132"/>
                    <a:pt x="9774" y="3664"/>
                    <a:pt x="9107" y="2396"/>
                  </a:cubicBezTo>
                  <a:cubicBezTo>
                    <a:pt x="8320" y="870"/>
                    <a:pt x="6732" y="1"/>
                    <a:pt x="50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196;p52">
              <a:extLst>
                <a:ext uri="{FF2B5EF4-FFF2-40B4-BE49-F238E27FC236}">
                  <a16:creationId xmlns:a16="http://schemas.microsoft.com/office/drawing/2014/main" id="{C82452CF-89CB-4157-B9D2-F8D77D26ACEE}"/>
                </a:ext>
              </a:extLst>
            </p:cNvPr>
            <p:cNvSpPr/>
            <p:nvPr/>
          </p:nvSpPr>
          <p:spPr>
            <a:xfrm>
              <a:off x="6437725" y="2746813"/>
              <a:ext cx="206000" cy="179325"/>
            </a:xfrm>
            <a:custGeom>
              <a:avLst/>
              <a:gdLst/>
              <a:ahLst/>
              <a:cxnLst/>
              <a:rect l="l" t="t" r="r" b="b"/>
              <a:pathLst>
                <a:path w="8240" h="7173" extrusionOk="0">
                  <a:moveTo>
                    <a:pt x="1468" y="1"/>
                  </a:moveTo>
                  <a:cubicBezTo>
                    <a:pt x="834" y="434"/>
                    <a:pt x="367" y="968"/>
                    <a:pt x="0" y="1569"/>
                  </a:cubicBezTo>
                  <a:cubicBezTo>
                    <a:pt x="3503" y="2436"/>
                    <a:pt x="5871" y="5605"/>
                    <a:pt x="6839" y="7173"/>
                  </a:cubicBezTo>
                  <a:cubicBezTo>
                    <a:pt x="7439" y="6706"/>
                    <a:pt x="7906" y="6139"/>
                    <a:pt x="8240" y="5505"/>
                  </a:cubicBezTo>
                  <a:cubicBezTo>
                    <a:pt x="6505" y="1068"/>
                    <a:pt x="3003" y="168"/>
                    <a:pt x="14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197;p52">
              <a:extLst>
                <a:ext uri="{FF2B5EF4-FFF2-40B4-BE49-F238E27FC236}">
                  <a16:creationId xmlns:a16="http://schemas.microsoft.com/office/drawing/2014/main" id="{360A3A50-953F-4B1B-BDB2-C1485030A968}"/>
                </a:ext>
              </a:extLst>
            </p:cNvPr>
            <p:cNvSpPr/>
            <p:nvPr/>
          </p:nvSpPr>
          <p:spPr>
            <a:xfrm>
              <a:off x="6404375" y="2913863"/>
              <a:ext cx="93425" cy="127350"/>
            </a:xfrm>
            <a:custGeom>
              <a:avLst/>
              <a:gdLst/>
              <a:ahLst/>
              <a:cxnLst/>
              <a:rect l="l" t="t" r="r" b="b"/>
              <a:pathLst>
                <a:path w="3737" h="5094" extrusionOk="0">
                  <a:moveTo>
                    <a:pt x="2142" y="1"/>
                  </a:moveTo>
                  <a:cubicBezTo>
                    <a:pt x="1940" y="1"/>
                    <a:pt x="1801" y="24"/>
                    <a:pt x="1801" y="24"/>
                  </a:cubicBezTo>
                  <a:lnTo>
                    <a:pt x="0" y="5094"/>
                  </a:lnTo>
                  <a:lnTo>
                    <a:pt x="3736" y="1291"/>
                  </a:lnTo>
                  <a:cubicBezTo>
                    <a:pt x="3640" y="158"/>
                    <a:pt x="2671" y="1"/>
                    <a:pt x="21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198;p52">
              <a:extLst>
                <a:ext uri="{FF2B5EF4-FFF2-40B4-BE49-F238E27FC236}">
                  <a16:creationId xmlns:a16="http://schemas.microsoft.com/office/drawing/2014/main" id="{4AD31DC3-431B-4B37-A43B-E0AA1E314369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199;p52">
              <a:extLst>
                <a:ext uri="{FF2B5EF4-FFF2-40B4-BE49-F238E27FC236}">
                  <a16:creationId xmlns:a16="http://schemas.microsoft.com/office/drawing/2014/main" id="{72A22B81-3654-4459-8A51-7A036C4809DE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200;p52">
              <a:extLst>
                <a:ext uri="{FF2B5EF4-FFF2-40B4-BE49-F238E27FC236}">
                  <a16:creationId xmlns:a16="http://schemas.microsoft.com/office/drawing/2014/main" id="{2EA252D3-04F2-4A54-82A2-AC4380AB8A9C}"/>
                </a:ext>
              </a:extLst>
            </p:cNvPr>
            <p:cNvSpPr/>
            <p:nvPr/>
          </p:nvSpPr>
          <p:spPr>
            <a:xfrm>
              <a:off x="7167400" y="2954388"/>
              <a:ext cx="305250" cy="727075"/>
            </a:xfrm>
            <a:custGeom>
              <a:avLst/>
              <a:gdLst/>
              <a:ahLst/>
              <a:cxnLst/>
              <a:rect l="l" t="t" r="r" b="b"/>
              <a:pathLst>
                <a:path w="12210" h="29083" extrusionOk="0">
                  <a:moveTo>
                    <a:pt x="4528" y="0"/>
                  </a:moveTo>
                  <a:cubicBezTo>
                    <a:pt x="4488" y="0"/>
                    <a:pt x="4446" y="2"/>
                    <a:pt x="4404" y="4"/>
                  </a:cubicBezTo>
                  <a:cubicBezTo>
                    <a:pt x="3403" y="37"/>
                    <a:pt x="3070" y="1138"/>
                    <a:pt x="3070" y="1138"/>
                  </a:cubicBezTo>
                  <a:cubicBezTo>
                    <a:pt x="3070" y="1138"/>
                    <a:pt x="2944" y="1067"/>
                    <a:pt x="2714" y="1067"/>
                  </a:cubicBezTo>
                  <a:cubicBezTo>
                    <a:pt x="2472" y="1067"/>
                    <a:pt x="2114" y="1146"/>
                    <a:pt x="1669" y="1471"/>
                  </a:cubicBezTo>
                  <a:cubicBezTo>
                    <a:pt x="835" y="2105"/>
                    <a:pt x="1" y="11412"/>
                    <a:pt x="1" y="11412"/>
                  </a:cubicBezTo>
                  <a:lnTo>
                    <a:pt x="1669" y="24855"/>
                  </a:lnTo>
                  <a:cubicBezTo>
                    <a:pt x="1669" y="24855"/>
                    <a:pt x="6581" y="29082"/>
                    <a:pt x="9360" y="29082"/>
                  </a:cubicBezTo>
                  <a:cubicBezTo>
                    <a:pt x="10209" y="29082"/>
                    <a:pt x="10859" y="28687"/>
                    <a:pt x="11109" y="27657"/>
                  </a:cubicBezTo>
                  <a:cubicBezTo>
                    <a:pt x="12210" y="23220"/>
                    <a:pt x="8941" y="4107"/>
                    <a:pt x="8340" y="2405"/>
                  </a:cubicBezTo>
                  <a:cubicBezTo>
                    <a:pt x="7812" y="1016"/>
                    <a:pt x="6543" y="900"/>
                    <a:pt x="6134" y="900"/>
                  </a:cubicBezTo>
                  <a:cubicBezTo>
                    <a:pt x="6053" y="900"/>
                    <a:pt x="6005" y="904"/>
                    <a:pt x="6005" y="904"/>
                  </a:cubicBezTo>
                  <a:cubicBezTo>
                    <a:pt x="6005" y="904"/>
                    <a:pt x="5694" y="0"/>
                    <a:pt x="4528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201;p52">
              <a:extLst>
                <a:ext uri="{FF2B5EF4-FFF2-40B4-BE49-F238E27FC236}">
                  <a16:creationId xmlns:a16="http://schemas.microsoft.com/office/drawing/2014/main" id="{AACEF079-65DA-4773-BB92-1D229E61B4C7}"/>
                </a:ext>
              </a:extLst>
            </p:cNvPr>
            <p:cNvSpPr/>
            <p:nvPr/>
          </p:nvSpPr>
          <p:spPr>
            <a:xfrm>
              <a:off x="7665275" y="3576738"/>
              <a:ext cx="775575" cy="814250"/>
            </a:xfrm>
            <a:custGeom>
              <a:avLst/>
              <a:gdLst/>
              <a:ahLst/>
              <a:cxnLst/>
              <a:rect l="l" t="t" r="r" b="b"/>
              <a:pathLst>
                <a:path w="31023" h="32570" extrusionOk="0">
                  <a:moveTo>
                    <a:pt x="27024" y="0"/>
                  </a:moveTo>
                  <a:cubicBezTo>
                    <a:pt x="25857" y="0"/>
                    <a:pt x="24508" y="322"/>
                    <a:pt x="23117" y="1162"/>
                  </a:cubicBezTo>
                  <a:cubicBezTo>
                    <a:pt x="21949" y="1896"/>
                    <a:pt x="20782" y="2963"/>
                    <a:pt x="19648" y="4564"/>
                  </a:cubicBezTo>
                  <a:cubicBezTo>
                    <a:pt x="17546" y="7433"/>
                    <a:pt x="16412" y="12103"/>
                    <a:pt x="15311" y="16539"/>
                  </a:cubicBezTo>
                  <a:cubicBezTo>
                    <a:pt x="14811" y="18741"/>
                    <a:pt x="14310" y="20843"/>
                    <a:pt x="13710" y="22677"/>
                  </a:cubicBezTo>
                  <a:cubicBezTo>
                    <a:pt x="12776" y="25579"/>
                    <a:pt x="11675" y="27747"/>
                    <a:pt x="9974" y="28214"/>
                  </a:cubicBezTo>
                  <a:cubicBezTo>
                    <a:pt x="9109" y="28443"/>
                    <a:pt x="8324" y="28536"/>
                    <a:pt x="7615" y="28536"/>
                  </a:cubicBezTo>
                  <a:cubicBezTo>
                    <a:pt x="6875" y="28536"/>
                    <a:pt x="6217" y="28435"/>
                    <a:pt x="5638" y="28281"/>
                  </a:cubicBezTo>
                  <a:cubicBezTo>
                    <a:pt x="3631" y="27755"/>
                    <a:pt x="2565" y="26579"/>
                    <a:pt x="2408" y="26579"/>
                  </a:cubicBezTo>
                  <a:cubicBezTo>
                    <a:pt x="2406" y="26579"/>
                    <a:pt x="2404" y="26579"/>
                    <a:pt x="2402" y="26580"/>
                  </a:cubicBezTo>
                  <a:lnTo>
                    <a:pt x="0" y="27447"/>
                  </a:lnTo>
                  <a:cubicBezTo>
                    <a:pt x="0" y="27447"/>
                    <a:pt x="601" y="29716"/>
                    <a:pt x="3136" y="31217"/>
                  </a:cubicBezTo>
                  <a:cubicBezTo>
                    <a:pt x="4406" y="32003"/>
                    <a:pt x="6196" y="32569"/>
                    <a:pt x="8680" y="32569"/>
                  </a:cubicBezTo>
                  <a:cubicBezTo>
                    <a:pt x="8937" y="32569"/>
                    <a:pt x="9202" y="32563"/>
                    <a:pt x="9474" y="32551"/>
                  </a:cubicBezTo>
                  <a:cubicBezTo>
                    <a:pt x="9474" y="32551"/>
                    <a:pt x="9507" y="32518"/>
                    <a:pt x="9507" y="32518"/>
                  </a:cubicBezTo>
                  <a:cubicBezTo>
                    <a:pt x="11475" y="32417"/>
                    <a:pt x="13009" y="31517"/>
                    <a:pt x="14244" y="30116"/>
                  </a:cubicBezTo>
                  <a:cubicBezTo>
                    <a:pt x="18180" y="25679"/>
                    <a:pt x="19147" y="16172"/>
                    <a:pt x="21482" y="10402"/>
                  </a:cubicBezTo>
                  <a:cubicBezTo>
                    <a:pt x="21716" y="9801"/>
                    <a:pt x="21983" y="9234"/>
                    <a:pt x="22249" y="8734"/>
                  </a:cubicBezTo>
                  <a:cubicBezTo>
                    <a:pt x="22483" y="8334"/>
                    <a:pt x="22716" y="7967"/>
                    <a:pt x="22983" y="7600"/>
                  </a:cubicBezTo>
                  <a:cubicBezTo>
                    <a:pt x="24218" y="5932"/>
                    <a:pt x="25819" y="4931"/>
                    <a:pt x="27220" y="4231"/>
                  </a:cubicBezTo>
                  <a:cubicBezTo>
                    <a:pt x="29321" y="3197"/>
                    <a:pt x="31022" y="2796"/>
                    <a:pt x="30689" y="1762"/>
                  </a:cubicBezTo>
                  <a:cubicBezTo>
                    <a:pt x="30397" y="888"/>
                    <a:pt x="28962" y="0"/>
                    <a:pt x="2702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202;p52">
              <a:extLst>
                <a:ext uri="{FF2B5EF4-FFF2-40B4-BE49-F238E27FC236}">
                  <a16:creationId xmlns:a16="http://schemas.microsoft.com/office/drawing/2014/main" id="{928A2EEF-6CDA-4399-8DF7-BBCEFC44A0FE}"/>
                </a:ext>
              </a:extLst>
            </p:cNvPr>
            <p:cNvSpPr/>
            <p:nvPr/>
          </p:nvSpPr>
          <p:spPr>
            <a:xfrm>
              <a:off x="7665275" y="4241163"/>
              <a:ext cx="140950" cy="116000"/>
            </a:xfrm>
            <a:custGeom>
              <a:avLst/>
              <a:gdLst/>
              <a:ahLst/>
              <a:cxnLst/>
              <a:rect l="l" t="t" r="r" b="b"/>
              <a:pathLst>
                <a:path w="5638" h="4640" extrusionOk="0">
                  <a:moveTo>
                    <a:pt x="2414" y="0"/>
                  </a:moveTo>
                  <a:cubicBezTo>
                    <a:pt x="2410" y="0"/>
                    <a:pt x="2405" y="1"/>
                    <a:pt x="2402" y="3"/>
                  </a:cubicBezTo>
                  <a:lnTo>
                    <a:pt x="0" y="837"/>
                  </a:lnTo>
                  <a:cubicBezTo>
                    <a:pt x="0" y="837"/>
                    <a:pt x="601" y="3105"/>
                    <a:pt x="3136" y="4640"/>
                  </a:cubicBezTo>
                  <a:cubicBezTo>
                    <a:pt x="4103" y="4073"/>
                    <a:pt x="5304" y="3105"/>
                    <a:pt x="5638" y="1704"/>
                  </a:cubicBezTo>
                  <a:cubicBezTo>
                    <a:pt x="3656" y="1184"/>
                    <a:pt x="2592" y="0"/>
                    <a:pt x="24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203;p52">
              <a:extLst>
                <a:ext uri="{FF2B5EF4-FFF2-40B4-BE49-F238E27FC236}">
                  <a16:creationId xmlns:a16="http://schemas.microsoft.com/office/drawing/2014/main" id="{0E41F86C-AD60-42FB-B415-CDF12FA01508}"/>
                </a:ext>
              </a:extLst>
            </p:cNvPr>
            <p:cNvSpPr/>
            <p:nvPr/>
          </p:nvSpPr>
          <p:spPr>
            <a:xfrm>
              <a:off x="8243175" y="3576363"/>
              <a:ext cx="197675" cy="106150"/>
            </a:xfrm>
            <a:custGeom>
              <a:avLst/>
              <a:gdLst/>
              <a:ahLst/>
              <a:cxnLst/>
              <a:rect l="l" t="t" r="r" b="b"/>
              <a:pathLst>
                <a:path w="7907" h="4246" extrusionOk="0">
                  <a:moveTo>
                    <a:pt x="3888" y="1"/>
                  </a:moveTo>
                  <a:cubicBezTo>
                    <a:pt x="2721" y="1"/>
                    <a:pt x="1378" y="326"/>
                    <a:pt x="1" y="1177"/>
                  </a:cubicBezTo>
                  <a:cubicBezTo>
                    <a:pt x="615" y="1735"/>
                    <a:pt x="1860" y="2621"/>
                    <a:pt x="3443" y="2621"/>
                  </a:cubicBezTo>
                  <a:cubicBezTo>
                    <a:pt x="3751" y="2621"/>
                    <a:pt x="4072" y="2587"/>
                    <a:pt x="4404" y="2511"/>
                  </a:cubicBezTo>
                  <a:lnTo>
                    <a:pt x="4404" y="2511"/>
                  </a:lnTo>
                  <a:cubicBezTo>
                    <a:pt x="4404" y="2511"/>
                    <a:pt x="3670" y="3212"/>
                    <a:pt x="4104" y="4246"/>
                  </a:cubicBezTo>
                  <a:cubicBezTo>
                    <a:pt x="6205" y="3212"/>
                    <a:pt x="7906" y="2811"/>
                    <a:pt x="7573" y="1777"/>
                  </a:cubicBezTo>
                  <a:cubicBezTo>
                    <a:pt x="7281" y="902"/>
                    <a:pt x="5830" y="1"/>
                    <a:pt x="3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204;p52">
              <a:extLst>
                <a:ext uri="{FF2B5EF4-FFF2-40B4-BE49-F238E27FC236}">
                  <a16:creationId xmlns:a16="http://schemas.microsoft.com/office/drawing/2014/main" id="{3DCE491D-2D15-4136-BEA1-34616F98440C}"/>
                </a:ext>
              </a:extLst>
            </p:cNvPr>
            <p:cNvSpPr/>
            <p:nvPr/>
          </p:nvSpPr>
          <p:spPr>
            <a:xfrm>
              <a:off x="7902100" y="4329463"/>
              <a:ext cx="119275" cy="60225"/>
            </a:xfrm>
            <a:custGeom>
              <a:avLst/>
              <a:gdLst/>
              <a:ahLst/>
              <a:cxnLst/>
              <a:rect l="l" t="t" r="r" b="b"/>
              <a:pathLst>
                <a:path w="4771" h="2409" extrusionOk="0">
                  <a:moveTo>
                    <a:pt x="4452" y="1"/>
                  </a:moveTo>
                  <a:cubicBezTo>
                    <a:pt x="3658" y="1"/>
                    <a:pt x="2871" y="117"/>
                    <a:pt x="2135" y="440"/>
                  </a:cubicBezTo>
                  <a:cubicBezTo>
                    <a:pt x="1235" y="841"/>
                    <a:pt x="434" y="1508"/>
                    <a:pt x="1" y="2409"/>
                  </a:cubicBezTo>
                  <a:lnTo>
                    <a:pt x="34" y="2409"/>
                  </a:lnTo>
                  <a:cubicBezTo>
                    <a:pt x="2002" y="2308"/>
                    <a:pt x="3536" y="1408"/>
                    <a:pt x="4771" y="7"/>
                  </a:cubicBezTo>
                  <a:cubicBezTo>
                    <a:pt x="4664" y="3"/>
                    <a:pt x="4558" y="1"/>
                    <a:pt x="44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205;p52">
              <a:extLst>
                <a:ext uri="{FF2B5EF4-FFF2-40B4-BE49-F238E27FC236}">
                  <a16:creationId xmlns:a16="http://schemas.microsoft.com/office/drawing/2014/main" id="{9B38D707-1DD6-4092-8FF6-7D3E0E18185C}"/>
                </a:ext>
              </a:extLst>
            </p:cNvPr>
            <p:cNvSpPr/>
            <p:nvPr/>
          </p:nvSpPr>
          <p:spPr>
            <a:xfrm>
              <a:off x="8008000" y="3990213"/>
              <a:ext cx="110950" cy="156275"/>
            </a:xfrm>
            <a:custGeom>
              <a:avLst/>
              <a:gdLst/>
              <a:ahLst/>
              <a:cxnLst/>
              <a:rect l="l" t="t" r="r" b="b"/>
              <a:pathLst>
                <a:path w="4438" h="6251" extrusionOk="0">
                  <a:moveTo>
                    <a:pt x="1602" y="0"/>
                  </a:moveTo>
                  <a:cubicBezTo>
                    <a:pt x="1102" y="2169"/>
                    <a:pt x="601" y="4304"/>
                    <a:pt x="1" y="6138"/>
                  </a:cubicBezTo>
                  <a:cubicBezTo>
                    <a:pt x="261" y="6215"/>
                    <a:pt x="544" y="6251"/>
                    <a:pt x="831" y="6251"/>
                  </a:cubicBezTo>
                  <a:cubicBezTo>
                    <a:pt x="1537" y="6251"/>
                    <a:pt x="2272" y="6037"/>
                    <a:pt x="2770" y="5705"/>
                  </a:cubicBezTo>
                  <a:cubicBezTo>
                    <a:pt x="3870" y="4971"/>
                    <a:pt x="4438" y="3536"/>
                    <a:pt x="4104" y="2235"/>
                  </a:cubicBezTo>
                  <a:cubicBezTo>
                    <a:pt x="3837" y="1068"/>
                    <a:pt x="2770" y="134"/>
                    <a:pt x="16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206;p52">
              <a:extLst>
                <a:ext uri="{FF2B5EF4-FFF2-40B4-BE49-F238E27FC236}">
                  <a16:creationId xmlns:a16="http://schemas.microsoft.com/office/drawing/2014/main" id="{B29C05DD-238D-46F7-90E8-8C657843960F}"/>
                </a:ext>
              </a:extLst>
            </p:cNvPr>
            <p:cNvSpPr/>
            <p:nvPr/>
          </p:nvSpPr>
          <p:spPr>
            <a:xfrm>
              <a:off x="8173125" y="3765213"/>
              <a:ext cx="66750" cy="71575"/>
            </a:xfrm>
            <a:custGeom>
              <a:avLst/>
              <a:gdLst/>
              <a:ahLst/>
              <a:cxnLst/>
              <a:rect l="l" t="t" r="r" b="b"/>
              <a:pathLst>
                <a:path w="2670" h="2863" extrusionOk="0">
                  <a:moveTo>
                    <a:pt x="1993" y="0"/>
                  </a:moveTo>
                  <a:cubicBezTo>
                    <a:pt x="1684" y="0"/>
                    <a:pt x="1387" y="36"/>
                    <a:pt x="1135" y="94"/>
                  </a:cubicBezTo>
                  <a:cubicBezTo>
                    <a:pt x="835" y="194"/>
                    <a:pt x="568" y="328"/>
                    <a:pt x="368" y="528"/>
                  </a:cubicBezTo>
                  <a:cubicBezTo>
                    <a:pt x="201" y="761"/>
                    <a:pt x="101" y="1061"/>
                    <a:pt x="67" y="1362"/>
                  </a:cubicBezTo>
                  <a:cubicBezTo>
                    <a:pt x="1" y="1628"/>
                    <a:pt x="1" y="1929"/>
                    <a:pt x="101" y="2162"/>
                  </a:cubicBezTo>
                  <a:cubicBezTo>
                    <a:pt x="268" y="2596"/>
                    <a:pt x="735" y="2763"/>
                    <a:pt x="1168" y="2863"/>
                  </a:cubicBezTo>
                  <a:cubicBezTo>
                    <a:pt x="1402" y="2262"/>
                    <a:pt x="1669" y="1695"/>
                    <a:pt x="1935" y="1195"/>
                  </a:cubicBezTo>
                  <a:cubicBezTo>
                    <a:pt x="2169" y="795"/>
                    <a:pt x="2402" y="394"/>
                    <a:pt x="2669" y="61"/>
                  </a:cubicBezTo>
                  <a:cubicBezTo>
                    <a:pt x="2446" y="19"/>
                    <a:pt x="2216" y="0"/>
                    <a:pt x="1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207;p52">
              <a:extLst>
                <a:ext uri="{FF2B5EF4-FFF2-40B4-BE49-F238E27FC236}">
                  <a16:creationId xmlns:a16="http://schemas.microsoft.com/office/drawing/2014/main" id="{97876DA3-9A0A-4183-BB47-6E5C953E9B3D}"/>
                </a:ext>
              </a:extLst>
            </p:cNvPr>
            <p:cNvSpPr/>
            <p:nvPr/>
          </p:nvSpPr>
          <p:spPr>
            <a:xfrm>
              <a:off x="7366725" y="3073713"/>
              <a:ext cx="45050" cy="64250"/>
            </a:xfrm>
            <a:custGeom>
              <a:avLst/>
              <a:gdLst/>
              <a:ahLst/>
              <a:cxnLst/>
              <a:rect l="l" t="t" r="r" b="b"/>
              <a:pathLst>
                <a:path w="1802" h="2570" extrusionOk="0">
                  <a:moveTo>
                    <a:pt x="901" y="1"/>
                  </a:moveTo>
                  <a:lnTo>
                    <a:pt x="0" y="1735"/>
                  </a:lnTo>
                  <a:cubicBezTo>
                    <a:pt x="0" y="1735"/>
                    <a:pt x="509" y="2570"/>
                    <a:pt x="970" y="2570"/>
                  </a:cubicBezTo>
                  <a:cubicBezTo>
                    <a:pt x="1099" y="2570"/>
                    <a:pt x="1225" y="2504"/>
                    <a:pt x="1335" y="2336"/>
                  </a:cubicBezTo>
                  <a:cubicBezTo>
                    <a:pt x="1801" y="1536"/>
                    <a:pt x="902" y="469"/>
                    <a:pt x="901" y="468"/>
                  </a:cubicBezTo>
                  <a:lnTo>
                    <a:pt x="901" y="468"/>
                  </a:lnTo>
                  <a:cubicBezTo>
                    <a:pt x="901" y="468"/>
                    <a:pt x="1348" y="962"/>
                    <a:pt x="1570" y="962"/>
                  </a:cubicBezTo>
                  <a:cubicBezTo>
                    <a:pt x="1613" y="962"/>
                    <a:pt x="1647" y="944"/>
                    <a:pt x="1668" y="901"/>
                  </a:cubicBezTo>
                  <a:cubicBezTo>
                    <a:pt x="1802" y="635"/>
                    <a:pt x="901" y="1"/>
                    <a:pt x="901" y="1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208;p52">
              <a:extLst>
                <a:ext uri="{FF2B5EF4-FFF2-40B4-BE49-F238E27FC236}">
                  <a16:creationId xmlns:a16="http://schemas.microsoft.com/office/drawing/2014/main" id="{F8DB51F8-1CF5-4F9A-89EB-8D22031A19CC}"/>
                </a:ext>
              </a:extLst>
            </p:cNvPr>
            <p:cNvSpPr/>
            <p:nvPr/>
          </p:nvSpPr>
          <p:spPr>
            <a:xfrm>
              <a:off x="7166575" y="2954388"/>
              <a:ext cx="289400" cy="727075"/>
            </a:xfrm>
            <a:custGeom>
              <a:avLst/>
              <a:gdLst/>
              <a:ahLst/>
              <a:cxnLst/>
              <a:rect l="l" t="t" r="r" b="b"/>
              <a:pathLst>
                <a:path w="11576" h="29083" extrusionOk="0">
                  <a:moveTo>
                    <a:pt x="4561" y="0"/>
                  </a:moveTo>
                  <a:cubicBezTo>
                    <a:pt x="4521" y="0"/>
                    <a:pt x="4479" y="2"/>
                    <a:pt x="4437" y="4"/>
                  </a:cubicBezTo>
                  <a:cubicBezTo>
                    <a:pt x="3436" y="37"/>
                    <a:pt x="3103" y="1138"/>
                    <a:pt x="3103" y="1138"/>
                  </a:cubicBezTo>
                  <a:cubicBezTo>
                    <a:pt x="3103" y="1138"/>
                    <a:pt x="2977" y="1067"/>
                    <a:pt x="2747" y="1067"/>
                  </a:cubicBezTo>
                  <a:cubicBezTo>
                    <a:pt x="2505" y="1067"/>
                    <a:pt x="2147" y="1146"/>
                    <a:pt x="1702" y="1471"/>
                  </a:cubicBezTo>
                  <a:cubicBezTo>
                    <a:pt x="1302" y="1772"/>
                    <a:pt x="901" y="3973"/>
                    <a:pt x="601" y="6275"/>
                  </a:cubicBezTo>
                  <a:cubicBezTo>
                    <a:pt x="468" y="7075"/>
                    <a:pt x="368" y="7909"/>
                    <a:pt x="301" y="8677"/>
                  </a:cubicBezTo>
                  <a:cubicBezTo>
                    <a:pt x="134" y="10244"/>
                    <a:pt x="1" y="11412"/>
                    <a:pt x="1" y="11412"/>
                  </a:cubicBezTo>
                  <a:lnTo>
                    <a:pt x="1702" y="24855"/>
                  </a:lnTo>
                  <a:cubicBezTo>
                    <a:pt x="1702" y="24855"/>
                    <a:pt x="6614" y="29082"/>
                    <a:pt x="9393" y="29082"/>
                  </a:cubicBezTo>
                  <a:cubicBezTo>
                    <a:pt x="10242" y="29082"/>
                    <a:pt x="10892" y="28687"/>
                    <a:pt x="11142" y="27657"/>
                  </a:cubicBezTo>
                  <a:cubicBezTo>
                    <a:pt x="11576" y="25989"/>
                    <a:pt x="11342" y="22186"/>
                    <a:pt x="10908" y="18017"/>
                  </a:cubicBezTo>
                  <a:cubicBezTo>
                    <a:pt x="10742" y="16749"/>
                    <a:pt x="10608" y="15415"/>
                    <a:pt x="10408" y="14114"/>
                  </a:cubicBezTo>
                  <a:cubicBezTo>
                    <a:pt x="10308" y="13313"/>
                    <a:pt x="10208" y="12513"/>
                    <a:pt x="10074" y="11746"/>
                  </a:cubicBezTo>
                  <a:cubicBezTo>
                    <a:pt x="9908" y="10711"/>
                    <a:pt x="9774" y="9711"/>
                    <a:pt x="9607" y="8777"/>
                  </a:cubicBezTo>
                  <a:cubicBezTo>
                    <a:pt x="9507" y="8176"/>
                    <a:pt x="9407" y="7609"/>
                    <a:pt x="9341" y="7075"/>
                  </a:cubicBezTo>
                  <a:cubicBezTo>
                    <a:pt x="9708" y="6475"/>
                    <a:pt x="9241" y="5708"/>
                    <a:pt x="9007" y="5374"/>
                  </a:cubicBezTo>
                  <a:cubicBezTo>
                    <a:pt x="9007" y="5374"/>
                    <a:pt x="9007" y="5341"/>
                    <a:pt x="9007" y="5341"/>
                  </a:cubicBezTo>
                  <a:cubicBezTo>
                    <a:pt x="9164" y="5498"/>
                    <a:pt x="9423" y="5736"/>
                    <a:pt x="9576" y="5736"/>
                  </a:cubicBezTo>
                  <a:cubicBezTo>
                    <a:pt x="9618" y="5736"/>
                    <a:pt x="9652" y="5718"/>
                    <a:pt x="9674" y="5674"/>
                  </a:cubicBezTo>
                  <a:cubicBezTo>
                    <a:pt x="9808" y="5408"/>
                    <a:pt x="8907" y="4774"/>
                    <a:pt x="8907" y="4774"/>
                  </a:cubicBezTo>
                  <a:cubicBezTo>
                    <a:pt x="8774" y="4173"/>
                    <a:pt x="8673" y="3640"/>
                    <a:pt x="8573" y="3239"/>
                  </a:cubicBezTo>
                  <a:cubicBezTo>
                    <a:pt x="8507" y="2839"/>
                    <a:pt x="8407" y="2572"/>
                    <a:pt x="8373" y="2405"/>
                  </a:cubicBezTo>
                  <a:cubicBezTo>
                    <a:pt x="7845" y="1016"/>
                    <a:pt x="6576" y="900"/>
                    <a:pt x="6167" y="900"/>
                  </a:cubicBezTo>
                  <a:cubicBezTo>
                    <a:pt x="6086" y="900"/>
                    <a:pt x="6038" y="904"/>
                    <a:pt x="6038" y="904"/>
                  </a:cubicBezTo>
                  <a:cubicBezTo>
                    <a:pt x="6038" y="904"/>
                    <a:pt x="5727" y="0"/>
                    <a:pt x="45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209;p52">
              <a:extLst>
                <a:ext uri="{FF2B5EF4-FFF2-40B4-BE49-F238E27FC236}">
                  <a16:creationId xmlns:a16="http://schemas.microsoft.com/office/drawing/2014/main" id="{08FD44F6-5DD8-4AAD-B58D-D417F84CDE4A}"/>
                </a:ext>
              </a:extLst>
            </p:cNvPr>
            <p:cNvSpPr/>
            <p:nvPr/>
          </p:nvSpPr>
          <p:spPr>
            <a:xfrm>
              <a:off x="6625350" y="3473163"/>
              <a:ext cx="1230900" cy="1094375"/>
            </a:xfrm>
            <a:custGeom>
              <a:avLst/>
              <a:gdLst/>
              <a:ahLst/>
              <a:cxnLst/>
              <a:rect l="l" t="t" r="r" b="b"/>
              <a:pathLst>
                <a:path w="49236" h="43775" extrusionOk="0">
                  <a:moveTo>
                    <a:pt x="24652" y="1"/>
                  </a:moveTo>
                  <a:lnTo>
                    <a:pt x="68" y="14111"/>
                  </a:lnTo>
                  <a:cubicBezTo>
                    <a:pt x="68" y="14111"/>
                    <a:pt x="1" y="15612"/>
                    <a:pt x="201" y="17914"/>
                  </a:cubicBezTo>
                  <a:cubicBezTo>
                    <a:pt x="301" y="19115"/>
                    <a:pt x="501" y="20549"/>
                    <a:pt x="801" y="22083"/>
                  </a:cubicBezTo>
                  <a:cubicBezTo>
                    <a:pt x="1268" y="24418"/>
                    <a:pt x="2036" y="27054"/>
                    <a:pt x="3270" y="29656"/>
                  </a:cubicBezTo>
                  <a:cubicBezTo>
                    <a:pt x="3670" y="30523"/>
                    <a:pt x="4104" y="31357"/>
                    <a:pt x="4637" y="32224"/>
                  </a:cubicBezTo>
                  <a:cubicBezTo>
                    <a:pt x="4938" y="32724"/>
                    <a:pt x="5271" y="33258"/>
                    <a:pt x="5638" y="33758"/>
                  </a:cubicBezTo>
                  <a:cubicBezTo>
                    <a:pt x="5872" y="34125"/>
                    <a:pt x="6139" y="34459"/>
                    <a:pt x="6405" y="34793"/>
                  </a:cubicBezTo>
                  <a:cubicBezTo>
                    <a:pt x="6872" y="35393"/>
                    <a:pt x="7373" y="35960"/>
                    <a:pt x="7940" y="36527"/>
                  </a:cubicBezTo>
                  <a:cubicBezTo>
                    <a:pt x="8173" y="36794"/>
                    <a:pt x="8440" y="37061"/>
                    <a:pt x="8740" y="37328"/>
                  </a:cubicBezTo>
                  <a:cubicBezTo>
                    <a:pt x="8807" y="37394"/>
                    <a:pt x="8840" y="37428"/>
                    <a:pt x="8907" y="37494"/>
                  </a:cubicBezTo>
                  <a:cubicBezTo>
                    <a:pt x="9307" y="37861"/>
                    <a:pt x="9741" y="38228"/>
                    <a:pt x="10175" y="38562"/>
                  </a:cubicBezTo>
                  <a:cubicBezTo>
                    <a:pt x="10542" y="38862"/>
                    <a:pt x="10942" y="39129"/>
                    <a:pt x="11309" y="39396"/>
                  </a:cubicBezTo>
                  <a:cubicBezTo>
                    <a:pt x="11743" y="39696"/>
                    <a:pt x="12176" y="39996"/>
                    <a:pt x="12643" y="40263"/>
                  </a:cubicBezTo>
                  <a:cubicBezTo>
                    <a:pt x="12677" y="40263"/>
                    <a:pt x="12710" y="40296"/>
                    <a:pt x="12777" y="40330"/>
                  </a:cubicBezTo>
                  <a:cubicBezTo>
                    <a:pt x="13477" y="40730"/>
                    <a:pt x="14244" y="41130"/>
                    <a:pt x="15012" y="41497"/>
                  </a:cubicBezTo>
                  <a:cubicBezTo>
                    <a:pt x="15345" y="41631"/>
                    <a:pt x="15679" y="41764"/>
                    <a:pt x="16012" y="41898"/>
                  </a:cubicBezTo>
                  <a:cubicBezTo>
                    <a:pt x="16579" y="42131"/>
                    <a:pt x="17180" y="42331"/>
                    <a:pt x="17780" y="42531"/>
                  </a:cubicBezTo>
                  <a:cubicBezTo>
                    <a:pt x="17880" y="42565"/>
                    <a:pt x="17980" y="42598"/>
                    <a:pt x="18047" y="42631"/>
                  </a:cubicBezTo>
                  <a:cubicBezTo>
                    <a:pt x="18881" y="42865"/>
                    <a:pt x="19715" y="43098"/>
                    <a:pt x="20616" y="43265"/>
                  </a:cubicBezTo>
                  <a:cubicBezTo>
                    <a:pt x="20816" y="43332"/>
                    <a:pt x="21016" y="43365"/>
                    <a:pt x="21216" y="43399"/>
                  </a:cubicBezTo>
                  <a:cubicBezTo>
                    <a:pt x="21683" y="43465"/>
                    <a:pt x="22183" y="43565"/>
                    <a:pt x="22650" y="43599"/>
                  </a:cubicBezTo>
                  <a:cubicBezTo>
                    <a:pt x="22917" y="43632"/>
                    <a:pt x="23151" y="43666"/>
                    <a:pt x="23418" y="43699"/>
                  </a:cubicBezTo>
                  <a:cubicBezTo>
                    <a:pt x="23951" y="43732"/>
                    <a:pt x="24452" y="43766"/>
                    <a:pt x="24952" y="43766"/>
                  </a:cubicBezTo>
                  <a:lnTo>
                    <a:pt x="24985" y="43766"/>
                  </a:lnTo>
                  <a:cubicBezTo>
                    <a:pt x="25168" y="43771"/>
                    <a:pt x="25351" y="43774"/>
                    <a:pt x="25532" y="43774"/>
                  </a:cubicBezTo>
                  <a:cubicBezTo>
                    <a:pt x="26407" y="43774"/>
                    <a:pt x="27259" y="43709"/>
                    <a:pt x="28088" y="43599"/>
                  </a:cubicBezTo>
                  <a:cubicBezTo>
                    <a:pt x="28955" y="43499"/>
                    <a:pt x="29789" y="43332"/>
                    <a:pt x="30623" y="43098"/>
                  </a:cubicBezTo>
                  <a:cubicBezTo>
                    <a:pt x="32958" y="42465"/>
                    <a:pt x="35026" y="41464"/>
                    <a:pt x="36894" y="40163"/>
                  </a:cubicBezTo>
                  <a:cubicBezTo>
                    <a:pt x="38595" y="38996"/>
                    <a:pt x="40063" y="37561"/>
                    <a:pt x="41364" y="35993"/>
                  </a:cubicBezTo>
                  <a:cubicBezTo>
                    <a:pt x="47768" y="28188"/>
                    <a:pt x="49236" y="16513"/>
                    <a:pt x="44099" y="10575"/>
                  </a:cubicBezTo>
                  <a:cubicBezTo>
                    <a:pt x="41297" y="7340"/>
                    <a:pt x="38295" y="5071"/>
                    <a:pt x="35493" y="3537"/>
                  </a:cubicBezTo>
                  <a:cubicBezTo>
                    <a:pt x="29589" y="201"/>
                    <a:pt x="24652" y="1"/>
                    <a:pt x="246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210;p52">
              <a:extLst>
                <a:ext uri="{FF2B5EF4-FFF2-40B4-BE49-F238E27FC236}">
                  <a16:creationId xmlns:a16="http://schemas.microsoft.com/office/drawing/2014/main" id="{E2A3E503-1468-4000-BBED-20F8AC482AC1}"/>
                </a:ext>
              </a:extLst>
            </p:cNvPr>
            <p:cNvSpPr/>
            <p:nvPr/>
          </p:nvSpPr>
          <p:spPr>
            <a:xfrm>
              <a:off x="7305000" y="2961963"/>
              <a:ext cx="19225" cy="43400"/>
            </a:xfrm>
            <a:custGeom>
              <a:avLst/>
              <a:gdLst/>
              <a:ahLst/>
              <a:cxnLst/>
              <a:rect l="l" t="t" r="r" b="b"/>
              <a:pathLst>
                <a:path w="769" h="1736" extrusionOk="0">
                  <a:moveTo>
                    <a:pt x="1" y="1"/>
                  </a:moveTo>
                  <a:cubicBezTo>
                    <a:pt x="134" y="101"/>
                    <a:pt x="201" y="234"/>
                    <a:pt x="268" y="368"/>
                  </a:cubicBezTo>
                  <a:cubicBezTo>
                    <a:pt x="334" y="535"/>
                    <a:pt x="401" y="668"/>
                    <a:pt x="468" y="802"/>
                  </a:cubicBezTo>
                  <a:cubicBezTo>
                    <a:pt x="501" y="968"/>
                    <a:pt x="535" y="1102"/>
                    <a:pt x="568" y="1269"/>
                  </a:cubicBezTo>
                  <a:cubicBezTo>
                    <a:pt x="601" y="1435"/>
                    <a:pt x="668" y="1569"/>
                    <a:pt x="701" y="1736"/>
                  </a:cubicBezTo>
                  <a:cubicBezTo>
                    <a:pt x="735" y="1569"/>
                    <a:pt x="768" y="1402"/>
                    <a:pt x="735" y="1235"/>
                  </a:cubicBezTo>
                  <a:cubicBezTo>
                    <a:pt x="735" y="1068"/>
                    <a:pt x="701" y="902"/>
                    <a:pt x="668" y="735"/>
                  </a:cubicBezTo>
                  <a:cubicBezTo>
                    <a:pt x="601" y="568"/>
                    <a:pt x="535" y="435"/>
                    <a:pt x="435" y="301"/>
                  </a:cubicBezTo>
                  <a:cubicBezTo>
                    <a:pt x="301" y="168"/>
                    <a:pt x="168" y="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211;p52">
              <a:extLst>
                <a:ext uri="{FF2B5EF4-FFF2-40B4-BE49-F238E27FC236}">
                  <a16:creationId xmlns:a16="http://schemas.microsoft.com/office/drawing/2014/main" id="{20C849EE-9768-4B88-92EB-B746D54A5BFC}"/>
                </a:ext>
              </a:extLst>
            </p:cNvPr>
            <p:cNvSpPr/>
            <p:nvPr/>
          </p:nvSpPr>
          <p:spPr>
            <a:xfrm>
              <a:off x="7239125" y="2971988"/>
              <a:ext cx="10025" cy="38375"/>
            </a:xfrm>
            <a:custGeom>
              <a:avLst/>
              <a:gdLst/>
              <a:ahLst/>
              <a:cxnLst/>
              <a:rect l="l" t="t" r="r" b="b"/>
              <a:pathLst>
                <a:path w="401" h="1535" extrusionOk="0">
                  <a:moveTo>
                    <a:pt x="401" y="0"/>
                  </a:moveTo>
                  <a:cubicBezTo>
                    <a:pt x="301" y="100"/>
                    <a:pt x="234" y="200"/>
                    <a:pt x="167" y="334"/>
                  </a:cubicBezTo>
                  <a:cubicBezTo>
                    <a:pt x="101" y="467"/>
                    <a:pt x="67" y="601"/>
                    <a:pt x="34" y="734"/>
                  </a:cubicBezTo>
                  <a:cubicBezTo>
                    <a:pt x="1" y="1001"/>
                    <a:pt x="34" y="1301"/>
                    <a:pt x="167" y="1535"/>
                  </a:cubicBezTo>
                  <a:cubicBezTo>
                    <a:pt x="201" y="1401"/>
                    <a:pt x="201" y="1268"/>
                    <a:pt x="201" y="1134"/>
                  </a:cubicBezTo>
                  <a:cubicBezTo>
                    <a:pt x="234" y="1034"/>
                    <a:pt x="234" y="901"/>
                    <a:pt x="268" y="767"/>
                  </a:cubicBezTo>
                  <a:cubicBezTo>
                    <a:pt x="301" y="501"/>
                    <a:pt x="334" y="267"/>
                    <a:pt x="4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212;p52">
              <a:extLst>
                <a:ext uri="{FF2B5EF4-FFF2-40B4-BE49-F238E27FC236}">
                  <a16:creationId xmlns:a16="http://schemas.microsoft.com/office/drawing/2014/main" id="{8D0B7A84-EE98-471B-BD18-4549FBCF8D35}"/>
                </a:ext>
              </a:extLst>
            </p:cNvPr>
            <p:cNvSpPr/>
            <p:nvPr/>
          </p:nvSpPr>
          <p:spPr>
            <a:xfrm>
              <a:off x="6393525" y="3150463"/>
              <a:ext cx="887325" cy="680250"/>
            </a:xfrm>
            <a:custGeom>
              <a:avLst/>
              <a:gdLst/>
              <a:ahLst/>
              <a:cxnLst/>
              <a:rect l="l" t="t" r="r" b="b"/>
              <a:pathLst>
                <a:path w="35493" h="27210" extrusionOk="0">
                  <a:moveTo>
                    <a:pt x="23857" y="1"/>
                  </a:moveTo>
                  <a:cubicBezTo>
                    <a:pt x="23285" y="1"/>
                    <a:pt x="22693" y="33"/>
                    <a:pt x="22083" y="100"/>
                  </a:cubicBezTo>
                  <a:cubicBezTo>
                    <a:pt x="21016" y="233"/>
                    <a:pt x="19815" y="433"/>
                    <a:pt x="18580" y="700"/>
                  </a:cubicBezTo>
                  <a:cubicBezTo>
                    <a:pt x="17813" y="900"/>
                    <a:pt x="17046" y="1101"/>
                    <a:pt x="16245" y="1334"/>
                  </a:cubicBezTo>
                  <a:cubicBezTo>
                    <a:pt x="15912" y="1401"/>
                    <a:pt x="15612" y="1501"/>
                    <a:pt x="15278" y="1601"/>
                  </a:cubicBezTo>
                  <a:cubicBezTo>
                    <a:pt x="13810" y="2068"/>
                    <a:pt x="12343" y="2602"/>
                    <a:pt x="10908" y="3235"/>
                  </a:cubicBezTo>
                  <a:cubicBezTo>
                    <a:pt x="10541" y="3402"/>
                    <a:pt x="10174" y="3569"/>
                    <a:pt x="9808" y="3736"/>
                  </a:cubicBezTo>
                  <a:cubicBezTo>
                    <a:pt x="8874" y="4169"/>
                    <a:pt x="7973" y="4670"/>
                    <a:pt x="7139" y="5170"/>
                  </a:cubicBezTo>
                  <a:cubicBezTo>
                    <a:pt x="4204" y="6938"/>
                    <a:pt x="1869" y="9040"/>
                    <a:pt x="868" y="11441"/>
                  </a:cubicBezTo>
                  <a:cubicBezTo>
                    <a:pt x="267" y="12809"/>
                    <a:pt x="1" y="14410"/>
                    <a:pt x="67" y="16045"/>
                  </a:cubicBezTo>
                  <a:cubicBezTo>
                    <a:pt x="101" y="17012"/>
                    <a:pt x="267" y="18013"/>
                    <a:pt x="534" y="18980"/>
                  </a:cubicBezTo>
                  <a:cubicBezTo>
                    <a:pt x="601" y="19280"/>
                    <a:pt x="701" y="19580"/>
                    <a:pt x="834" y="19881"/>
                  </a:cubicBezTo>
                  <a:cubicBezTo>
                    <a:pt x="1235" y="21015"/>
                    <a:pt x="1802" y="22082"/>
                    <a:pt x="2569" y="23050"/>
                  </a:cubicBezTo>
                  <a:cubicBezTo>
                    <a:pt x="2736" y="23250"/>
                    <a:pt x="2903" y="23450"/>
                    <a:pt x="3069" y="23617"/>
                  </a:cubicBezTo>
                  <a:cubicBezTo>
                    <a:pt x="3670" y="24284"/>
                    <a:pt x="4337" y="24851"/>
                    <a:pt x="5104" y="25351"/>
                  </a:cubicBezTo>
                  <a:cubicBezTo>
                    <a:pt x="6826" y="26499"/>
                    <a:pt x="9040" y="27209"/>
                    <a:pt x="11722" y="27209"/>
                  </a:cubicBezTo>
                  <a:cubicBezTo>
                    <a:pt x="12002" y="27209"/>
                    <a:pt x="12286" y="27202"/>
                    <a:pt x="12576" y="27186"/>
                  </a:cubicBezTo>
                  <a:cubicBezTo>
                    <a:pt x="23351" y="26685"/>
                    <a:pt x="32557" y="17646"/>
                    <a:pt x="32557" y="17646"/>
                  </a:cubicBezTo>
                  <a:cubicBezTo>
                    <a:pt x="32557" y="17646"/>
                    <a:pt x="35493" y="15744"/>
                    <a:pt x="35359" y="11241"/>
                  </a:cubicBezTo>
                  <a:cubicBezTo>
                    <a:pt x="35359" y="10641"/>
                    <a:pt x="35292" y="10040"/>
                    <a:pt x="35159" y="9373"/>
                  </a:cubicBezTo>
                  <a:cubicBezTo>
                    <a:pt x="35126" y="9140"/>
                    <a:pt x="35092" y="8906"/>
                    <a:pt x="35026" y="8706"/>
                  </a:cubicBezTo>
                  <a:cubicBezTo>
                    <a:pt x="34959" y="8372"/>
                    <a:pt x="34859" y="8072"/>
                    <a:pt x="34759" y="7772"/>
                  </a:cubicBezTo>
                  <a:cubicBezTo>
                    <a:pt x="34358" y="6538"/>
                    <a:pt x="33791" y="5370"/>
                    <a:pt x="33057" y="4370"/>
                  </a:cubicBezTo>
                  <a:cubicBezTo>
                    <a:pt x="32924" y="4236"/>
                    <a:pt x="32824" y="4069"/>
                    <a:pt x="32724" y="3936"/>
                  </a:cubicBezTo>
                  <a:cubicBezTo>
                    <a:pt x="32190" y="3302"/>
                    <a:pt x="31623" y="2735"/>
                    <a:pt x="30956" y="2235"/>
                  </a:cubicBezTo>
                  <a:cubicBezTo>
                    <a:pt x="29120" y="816"/>
                    <a:pt x="26728" y="1"/>
                    <a:pt x="238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213;p52">
              <a:extLst>
                <a:ext uri="{FF2B5EF4-FFF2-40B4-BE49-F238E27FC236}">
                  <a16:creationId xmlns:a16="http://schemas.microsoft.com/office/drawing/2014/main" id="{B0CDA761-4D6B-4AE5-B800-46D8B00A3458}"/>
                </a:ext>
              </a:extLst>
            </p:cNvPr>
            <p:cNvSpPr/>
            <p:nvPr/>
          </p:nvSpPr>
          <p:spPr>
            <a:xfrm>
              <a:off x="6904725" y="3269338"/>
              <a:ext cx="226850" cy="213250"/>
            </a:xfrm>
            <a:custGeom>
              <a:avLst/>
              <a:gdLst/>
              <a:ahLst/>
              <a:cxnLst/>
              <a:rect l="l" t="t" r="r" b="b"/>
              <a:pathLst>
                <a:path w="9074" h="8530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401" y="5219"/>
                    <a:pt x="401" y="5252"/>
                    <a:pt x="401" y="5285"/>
                  </a:cubicBezTo>
                  <a:cubicBezTo>
                    <a:pt x="801" y="6553"/>
                    <a:pt x="1802" y="7820"/>
                    <a:pt x="3036" y="8321"/>
                  </a:cubicBezTo>
                  <a:cubicBezTo>
                    <a:pt x="3336" y="8454"/>
                    <a:pt x="3636" y="8521"/>
                    <a:pt x="3937" y="8521"/>
                  </a:cubicBezTo>
                  <a:cubicBezTo>
                    <a:pt x="4016" y="8527"/>
                    <a:pt x="4096" y="8529"/>
                    <a:pt x="4177" y="8529"/>
                  </a:cubicBezTo>
                  <a:cubicBezTo>
                    <a:pt x="5524" y="8529"/>
                    <a:pt x="7056" y="7758"/>
                    <a:pt x="7906" y="6720"/>
                  </a:cubicBezTo>
                  <a:cubicBezTo>
                    <a:pt x="9074" y="5219"/>
                    <a:pt x="8573" y="2950"/>
                    <a:pt x="7372" y="1483"/>
                  </a:cubicBezTo>
                  <a:cubicBezTo>
                    <a:pt x="6939" y="915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214;p52">
              <a:extLst>
                <a:ext uri="{FF2B5EF4-FFF2-40B4-BE49-F238E27FC236}">
                  <a16:creationId xmlns:a16="http://schemas.microsoft.com/office/drawing/2014/main" id="{9B56766A-34F8-45F0-9B8B-0D4ED98EEB57}"/>
                </a:ext>
              </a:extLst>
            </p:cNvPr>
            <p:cNvSpPr/>
            <p:nvPr/>
          </p:nvSpPr>
          <p:spPr>
            <a:xfrm>
              <a:off x="6902225" y="3265188"/>
              <a:ext cx="217675" cy="218925"/>
            </a:xfrm>
            <a:custGeom>
              <a:avLst/>
              <a:gdLst/>
              <a:ahLst/>
              <a:cxnLst/>
              <a:rect l="l" t="t" r="r" b="b"/>
              <a:pathLst>
                <a:path w="8707" h="8757" extrusionOk="0">
                  <a:moveTo>
                    <a:pt x="4683" y="1"/>
                  </a:moveTo>
                  <a:cubicBezTo>
                    <a:pt x="3897" y="1"/>
                    <a:pt x="3117" y="270"/>
                    <a:pt x="2469" y="648"/>
                  </a:cubicBezTo>
                  <a:cubicBezTo>
                    <a:pt x="2035" y="881"/>
                    <a:pt x="1668" y="1148"/>
                    <a:pt x="1335" y="1482"/>
                  </a:cubicBezTo>
                  <a:cubicBezTo>
                    <a:pt x="968" y="1815"/>
                    <a:pt x="701" y="2249"/>
                    <a:pt x="501" y="2683"/>
                  </a:cubicBezTo>
                  <a:cubicBezTo>
                    <a:pt x="67" y="3550"/>
                    <a:pt x="0" y="4584"/>
                    <a:pt x="334" y="5518"/>
                  </a:cubicBezTo>
                  <a:lnTo>
                    <a:pt x="334" y="5485"/>
                  </a:lnTo>
                  <a:cubicBezTo>
                    <a:pt x="601" y="6285"/>
                    <a:pt x="1034" y="6986"/>
                    <a:pt x="1635" y="7586"/>
                  </a:cubicBezTo>
                  <a:cubicBezTo>
                    <a:pt x="1935" y="7853"/>
                    <a:pt x="2235" y="8120"/>
                    <a:pt x="2602" y="8320"/>
                  </a:cubicBezTo>
                  <a:cubicBezTo>
                    <a:pt x="2936" y="8520"/>
                    <a:pt x="3336" y="8687"/>
                    <a:pt x="3736" y="8720"/>
                  </a:cubicBezTo>
                  <a:cubicBezTo>
                    <a:pt x="3889" y="8746"/>
                    <a:pt x="4047" y="8757"/>
                    <a:pt x="4206" y="8757"/>
                  </a:cubicBezTo>
                  <a:cubicBezTo>
                    <a:pt x="4463" y="8757"/>
                    <a:pt x="4723" y="8728"/>
                    <a:pt x="4971" y="8687"/>
                  </a:cubicBezTo>
                  <a:cubicBezTo>
                    <a:pt x="5338" y="8587"/>
                    <a:pt x="5738" y="8487"/>
                    <a:pt x="6105" y="8320"/>
                  </a:cubicBezTo>
                  <a:cubicBezTo>
                    <a:pt x="6839" y="7986"/>
                    <a:pt x="7506" y="7519"/>
                    <a:pt x="8006" y="6886"/>
                  </a:cubicBezTo>
                  <a:lnTo>
                    <a:pt x="8006" y="6886"/>
                  </a:lnTo>
                  <a:cubicBezTo>
                    <a:pt x="7506" y="7486"/>
                    <a:pt x="6805" y="7986"/>
                    <a:pt x="6105" y="8287"/>
                  </a:cubicBezTo>
                  <a:cubicBezTo>
                    <a:pt x="5564" y="8508"/>
                    <a:pt x="4969" y="8639"/>
                    <a:pt x="4386" y="8639"/>
                  </a:cubicBezTo>
                  <a:cubicBezTo>
                    <a:pt x="4178" y="8639"/>
                    <a:pt x="3972" y="8622"/>
                    <a:pt x="3770" y="8587"/>
                  </a:cubicBezTo>
                  <a:cubicBezTo>
                    <a:pt x="3403" y="8520"/>
                    <a:pt x="3036" y="8353"/>
                    <a:pt x="2702" y="8153"/>
                  </a:cubicBezTo>
                  <a:cubicBezTo>
                    <a:pt x="2369" y="7953"/>
                    <a:pt x="2069" y="7686"/>
                    <a:pt x="1835" y="7386"/>
                  </a:cubicBezTo>
                  <a:cubicBezTo>
                    <a:pt x="1301" y="6819"/>
                    <a:pt x="901" y="6118"/>
                    <a:pt x="668" y="5385"/>
                  </a:cubicBezTo>
                  <a:cubicBezTo>
                    <a:pt x="668" y="5284"/>
                    <a:pt x="634" y="5151"/>
                    <a:pt x="601" y="5051"/>
                  </a:cubicBezTo>
                  <a:cubicBezTo>
                    <a:pt x="567" y="4951"/>
                    <a:pt x="567" y="4851"/>
                    <a:pt x="567" y="4751"/>
                  </a:cubicBezTo>
                  <a:cubicBezTo>
                    <a:pt x="534" y="4517"/>
                    <a:pt x="534" y="4317"/>
                    <a:pt x="534" y="4084"/>
                  </a:cubicBezTo>
                  <a:cubicBezTo>
                    <a:pt x="567" y="3883"/>
                    <a:pt x="601" y="3650"/>
                    <a:pt x="668" y="3450"/>
                  </a:cubicBezTo>
                  <a:cubicBezTo>
                    <a:pt x="701" y="3250"/>
                    <a:pt x="801" y="3050"/>
                    <a:pt x="868" y="2849"/>
                  </a:cubicBezTo>
                  <a:cubicBezTo>
                    <a:pt x="1235" y="2049"/>
                    <a:pt x="1902" y="1448"/>
                    <a:pt x="2669" y="981"/>
                  </a:cubicBezTo>
                  <a:cubicBezTo>
                    <a:pt x="3336" y="604"/>
                    <a:pt x="4078" y="328"/>
                    <a:pt x="4831" y="328"/>
                  </a:cubicBezTo>
                  <a:cubicBezTo>
                    <a:pt x="4944" y="328"/>
                    <a:pt x="5057" y="335"/>
                    <a:pt x="5171" y="348"/>
                  </a:cubicBezTo>
                  <a:cubicBezTo>
                    <a:pt x="5604" y="414"/>
                    <a:pt x="6038" y="581"/>
                    <a:pt x="6405" y="815"/>
                  </a:cubicBezTo>
                  <a:cubicBezTo>
                    <a:pt x="6772" y="1048"/>
                    <a:pt x="7139" y="1382"/>
                    <a:pt x="7406" y="1715"/>
                  </a:cubicBezTo>
                  <a:cubicBezTo>
                    <a:pt x="7706" y="2049"/>
                    <a:pt x="7973" y="2449"/>
                    <a:pt x="8173" y="2883"/>
                  </a:cubicBezTo>
                  <a:cubicBezTo>
                    <a:pt x="8373" y="3283"/>
                    <a:pt x="8540" y="3750"/>
                    <a:pt x="8607" y="4217"/>
                  </a:cubicBezTo>
                  <a:cubicBezTo>
                    <a:pt x="8673" y="4684"/>
                    <a:pt x="8673" y="5151"/>
                    <a:pt x="8573" y="5618"/>
                  </a:cubicBezTo>
                  <a:cubicBezTo>
                    <a:pt x="8473" y="6052"/>
                    <a:pt x="8306" y="6519"/>
                    <a:pt x="8006" y="6886"/>
                  </a:cubicBezTo>
                  <a:cubicBezTo>
                    <a:pt x="8306" y="6519"/>
                    <a:pt x="8506" y="6085"/>
                    <a:pt x="8607" y="5618"/>
                  </a:cubicBezTo>
                  <a:cubicBezTo>
                    <a:pt x="8707" y="5151"/>
                    <a:pt x="8707" y="4684"/>
                    <a:pt x="8640" y="4217"/>
                  </a:cubicBezTo>
                  <a:cubicBezTo>
                    <a:pt x="8573" y="3750"/>
                    <a:pt x="8440" y="3283"/>
                    <a:pt x="8273" y="2849"/>
                  </a:cubicBezTo>
                  <a:cubicBezTo>
                    <a:pt x="8073" y="2416"/>
                    <a:pt x="7839" y="1982"/>
                    <a:pt x="7539" y="1615"/>
                  </a:cubicBezTo>
                  <a:lnTo>
                    <a:pt x="7506" y="1548"/>
                  </a:lnTo>
                  <a:lnTo>
                    <a:pt x="7493" y="1555"/>
                  </a:lnTo>
                  <a:lnTo>
                    <a:pt x="7493" y="1555"/>
                  </a:lnTo>
                  <a:cubicBezTo>
                    <a:pt x="7205" y="1181"/>
                    <a:pt x="6887" y="868"/>
                    <a:pt x="6538" y="614"/>
                  </a:cubicBezTo>
                  <a:cubicBezTo>
                    <a:pt x="6138" y="348"/>
                    <a:pt x="5704" y="147"/>
                    <a:pt x="5237" y="47"/>
                  </a:cubicBezTo>
                  <a:cubicBezTo>
                    <a:pt x="5053" y="16"/>
                    <a:pt x="4868" y="1"/>
                    <a:pt x="4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215;p52">
              <a:extLst>
                <a:ext uri="{FF2B5EF4-FFF2-40B4-BE49-F238E27FC236}">
                  <a16:creationId xmlns:a16="http://schemas.microsoft.com/office/drawing/2014/main" id="{03CDEB41-F46D-4049-A48E-B38F35712390}"/>
                </a:ext>
              </a:extLst>
            </p:cNvPr>
            <p:cNvSpPr/>
            <p:nvPr/>
          </p:nvSpPr>
          <p:spPr>
            <a:xfrm>
              <a:off x="6917225" y="3300663"/>
              <a:ext cx="183500" cy="152025"/>
            </a:xfrm>
            <a:custGeom>
              <a:avLst/>
              <a:gdLst/>
              <a:ahLst/>
              <a:cxnLst/>
              <a:rect l="l" t="t" r="r" b="b"/>
              <a:pathLst>
                <a:path w="7340" h="6081" extrusionOk="0">
                  <a:moveTo>
                    <a:pt x="3999" y="0"/>
                  </a:moveTo>
                  <a:cubicBezTo>
                    <a:pt x="3199" y="0"/>
                    <a:pt x="2338" y="322"/>
                    <a:pt x="1769" y="863"/>
                  </a:cubicBezTo>
                  <a:cubicBezTo>
                    <a:pt x="1" y="2631"/>
                    <a:pt x="1469" y="5800"/>
                    <a:pt x="3804" y="6067"/>
                  </a:cubicBezTo>
                  <a:cubicBezTo>
                    <a:pt x="3884" y="6076"/>
                    <a:pt x="3964" y="6080"/>
                    <a:pt x="4044" y="6080"/>
                  </a:cubicBezTo>
                  <a:cubicBezTo>
                    <a:pt x="4262" y="6080"/>
                    <a:pt x="4475" y="6049"/>
                    <a:pt x="4671" y="6000"/>
                  </a:cubicBezTo>
                  <a:cubicBezTo>
                    <a:pt x="5705" y="5767"/>
                    <a:pt x="6672" y="4933"/>
                    <a:pt x="6939" y="3865"/>
                  </a:cubicBezTo>
                  <a:cubicBezTo>
                    <a:pt x="7339" y="2198"/>
                    <a:pt x="6105" y="296"/>
                    <a:pt x="4404" y="29"/>
                  </a:cubicBezTo>
                  <a:cubicBezTo>
                    <a:pt x="4272" y="10"/>
                    <a:pt x="4136" y="0"/>
                    <a:pt x="39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4216;p52">
              <a:extLst>
                <a:ext uri="{FF2B5EF4-FFF2-40B4-BE49-F238E27FC236}">
                  <a16:creationId xmlns:a16="http://schemas.microsoft.com/office/drawing/2014/main" id="{33A13F85-66F3-460A-86AE-751188B28ACA}"/>
                </a:ext>
              </a:extLst>
            </p:cNvPr>
            <p:cNvSpPr/>
            <p:nvPr/>
          </p:nvSpPr>
          <p:spPr>
            <a:xfrm>
              <a:off x="6904725" y="3269338"/>
              <a:ext cx="184325" cy="132150"/>
            </a:xfrm>
            <a:custGeom>
              <a:avLst/>
              <a:gdLst/>
              <a:ahLst/>
              <a:cxnLst/>
              <a:rect l="l" t="t" r="r" b="b"/>
              <a:pathLst>
                <a:path w="7373" h="5286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367" y="5219"/>
                    <a:pt x="401" y="5252"/>
                    <a:pt x="401" y="5285"/>
                  </a:cubicBezTo>
                  <a:cubicBezTo>
                    <a:pt x="593" y="4837"/>
                    <a:pt x="2108" y="1465"/>
                    <a:pt x="6779" y="1465"/>
                  </a:cubicBezTo>
                  <a:cubicBezTo>
                    <a:pt x="6972" y="1465"/>
                    <a:pt x="7169" y="1471"/>
                    <a:pt x="7372" y="1483"/>
                  </a:cubicBezTo>
                  <a:cubicBezTo>
                    <a:pt x="6939" y="949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4217;p52">
              <a:extLst>
                <a:ext uri="{FF2B5EF4-FFF2-40B4-BE49-F238E27FC236}">
                  <a16:creationId xmlns:a16="http://schemas.microsoft.com/office/drawing/2014/main" id="{D9621203-C109-4872-A921-70C14F0C36CE}"/>
                </a:ext>
              </a:extLst>
            </p:cNvPr>
            <p:cNvSpPr/>
            <p:nvPr/>
          </p:nvSpPr>
          <p:spPr>
            <a:xfrm>
              <a:off x="6536125" y="3452688"/>
              <a:ext cx="226850" cy="213350"/>
            </a:xfrm>
            <a:custGeom>
              <a:avLst/>
              <a:gdLst/>
              <a:ahLst/>
              <a:cxnLst/>
              <a:rect l="l" t="t" r="r" b="b"/>
              <a:pathLst>
                <a:path w="9074" h="8534" extrusionOk="0">
                  <a:moveTo>
                    <a:pt x="4632" y="1"/>
                  </a:moveTo>
                  <a:cubicBezTo>
                    <a:pt x="3391" y="1"/>
                    <a:pt x="2114" y="690"/>
                    <a:pt x="1302" y="1554"/>
                  </a:cubicBezTo>
                  <a:cubicBezTo>
                    <a:pt x="368" y="2521"/>
                    <a:pt x="1" y="3889"/>
                    <a:pt x="368" y="5190"/>
                  </a:cubicBezTo>
                  <a:cubicBezTo>
                    <a:pt x="368" y="5223"/>
                    <a:pt x="401" y="5223"/>
                    <a:pt x="401" y="5256"/>
                  </a:cubicBezTo>
                  <a:cubicBezTo>
                    <a:pt x="801" y="6524"/>
                    <a:pt x="1802" y="7792"/>
                    <a:pt x="3036" y="8325"/>
                  </a:cubicBezTo>
                  <a:cubicBezTo>
                    <a:pt x="3303" y="8425"/>
                    <a:pt x="3603" y="8492"/>
                    <a:pt x="3903" y="8525"/>
                  </a:cubicBezTo>
                  <a:cubicBezTo>
                    <a:pt x="3985" y="8531"/>
                    <a:pt x="4066" y="8534"/>
                    <a:pt x="4149" y="8534"/>
                  </a:cubicBezTo>
                  <a:cubicBezTo>
                    <a:pt x="5524" y="8534"/>
                    <a:pt x="7057" y="7761"/>
                    <a:pt x="7906" y="6691"/>
                  </a:cubicBezTo>
                  <a:cubicBezTo>
                    <a:pt x="9074" y="5223"/>
                    <a:pt x="8573" y="2955"/>
                    <a:pt x="7373" y="1487"/>
                  </a:cubicBezTo>
                  <a:cubicBezTo>
                    <a:pt x="6906" y="920"/>
                    <a:pt x="6372" y="486"/>
                    <a:pt x="5771" y="220"/>
                  </a:cubicBezTo>
                  <a:cubicBezTo>
                    <a:pt x="5405" y="68"/>
                    <a:pt x="5020" y="1"/>
                    <a:pt x="4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4218;p52">
              <a:extLst>
                <a:ext uri="{FF2B5EF4-FFF2-40B4-BE49-F238E27FC236}">
                  <a16:creationId xmlns:a16="http://schemas.microsoft.com/office/drawing/2014/main" id="{172F9611-3E39-4783-BDC4-B1058D804688}"/>
                </a:ext>
              </a:extLst>
            </p:cNvPr>
            <p:cNvSpPr/>
            <p:nvPr/>
          </p:nvSpPr>
          <p:spPr>
            <a:xfrm>
              <a:off x="6578650" y="3384638"/>
              <a:ext cx="48400" cy="47150"/>
            </a:xfrm>
            <a:custGeom>
              <a:avLst/>
              <a:gdLst/>
              <a:ahLst/>
              <a:cxnLst/>
              <a:rect l="l" t="t" r="r" b="b"/>
              <a:pathLst>
                <a:path w="1936" h="1886" extrusionOk="0">
                  <a:moveTo>
                    <a:pt x="1382" y="1"/>
                  </a:moveTo>
                  <a:cubicBezTo>
                    <a:pt x="823" y="1"/>
                    <a:pt x="83" y="990"/>
                    <a:pt x="34" y="1507"/>
                  </a:cubicBezTo>
                  <a:cubicBezTo>
                    <a:pt x="1" y="1574"/>
                    <a:pt x="1" y="1641"/>
                    <a:pt x="68" y="1707"/>
                  </a:cubicBezTo>
                  <a:cubicBezTo>
                    <a:pt x="101" y="1807"/>
                    <a:pt x="201" y="1841"/>
                    <a:pt x="301" y="1841"/>
                  </a:cubicBezTo>
                  <a:cubicBezTo>
                    <a:pt x="431" y="1871"/>
                    <a:pt x="564" y="1886"/>
                    <a:pt x="697" y="1886"/>
                  </a:cubicBezTo>
                  <a:cubicBezTo>
                    <a:pt x="1006" y="1886"/>
                    <a:pt x="1312" y="1804"/>
                    <a:pt x="1569" y="1641"/>
                  </a:cubicBezTo>
                  <a:cubicBezTo>
                    <a:pt x="1669" y="1574"/>
                    <a:pt x="1769" y="1541"/>
                    <a:pt x="1835" y="1440"/>
                  </a:cubicBezTo>
                  <a:cubicBezTo>
                    <a:pt x="1902" y="1340"/>
                    <a:pt x="1902" y="1174"/>
                    <a:pt x="1936" y="1074"/>
                  </a:cubicBezTo>
                  <a:cubicBezTo>
                    <a:pt x="1936" y="840"/>
                    <a:pt x="1936" y="640"/>
                    <a:pt x="1869" y="440"/>
                  </a:cubicBezTo>
                  <a:cubicBezTo>
                    <a:pt x="1755" y="125"/>
                    <a:pt x="1580" y="1"/>
                    <a:pt x="13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219;p52">
              <a:extLst>
                <a:ext uri="{FF2B5EF4-FFF2-40B4-BE49-F238E27FC236}">
                  <a16:creationId xmlns:a16="http://schemas.microsoft.com/office/drawing/2014/main" id="{C87E7A0B-DDD3-46EC-9CA7-1172E1BD3202}"/>
                </a:ext>
              </a:extLst>
            </p:cNvPr>
            <p:cNvSpPr/>
            <p:nvPr/>
          </p:nvSpPr>
          <p:spPr>
            <a:xfrm>
              <a:off x="6884125" y="3249988"/>
              <a:ext cx="62325" cy="39250"/>
            </a:xfrm>
            <a:custGeom>
              <a:avLst/>
              <a:gdLst/>
              <a:ahLst/>
              <a:cxnLst/>
              <a:rect l="l" t="t" r="r" b="b"/>
              <a:pathLst>
                <a:path w="2493" h="1570" extrusionOk="0">
                  <a:moveTo>
                    <a:pt x="1055" y="1"/>
                  </a:moveTo>
                  <a:cubicBezTo>
                    <a:pt x="478" y="1"/>
                    <a:pt x="1" y="221"/>
                    <a:pt x="291" y="856"/>
                  </a:cubicBezTo>
                  <a:cubicBezTo>
                    <a:pt x="357" y="1056"/>
                    <a:pt x="491" y="1222"/>
                    <a:pt x="658" y="1356"/>
                  </a:cubicBezTo>
                  <a:cubicBezTo>
                    <a:pt x="758" y="1456"/>
                    <a:pt x="858" y="1523"/>
                    <a:pt x="991" y="1556"/>
                  </a:cubicBezTo>
                  <a:cubicBezTo>
                    <a:pt x="1021" y="1566"/>
                    <a:pt x="1050" y="1570"/>
                    <a:pt x="1079" y="1570"/>
                  </a:cubicBezTo>
                  <a:cubicBezTo>
                    <a:pt x="1150" y="1570"/>
                    <a:pt x="1221" y="1546"/>
                    <a:pt x="1291" y="1523"/>
                  </a:cubicBezTo>
                  <a:cubicBezTo>
                    <a:pt x="1725" y="1423"/>
                    <a:pt x="2125" y="1156"/>
                    <a:pt x="2392" y="822"/>
                  </a:cubicBezTo>
                  <a:cubicBezTo>
                    <a:pt x="2426" y="722"/>
                    <a:pt x="2492" y="622"/>
                    <a:pt x="2459" y="555"/>
                  </a:cubicBezTo>
                  <a:cubicBezTo>
                    <a:pt x="2459" y="489"/>
                    <a:pt x="2392" y="422"/>
                    <a:pt x="2326" y="355"/>
                  </a:cubicBezTo>
                  <a:cubicBezTo>
                    <a:pt x="2097" y="157"/>
                    <a:pt x="1541" y="1"/>
                    <a:pt x="1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220;p52">
              <a:extLst>
                <a:ext uri="{FF2B5EF4-FFF2-40B4-BE49-F238E27FC236}">
                  <a16:creationId xmlns:a16="http://schemas.microsoft.com/office/drawing/2014/main" id="{FBBB6C06-2890-43BB-B69A-00AFC237DD26}"/>
                </a:ext>
              </a:extLst>
            </p:cNvPr>
            <p:cNvSpPr/>
            <p:nvPr/>
          </p:nvSpPr>
          <p:spPr>
            <a:xfrm>
              <a:off x="6323175" y="3293888"/>
              <a:ext cx="296375" cy="202475"/>
            </a:xfrm>
            <a:custGeom>
              <a:avLst/>
              <a:gdLst/>
              <a:ahLst/>
              <a:cxnLst/>
              <a:rect l="l" t="t" r="r" b="b"/>
              <a:pathLst>
                <a:path w="11855" h="8099" extrusionOk="0">
                  <a:moveTo>
                    <a:pt x="9086" y="0"/>
                  </a:moveTo>
                  <a:cubicBezTo>
                    <a:pt x="9086" y="0"/>
                    <a:pt x="7254" y="1668"/>
                    <a:pt x="5113" y="1668"/>
                  </a:cubicBezTo>
                  <a:cubicBezTo>
                    <a:pt x="5092" y="1668"/>
                    <a:pt x="5071" y="1668"/>
                    <a:pt x="5049" y="1668"/>
                  </a:cubicBezTo>
                  <a:cubicBezTo>
                    <a:pt x="4979" y="1667"/>
                    <a:pt x="4908" y="1666"/>
                    <a:pt x="4838" y="1666"/>
                  </a:cubicBezTo>
                  <a:cubicBezTo>
                    <a:pt x="2794" y="1666"/>
                    <a:pt x="1061" y="2138"/>
                    <a:pt x="513" y="3202"/>
                  </a:cubicBezTo>
                  <a:cubicBezTo>
                    <a:pt x="480" y="3236"/>
                    <a:pt x="480" y="3236"/>
                    <a:pt x="480" y="3269"/>
                  </a:cubicBezTo>
                  <a:cubicBezTo>
                    <a:pt x="1" y="4287"/>
                    <a:pt x="2557" y="8099"/>
                    <a:pt x="6124" y="8099"/>
                  </a:cubicBezTo>
                  <a:cubicBezTo>
                    <a:pt x="6532" y="8099"/>
                    <a:pt x="6953" y="8049"/>
                    <a:pt x="7384" y="7939"/>
                  </a:cubicBezTo>
                  <a:cubicBezTo>
                    <a:pt x="7451" y="7906"/>
                    <a:pt x="7518" y="7906"/>
                    <a:pt x="7551" y="7872"/>
                  </a:cubicBezTo>
                  <a:cubicBezTo>
                    <a:pt x="11854" y="6605"/>
                    <a:pt x="9086" y="0"/>
                    <a:pt x="90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221;p52">
              <a:extLst>
                <a:ext uri="{FF2B5EF4-FFF2-40B4-BE49-F238E27FC236}">
                  <a16:creationId xmlns:a16="http://schemas.microsoft.com/office/drawing/2014/main" id="{10F34886-9FB1-48E7-BE06-527263EBFF4A}"/>
                </a:ext>
              </a:extLst>
            </p:cNvPr>
            <p:cNvSpPr/>
            <p:nvPr/>
          </p:nvSpPr>
          <p:spPr>
            <a:xfrm>
              <a:off x="6892225" y="2996963"/>
              <a:ext cx="225875" cy="247825"/>
            </a:xfrm>
            <a:custGeom>
              <a:avLst/>
              <a:gdLst/>
              <a:ahLst/>
              <a:cxnLst/>
              <a:rect l="l" t="t" r="r" b="b"/>
              <a:pathLst>
                <a:path w="9035" h="9913" extrusionOk="0">
                  <a:moveTo>
                    <a:pt x="6301" y="1"/>
                  </a:moveTo>
                  <a:cubicBezTo>
                    <a:pt x="6291" y="1"/>
                    <a:pt x="6281" y="1"/>
                    <a:pt x="6271" y="2"/>
                  </a:cubicBezTo>
                  <a:cubicBezTo>
                    <a:pt x="6138" y="2"/>
                    <a:pt x="6038" y="35"/>
                    <a:pt x="5904" y="69"/>
                  </a:cubicBezTo>
                  <a:cubicBezTo>
                    <a:pt x="4770" y="369"/>
                    <a:pt x="3769" y="1803"/>
                    <a:pt x="3069" y="3638"/>
                  </a:cubicBezTo>
                  <a:cubicBezTo>
                    <a:pt x="2268" y="5673"/>
                    <a:pt x="0" y="6774"/>
                    <a:pt x="0" y="6774"/>
                  </a:cubicBezTo>
                  <a:cubicBezTo>
                    <a:pt x="0" y="6774"/>
                    <a:pt x="2622" y="9913"/>
                    <a:pt x="5112" y="9913"/>
                  </a:cubicBezTo>
                  <a:cubicBezTo>
                    <a:pt x="5909" y="9913"/>
                    <a:pt x="6693" y="9591"/>
                    <a:pt x="7372" y="8742"/>
                  </a:cubicBezTo>
                  <a:cubicBezTo>
                    <a:pt x="7772" y="8208"/>
                    <a:pt x="8073" y="7674"/>
                    <a:pt x="8273" y="7074"/>
                  </a:cubicBezTo>
                  <a:cubicBezTo>
                    <a:pt x="8373" y="6807"/>
                    <a:pt x="8439" y="6507"/>
                    <a:pt x="8473" y="6206"/>
                  </a:cubicBezTo>
                  <a:cubicBezTo>
                    <a:pt x="9034" y="3169"/>
                    <a:pt x="7275" y="1"/>
                    <a:pt x="6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222;p52">
              <a:extLst>
                <a:ext uri="{FF2B5EF4-FFF2-40B4-BE49-F238E27FC236}">
                  <a16:creationId xmlns:a16="http://schemas.microsoft.com/office/drawing/2014/main" id="{0220234F-C3A9-4BAF-AC0E-FC1041BACA3F}"/>
                </a:ext>
              </a:extLst>
            </p:cNvPr>
            <p:cNvSpPr/>
            <p:nvPr/>
          </p:nvSpPr>
          <p:spPr>
            <a:xfrm>
              <a:off x="6993125" y="2996963"/>
              <a:ext cx="124975" cy="212975"/>
            </a:xfrm>
            <a:custGeom>
              <a:avLst/>
              <a:gdLst/>
              <a:ahLst/>
              <a:cxnLst/>
              <a:rect l="l" t="t" r="r" b="b"/>
              <a:pathLst>
                <a:path w="4999" h="8519" extrusionOk="0">
                  <a:moveTo>
                    <a:pt x="2265" y="1"/>
                  </a:moveTo>
                  <a:cubicBezTo>
                    <a:pt x="2255" y="1"/>
                    <a:pt x="2245" y="1"/>
                    <a:pt x="2235" y="2"/>
                  </a:cubicBezTo>
                  <a:cubicBezTo>
                    <a:pt x="2102" y="35"/>
                    <a:pt x="2002" y="35"/>
                    <a:pt x="1868" y="69"/>
                  </a:cubicBezTo>
                  <a:cubicBezTo>
                    <a:pt x="2469" y="636"/>
                    <a:pt x="2636" y="1436"/>
                    <a:pt x="2569" y="2270"/>
                  </a:cubicBezTo>
                  <a:cubicBezTo>
                    <a:pt x="2335" y="4872"/>
                    <a:pt x="0" y="8141"/>
                    <a:pt x="1735" y="8475"/>
                  </a:cubicBezTo>
                  <a:cubicBezTo>
                    <a:pt x="1861" y="8505"/>
                    <a:pt x="1986" y="8518"/>
                    <a:pt x="2111" y="8518"/>
                  </a:cubicBezTo>
                  <a:cubicBezTo>
                    <a:pt x="2681" y="8518"/>
                    <a:pt x="3226" y="8230"/>
                    <a:pt x="3636" y="7874"/>
                  </a:cubicBezTo>
                  <a:cubicBezTo>
                    <a:pt x="3903" y="7607"/>
                    <a:pt x="4103" y="7341"/>
                    <a:pt x="4203" y="7107"/>
                  </a:cubicBezTo>
                  <a:cubicBezTo>
                    <a:pt x="4203" y="7074"/>
                    <a:pt x="4237" y="7074"/>
                    <a:pt x="4237" y="7074"/>
                  </a:cubicBezTo>
                  <a:cubicBezTo>
                    <a:pt x="4403" y="6640"/>
                    <a:pt x="4437" y="6273"/>
                    <a:pt x="4437" y="6206"/>
                  </a:cubicBezTo>
                  <a:cubicBezTo>
                    <a:pt x="4998" y="3169"/>
                    <a:pt x="3239" y="1"/>
                    <a:pt x="2265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223;p52">
              <a:extLst>
                <a:ext uri="{FF2B5EF4-FFF2-40B4-BE49-F238E27FC236}">
                  <a16:creationId xmlns:a16="http://schemas.microsoft.com/office/drawing/2014/main" id="{CD64E675-A07A-49BC-9794-63EDBF054DB0}"/>
                </a:ext>
              </a:extLst>
            </p:cNvPr>
            <p:cNvSpPr/>
            <p:nvPr/>
          </p:nvSpPr>
          <p:spPr>
            <a:xfrm>
              <a:off x="6323175" y="3373938"/>
              <a:ext cx="186300" cy="122425"/>
            </a:xfrm>
            <a:custGeom>
              <a:avLst/>
              <a:gdLst/>
              <a:ahLst/>
              <a:cxnLst/>
              <a:rect l="l" t="t" r="r" b="b"/>
              <a:pathLst>
                <a:path w="7452" h="4897" extrusionOk="0">
                  <a:moveTo>
                    <a:pt x="513" y="0"/>
                  </a:moveTo>
                  <a:cubicBezTo>
                    <a:pt x="480" y="34"/>
                    <a:pt x="480" y="34"/>
                    <a:pt x="480" y="67"/>
                  </a:cubicBezTo>
                  <a:cubicBezTo>
                    <a:pt x="1" y="1085"/>
                    <a:pt x="2557" y="4897"/>
                    <a:pt x="6124" y="4897"/>
                  </a:cubicBezTo>
                  <a:cubicBezTo>
                    <a:pt x="6532" y="4897"/>
                    <a:pt x="6953" y="4847"/>
                    <a:pt x="7384" y="4737"/>
                  </a:cubicBezTo>
                  <a:cubicBezTo>
                    <a:pt x="7451" y="4504"/>
                    <a:pt x="7451" y="4203"/>
                    <a:pt x="7418" y="3903"/>
                  </a:cubicBezTo>
                  <a:cubicBezTo>
                    <a:pt x="7284" y="2869"/>
                    <a:pt x="6517" y="1568"/>
                    <a:pt x="4349" y="1502"/>
                  </a:cubicBezTo>
                  <a:cubicBezTo>
                    <a:pt x="3148" y="1468"/>
                    <a:pt x="2314" y="1235"/>
                    <a:pt x="1680" y="934"/>
                  </a:cubicBezTo>
                  <a:cubicBezTo>
                    <a:pt x="1080" y="634"/>
                    <a:pt x="713" y="301"/>
                    <a:pt x="5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224;p52">
              <a:extLst>
                <a:ext uri="{FF2B5EF4-FFF2-40B4-BE49-F238E27FC236}">
                  <a16:creationId xmlns:a16="http://schemas.microsoft.com/office/drawing/2014/main" id="{C4752DA7-6018-4574-B23E-414D0123386D}"/>
                </a:ext>
              </a:extLst>
            </p:cNvPr>
            <p:cNvSpPr/>
            <p:nvPr/>
          </p:nvSpPr>
          <p:spPr>
            <a:xfrm>
              <a:off x="6993125" y="3053713"/>
              <a:ext cx="98425" cy="156225"/>
            </a:xfrm>
            <a:custGeom>
              <a:avLst/>
              <a:gdLst/>
              <a:ahLst/>
              <a:cxnLst/>
              <a:rect l="l" t="t" r="r" b="b"/>
              <a:pathLst>
                <a:path w="3937" h="6249" extrusionOk="0">
                  <a:moveTo>
                    <a:pt x="2569" y="0"/>
                  </a:moveTo>
                  <a:cubicBezTo>
                    <a:pt x="2335" y="2602"/>
                    <a:pt x="0" y="5871"/>
                    <a:pt x="1735" y="6205"/>
                  </a:cubicBezTo>
                  <a:cubicBezTo>
                    <a:pt x="1860" y="6234"/>
                    <a:pt x="1985" y="6248"/>
                    <a:pt x="2109" y="6248"/>
                  </a:cubicBezTo>
                  <a:cubicBezTo>
                    <a:pt x="2679" y="6248"/>
                    <a:pt x="3225" y="5955"/>
                    <a:pt x="3636" y="5571"/>
                  </a:cubicBezTo>
                  <a:cubicBezTo>
                    <a:pt x="3670" y="4604"/>
                    <a:pt x="2936" y="3870"/>
                    <a:pt x="2936" y="3870"/>
                  </a:cubicBezTo>
                  <a:cubicBezTo>
                    <a:pt x="2936" y="3870"/>
                    <a:pt x="3936" y="3269"/>
                    <a:pt x="3736" y="3069"/>
                  </a:cubicBezTo>
                  <a:cubicBezTo>
                    <a:pt x="3706" y="3023"/>
                    <a:pt x="3658" y="3006"/>
                    <a:pt x="3602" y="3006"/>
                  </a:cubicBezTo>
                  <a:cubicBezTo>
                    <a:pt x="3412" y="3006"/>
                    <a:pt x="3128" y="3210"/>
                    <a:pt x="3103" y="3236"/>
                  </a:cubicBezTo>
                  <a:cubicBezTo>
                    <a:pt x="3136" y="3169"/>
                    <a:pt x="3903" y="2235"/>
                    <a:pt x="3703" y="2135"/>
                  </a:cubicBezTo>
                  <a:cubicBezTo>
                    <a:pt x="3691" y="2128"/>
                    <a:pt x="3677" y="2125"/>
                    <a:pt x="3661" y="2125"/>
                  </a:cubicBezTo>
                  <a:cubicBezTo>
                    <a:pt x="3442" y="2125"/>
                    <a:pt x="2836" y="2702"/>
                    <a:pt x="2836" y="2702"/>
                  </a:cubicBezTo>
                  <a:cubicBezTo>
                    <a:pt x="3103" y="1601"/>
                    <a:pt x="2836" y="634"/>
                    <a:pt x="25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225;p52">
              <a:extLst>
                <a:ext uri="{FF2B5EF4-FFF2-40B4-BE49-F238E27FC236}">
                  <a16:creationId xmlns:a16="http://schemas.microsoft.com/office/drawing/2014/main" id="{E984D94D-7555-4CC3-9564-08E1E9AE537D}"/>
                </a:ext>
              </a:extLst>
            </p:cNvPr>
            <p:cNvSpPr/>
            <p:nvPr/>
          </p:nvSpPr>
          <p:spPr>
            <a:xfrm>
              <a:off x="6365175" y="3397288"/>
              <a:ext cx="143450" cy="82925"/>
            </a:xfrm>
            <a:custGeom>
              <a:avLst/>
              <a:gdLst/>
              <a:ahLst/>
              <a:cxnLst/>
              <a:rect l="l" t="t" r="r" b="b"/>
              <a:pathLst>
                <a:path w="5738" h="3317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401"/>
                    <a:pt x="567" y="1135"/>
                    <a:pt x="1468" y="1368"/>
                  </a:cubicBezTo>
                  <a:cubicBezTo>
                    <a:pt x="1468" y="1368"/>
                    <a:pt x="968" y="1768"/>
                    <a:pt x="1168" y="1868"/>
                  </a:cubicBezTo>
                  <a:cubicBezTo>
                    <a:pt x="1204" y="1884"/>
                    <a:pt x="1248" y="1891"/>
                    <a:pt x="1296" y="1891"/>
                  </a:cubicBezTo>
                  <a:cubicBezTo>
                    <a:pt x="1555" y="1891"/>
                    <a:pt x="1935" y="1697"/>
                    <a:pt x="1935" y="1668"/>
                  </a:cubicBezTo>
                  <a:lnTo>
                    <a:pt x="1935" y="1668"/>
                  </a:lnTo>
                  <a:cubicBezTo>
                    <a:pt x="1935" y="1702"/>
                    <a:pt x="1602" y="2235"/>
                    <a:pt x="1935" y="2335"/>
                  </a:cubicBezTo>
                  <a:cubicBezTo>
                    <a:pt x="1965" y="2344"/>
                    <a:pt x="1993" y="2347"/>
                    <a:pt x="2020" y="2347"/>
                  </a:cubicBezTo>
                  <a:cubicBezTo>
                    <a:pt x="2323" y="2347"/>
                    <a:pt x="2435" y="1868"/>
                    <a:pt x="2435" y="1868"/>
                  </a:cubicBezTo>
                  <a:cubicBezTo>
                    <a:pt x="2435" y="1868"/>
                    <a:pt x="3044" y="3316"/>
                    <a:pt x="4461" y="3316"/>
                  </a:cubicBezTo>
                  <a:cubicBezTo>
                    <a:pt x="4830" y="3316"/>
                    <a:pt x="5255" y="3218"/>
                    <a:pt x="5738" y="2969"/>
                  </a:cubicBezTo>
                  <a:cubicBezTo>
                    <a:pt x="5604" y="1935"/>
                    <a:pt x="4837" y="634"/>
                    <a:pt x="2669" y="568"/>
                  </a:cubicBezTo>
                  <a:cubicBezTo>
                    <a:pt x="1468" y="534"/>
                    <a:pt x="634" y="30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226;p52">
              <a:extLst>
                <a:ext uri="{FF2B5EF4-FFF2-40B4-BE49-F238E27FC236}">
                  <a16:creationId xmlns:a16="http://schemas.microsoft.com/office/drawing/2014/main" id="{200B615F-A869-46B0-B840-F15FB9496622}"/>
                </a:ext>
              </a:extLst>
            </p:cNvPr>
            <p:cNvSpPr/>
            <p:nvPr/>
          </p:nvSpPr>
          <p:spPr>
            <a:xfrm>
              <a:off x="6666225" y="3190463"/>
              <a:ext cx="159300" cy="151475"/>
            </a:xfrm>
            <a:custGeom>
              <a:avLst/>
              <a:gdLst/>
              <a:ahLst/>
              <a:cxnLst/>
              <a:rect l="l" t="t" r="r" b="b"/>
              <a:pathLst>
                <a:path w="6372" h="6059" extrusionOk="0">
                  <a:moveTo>
                    <a:pt x="4370" y="1"/>
                  </a:moveTo>
                  <a:cubicBezTo>
                    <a:pt x="2902" y="468"/>
                    <a:pt x="1401" y="1002"/>
                    <a:pt x="0" y="1635"/>
                  </a:cubicBezTo>
                  <a:cubicBezTo>
                    <a:pt x="34" y="1669"/>
                    <a:pt x="67" y="1702"/>
                    <a:pt x="100" y="1702"/>
                  </a:cubicBezTo>
                  <a:cubicBezTo>
                    <a:pt x="734" y="2102"/>
                    <a:pt x="1268" y="2569"/>
                    <a:pt x="1768" y="3103"/>
                  </a:cubicBezTo>
                  <a:cubicBezTo>
                    <a:pt x="2502" y="3870"/>
                    <a:pt x="3136" y="4704"/>
                    <a:pt x="3903" y="5405"/>
                  </a:cubicBezTo>
                  <a:cubicBezTo>
                    <a:pt x="4284" y="5732"/>
                    <a:pt x="4732" y="6058"/>
                    <a:pt x="5193" y="6058"/>
                  </a:cubicBezTo>
                  <a:cubicBezTo>
                    <a:pt x="5296" y="6058"/>
                    <a:pt x="5400" y="6042"/>
                    <a:pt x="5504" y="6005"/>
                  </a:cubicBezTo>
                  <a:cubicBezTo>
                    <a:pt x="5938" y="5872"/>
                    <a:pt x="6205" y="5438"/>
                    <a:pt x="6271" y="5004"/>
                  </a:cubicBezTo>
                  <a:cubicBezTo>
                    <a:pt x="6372" y="4571"/>
                    <a:pt x="6271" y="4137"/>
                    <a:pt x="6138" y="3704"/>
                  </a:cubicBezTo>
                  <a:cubicBezTo>
                    <a:pt x="5771" y="2369"/>
                    <a:pt x="5171" y="1135"/>
                    <a:pt x="43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227;p52">
              <a:extLst>
                <a:ext uri="{FF2B5EF4-FFF2-40B4-BE49-F238E27FC236}">
                  <a16:creationId xmlns:a16="http://schemas.microsoft.com/office/drawing/2014/main" id="{216D56C8-6A78-4055-A4C7-CB58A9937E44}"/>
                </a:ext>
              </a:extLst>
            </p:cNvPr>
            <p:cNvSpPr/>
            <p:nvPr/>
          </p:nvSpPr>
          <p:spPr>
            <a:xfrm>
              <a:off x="6799650" y="3168788"/>
              <a:ext cx="64225" cy="64525"/>
            </a:xfrm>
            <a:custGeom>
              <a:avLst/>
              <a:gdLst/>
              <a:ahLst/>
              <a:cxnLst/>
              <a:rect l="l" t="t" r="r" b="b"/>
              <a:pathLst>
                <a:path w="2569" h="2581" extrusionOk="0">
                  <a:moveTo>
                    <a:pt x="2335" y="1"/>
                  </a:moveTo>
                  <a:cubicBezTo>
                    <a:pt x="1568" y="167"/>
                    <a:pt x="801" y="368"/>
                    <a:pt x="0" y="601"/>
                  </a:cubicBezTo>
                  <a:cubicBezTo>
                    <a:pt x="34" y="634"/>
                    <a:pt x="34" y="634"/>
                    <a:pt x="67" y="668"/>
                  </a:cubicBezTo>
                  <a:cubicBezTo>
                    <a:pt x="367" y="1068"/>
                    <a:pt x="668" y="1468"/>
                    <a:pt x="901" y="1869"/>
                  </a:cubicBezTo>
                  <a:cubicBezTo>
                    <a:pt x="1068" y="2169"/>
                    <a:pt x="1268" y="2502"/>
                    <a:pt x="1602" y="2569"/>
                  </a:cubicBezTo>
                  <a:cubicBezTo>
                    <a:pt x="1641" y="2577"/>
                    <a:pt x="1680" y="2581"/>
                    <a:pt x="1719" y="2581"/>
                  </a:cubicBezTo>
                  <a:cubicBezTo>
                    <a:pt x="2011" y="2581"/>
                    <a:pt x="2288" y="2371"/>
                    <a:pt x="2436" y="2135"/>
                  </a:cubicBezTo>
                  <a:cubicBezTo>
                    <a:pt x="2569" y="1835"/>
                    <a:pt x="2569" y="1468"/>
                    <a:pt x="2569" y="1135"/>
                  </a:cubicBezTo>
                  <a:cubicBezTo>
                    <a:pt x="2536" y="768"/>
                    <a:pt x="2436" y="368"/>
                    <a:pt x="2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28;p52">
              <a:extLst>
                <a:ext uri="{FF2B5EF4-FFF2-40B4-BE49-F238E27FC236}">
                  <a16:creationId xmlns:a16="http://schemas.microsoft.com/office/drawing/2014/main" id="{CECA84C3-A6CD-41F0-A2B2-28ECB1186122}"/>
                </a:ext>
              </a:extLst>
            </p:cNvPr>
            <p:cNvSpPr/>
            <p:nvPr/>
          </p:nvSpPr>
          <p:spPr>
            <a:xfrm>
              <a:off x="6571975" y="3243838"/>
              <a:ext cx="89275" cy="73425"/>
            </a:xfrm>
            <a:custGeom>
              <a:avLst/>
              <a:gdLst/>
              <a:ahLst/>
              <a:cxnLst/>
              <a:rect l="l" t="t" r="r" b="b"/>
              <a:pathLst>
                <a:path w="3571" h="2937" extrusionOk="0">
                  <a:moveTo>
                    <a:pt x="2670" y="1"/>
                  </a:moveTo>
                  <a:cubicBezTo>
                    <a:pt x="1736" y="468"/>
                    <a:pt x="835" y="935"/>
                    <a:pt x="1" y="1435"/>
                  </a:cubicBezTo>
                  <a:cubicBezTo>
                    <a:pt x="701" y="2102"/>
                    <a:pt x="1769" y="2569"/>
                    <a:pt x="2536" y="2836"/>
                  </a:cubicBezTo>
                  <a:cubicBezTo>
                    <a:pt x="2670" y="2903"/>
                    <a:pt x="2836" y="2936"/>
                    <a:pt x="2970" y="2936"/>
                  </a:cubicBezTo>
                  <a:cubicBezTo>
                    <a:pt x="3270" y="2903"/>
                    <a:pt x="3470" y="2603"/>
                    <a:pt x="3503" y="2302"/>
                  </a:cubicBezTo>
                  <a:cubicBezTo>
                    <a:pt x="3570" y="2002"/>
                    <a:pt x="3470" y="1735"/>
                    <a:pt x="3337" y="1435"/>
                  </a:cubicBezTo>
                  <a:cubicBezTo>
                    <a:pt x="3170" y="968"/>
                    <a:pt x="2936" y="468"/>
                    <a:pt x="26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229;p52">
              <a:extLst>
                <a:ext uri="{FF2B5EF4-FFF2-40B4-BE49-F238E27FC236}">
                  <a16:creationId xmlns:a16="http://schemas.microsoft.com/office/drawing/2014/main" id="{0A2E188B-E8B5-465D-B7F9-11D055F8EEAE}"/>
                </a:ext>
              </a:extLst>
            </p:cNvPr>
            <p:cNvSpPr/>
            <p:nvPr/>
          </p:nvSpPr>
          <p:spPr>
            <a:xfrm>
              <a:off x="7153225" y="3259688"/>
              <a:ext cx="109275" cy="125250"/>
            </a:xfrm>
            <a:custGeom>
              <a:avLst/>
              <a:gdLst/>
              <a:ahLst/>
              <a:cxnLst/>
              <a:rect l="l" t="t" r="r" b="b"/>
              <a:pathLst>
                <a:path w="4371" h="5010" extrusionOk="0">
                  <a:moveTo>
                    <a:pt x="2669" y="1"/>
                  </a:moveTo>
                  <a:cubicBezTo>
                    <a:pt x="2603" y="201"/>
                    <a:pt x="2569" y="401"/>
                    <a:pt x="2469" y="568"/>
                  </a:cubicBezTo>
                  <a:cubicBezTo>
                    <a:pt x="2169" y="1101"/>
                    <a:pt x="1769" y="1502"/>
                    <a:pt x="1369" y="1902"/>
                  </a:cubicBezTo>
                  <a:cubicBezTo>
                    <a:pt x="968" y="2269"/>
                    <a:pt x="568" y="2602"/>
                    <a:pt x="301" y="3069"/>
                  </a:cubicBezTo>
                  <a:cubicBezTo>
                    <a:pt x="68" y="3536"/>
                    <a:pt x="1" y="4170"/>
                    <a:pt x="334" y="4570"/>
                  </a:cubicBezTo>
                  <a:cubicBezTo>
                    <a:pt x="501" y="4771"/>
                    <a:pt x="735" y="4904"/>
                    <a:pt x="968" y="4971"/>
                  </a:cubicBezTo>
                  <a:cubicBezTo>
                    <a:pt x="1086" y="4997"/>
                    <a:pt x="1203" y="5010"/>
                    <a:pt x="1320" y="5010"/>
                  </a:cubicBezTo>
                  <a:cubicBezTo>
                    <a:pt x="1934" y="5010"/>
                    <a:pt x="2537" y="4673"/>
                    <a:pt x="3070" y="4337"/>
                  </a:cubicBezTo>
                  <a:cubicBezTo>
                    <a:pt x="3537" y="4037"/>
                    <a:pt x="3970" y="3737"/>
                    <a:pt x="4371" y="3403"/>
                  </a:cubicBezTo>
                  <a:cubicBezTo>
                    <a:pt x="3970" y="2135"/>
                    <a:pt x="3403" y="1001"/>
                    <a:pt x="2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230;p52">
              <a:extLst>
                <a:ext uri="{FF2B5EF4-FFF2-40B4-BE49-F238E27FC236}">
                  <a16:creationId xmlns:a16="http://schemas.microsoft.com/office/drawing/2014/main" id="{43D0D2FD-792E-4115-B1DD-F320DA4A2550}"/>
                </a:ext>
              </a:extLst>
            </p:cNvPr>
            <p:cNvSpPr/>
            <p:nvPr/>
          </p:nvSpPr>
          <p:spPr>
            <a:xfrm>
              <a:off x="7144900" y="3206313"/>
              <a:ext cx="66725" cy="67225"/>
            </a:xfrm>
            <a:custGeom>
              <a:avLst/>
              <a:gdLst/>
              <a:ahLst/>
              <a:cxnLst/>
              <a:rect l="l" t="t" r="r" b="b"/>
              <a:pathLst>
                <a:path w="2669" h="2689" extrusionOk="0">
                  <a:moveTo>
                    <a:pt x="901" y="1"/>
                  </a:moveTo>
                  <a:cubicBezTo>
                    <a:pt x="868" y="101"/>
                    <a:pt x="834" y="167"/>
                    <a:pt x="801" y="268"/>
                  </a:cubicBezTo>
                  <a:cubicBezTo>
                    <a:pt x="567" y="835"/>
                    <a:pt x="0" y="1268"/>
                    <a:pt x="0" y="1935"/>
                  </a:cubicBezTo>
                  <a:cubicBezTo>
                    <a:pt x="0" y="2102"/>
                    <a:pt x="34" y="2269"/>
                    <a:pt x="134" y="2402"/>
                  </a:cubicBezTo>
                  <a:cubicBezTo>
                    <a:pt x="289" y="2614"/>
                    <a:pt x="499" y="2689"/>
                    <a:pt x="724" y="2689"/>
                  </a:cubicBezTo>
                  <a:cubicBezTo>
                    <a:pt x="1030" y="2689"/>
                    <a:pt x="1366" y="2551"/>
                    <a:pt x="1635" y="2436"/>
                  </a:cubicBezTo>
                  <a:cubicBezTo>
                    <a:pt x="2035" y="2269"/>
                    <a:pt x="2369" y="2002"/>
                    <a:pt x="2669" y="1702"/>
                  </a:cubicBezTo>
                  <a:cubicBezTo>
                    <a:pt x="2135" y="1068"/>
                    <a:pt x="1568" y="501"/>
                    <a:pt x="9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231;p52">
              <a:extLst>
                <a:ext uri="{FF2B5EF4-FFF2-40B4-BE49-F238E27FC236}">
                  <a16:creationId xmlns:a16="http://schemas.microsoft.com/office/drawing/2014/main" id="{45BAF4F7-BD4C-4132-B00C-769E5F1AD041}"/>
                </a:ext>
              </a:extLst>
            </p:cNvPr>
            <p:cNvSpPr/>
            <p:nvPr/>
          </p:nvSpPr>
          <p:spPr>
            <a:xfrm>
              <a:off x="7217450" y="3368088"/>
              <a:ext cx="60075" cy="64450"/>
            </a:xfrm>
            <a:custGeom>
              <a:avLst/>
              <a:gdLst/>
              <a:ahLst/>
              <a:cxnLst/>
              <a:rect l="l" t="t" r="r" b="b"/>
              <a:pathLst>
                <a:path w="2403" h="2578" extrusionOk="0">
                  <a:moveTo>
                    <a:pt x="2069" y="1"/>
                  </a:moveTo>
                  <a:cubicBezTo>
                    <a:pt x="2035" y="34"/>
                    <a:pt x="1968" y="101"/>
                    <a:pt x="1935" y="168"/>
                  </a:cubicBezTo>
                  <a:cubicBezTo>
                    <a:pt x="1568" y="568"/>
                    <a:pt x="1101" y="902"/>
                    <a:pt x="601" y="1102"/>
                  </a:cubicBezTo>
                  <a:cubicBezTo>
                    <a:pt x="467" y="1135"/>
                    <a:pt x="301" y="1202"/>
                    <a:pt x="201" y="1302"/>
                  </a:cubicBezTo>
                  <a:cubicBezTo>
                    <a:pt x="0" y="1535"/>
                    <a:pt x="34" y="1902"/>
                    <a:pt x="234" y="2136"/>
                  </a:cubicBezTo>
                  <a:cubicBezTo>
                    <a:pt x="434" y="2369"/>
                    <a:pt x="768" y="2469"/>
                    <a:pt x="1068" y="2503"/>
                  </a:cubicBezTo>
                  <a:cubicBezTo>
                    <a:pt x="1285" y="2553"/>
                    <a:pt x="1510" y="2578"/>
                    <a:pt x="1735" y="2578"/>
                  </a:cubicBezTo>
                  <a:cubicBezTo>
                    <a:pt x="1960" y="2578"/>
                    <a:pt x="2185" y="2553"/>
                    <a:pt x="2402" y="2503"/>
                  </a:cubicBezTo>
                  <a:cubicBezTo>
                    <a:pt x="2402" y="1936"/>
                    <a:pt x="2335" y="1335"/>
                    <a:pt x="2202" y="668"/>
                  </a:cubicBezTo>
                  <a:cubicBezTo>
                    <a:pt x="2169" y="435"/>
                    <a:pt x="2102" y="201"/>
                    <a:pt x="20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232;p52">
              <a:extLst>
                <a:ext uri="{FF2B5EF4-FFF2-40B4-BE49-F238E27FC236}">
                  <a16:creationId xmlns:a16="http://schemas.microsoft.com/office/drawing/2014/main" id="{B2996FB1-D93B-4C52-822C-03F01D45BEE1}"/>
                </a:ext>
              </a:extLst>
            </p:cNvPr>
            <p:cNvSpPr/>
            <p:nvPr/>
          </p:nvSpPr>
          <p:spPr>
            <a:xfrm>
              <a:off x="6793800" y="3439563"/>
              <a:ext cx="171825" cy="157475"/>
            </a:xfrm>
            <a:custGeom>
              <a:avLst/>
              <a:gdLst/>
              <a:ahLst/>
              <a:cxnLst/>
              <a:rect l="l" t="t" r="r" b="b"/>
              <a:pathLst>
                <a:path w="6873" h="6299" extrusionOk="0">
                  <a:moveTo>
                    <a:pt x="4102" y="0"/>
                  </a:moveTo>
                  <a:cubicBezTo>
                    <a:pt x="3443" y="0"/>
                    <a:pt x="2794" y="283"/>
                    <a:pt x="2303" y="611"/>
                  </a:cubicBezTo>
                  <a:cubicBezTo>
                    <a:pt x="1736" y="978"/>
                    <a:pt x="1102" y="1312"/>
                    <a:pt x="635" y="1779"/>
                  </a:cubicBezTo>
                  <a:cubicBezTo>
                    <a:pt x="234" y="2246"/>
                    <a:pt x="1" y="2879"/>
                    <a:pt x="68" y="3613"/>
                  </a:cubicBezTo>
                  <a:cubicBezTo>
                    <a:pt x="168" y="4681"/>
                    <a:pt x="701" y="5748"/>
                    <a:pt x="1669" y="6115"/>
                  </a:cubicBezTo>
                  <a:cubicBezTo>
                    <a:pt x="1969" y="6248"/>
                    <a:pt x="2269" y="6299"/>
                    <a:pt x="2561" y="6299"/>
                  </a:cubicBezTo>
                  <a:cubicBezTo>
                    <a:pt x="2853" y="6299"/>
                    <a:pt x="3137" y="6248"/>
                    <a:pt x="3403" y="6182"/>
                  </a:cubicBezTo>
                  <a:cubicBezTo>
                    <a:pt x="4471" y="5915"/>
                    <a:pt x="5472" y="5548"/>
                    <a:pt x="6172" y="4681"/>
                  </a:cubicBezTo>
                  <a:cubicBezTo>
                    <a:pt x="6439" y="4380"/>
                    <a:pt x="6639" y="4014"/>
                    <a:pt x="6739" y="3547"/>
                  </a:cubicBezTo>
                  <a:cubicBezTo>
                    <a:pt x="6873" y="2879"/>
                    <a:pt x="6706" y="2045"/>
                    <a:pt x="6272" y="1345"/>
                  </a:cubicBezTo>
                  <a:cubicBezTo>
                    <a:pt x="5872" y="678"/>
                    <a:pt x="5205" y="177"/>
                    <a:pt x="4538" y="44"/>
                  </a:cubicBezTo>
                  <a:cubicBezTo>
                    <a:pt x="4393" y="14"/>
                    <a:pt x="4247" y="0"/>
                    <a:pt x="41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233;p52">
              <a:extLst>
                <a:ext uri="{FF2B5EF4-FFF2-40B4-BE49-F238E27FC236}">
                  <a16:creationId xmlns:a16="http://schemas.microsoft.com/office/drawing/2014/main" id="{C883BCD0-2491-4BDD-B892-202D9471ADAB}"/>
                </a:ext>
              </a:extLst>
            </p:cNvPr>
            <p:cNvSpPr/>
            <p:nvPr/>
          </p:nvSpPr>
          <p:spPr>
            <a:xfrm>
              <a:off x="7071500" y="3442813"/>
              <a:ext cx="112825" cy="80150"/>
            </a:xfrm>
            <a:custGeom>
              <a:avLst/>
              <a:gdLst/>
              <a:ahLst/>
              <a:cxnLst/>
              <a:rect l="l" t="t" r="r" b="b"/>
              <a:pathLst>
                <a:path w="4513" h="3206" extrusionOk="0">
                  <a:moveTo>
                    <a:pt x="3096" y="0"/>
                  </a:moveTo>
                  <a:cubicBezTo>
                    <a:pt x="3043" y="0"/>
                    <a:pt x="2989" y="5"/>
                    <a:pt x="2936" y="14"/>
                  </a:cubicBezTo>
                  <a:cubicBezTo>
                    <a:pt x="2303" y="81"/>
                    <a:pt x="1702" y="414"/>
                    <a:pt x="1202" y="815"/>
                  </a:cubicBezTo>
                  <a:cubicBezTo>
                    <a:pt x="968" y="1015"/>
                    <a:pt x="635" y="1282"/>
                    <a:pt x="401" y="1649"/>
                  </a:cubicBezTo>
                  <a:cubicBezTo>
                    <a:pt x="1" y="2249"/>
                    <a:pt x="268" y="3050"/>
                    <a:pt x="1068" y="3183"/>
                  </a:cubicBezTo>
                  <a:cubicBezTo>
                    <a:pt x="1167" y="3198"/>
                    <a:pt x="1270" y="3206"/>
                    <a:pt x="1376" y="3206"/>
                  </a:cubicBezTo>
                  <a:cubicBezTo>
                    <a:pt x="2416" y="3206"/>
                    <a:pt x="3747" y="2490"/>
                    <a:pt x="4171" y="1582"/>
                  </a:cubicBezTo>
                  <a:cubicBezTo>
                    <a:pt x="4512" y="806"/>
                    <a:pt x="3813" y="0"/>
                    <a:pt x="3096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234;p52">
              <a:extLst>
                <a:ext uri="{FF2B5EF4-FFF2-40B4-BE49-F238E27FC236}">
                  <a16:creationId xmlns:a16="http://schemas.microsoft.com/office/drawing/2014/main" id="{F7C890F5-ABB0-460B-9F40-4DCE329C4AAF}"/>
                </a:ext>
              </a:extLst>
            </p:cNvPr>
            <p:cNvSpPr/>
            <p:nvPr/>
          </p:nvSpPr>
          <p:spPr>
            <a:xfrm>
              <a:off x="6622025" y="3659888"/>
              <a:ext cx="118450" cy="72475"/>
            </a:xfrm>
            <a:custGeom>
              <a:avLst/>
              <a:gdLst/>
              <a:ahLst/>
              <a:cxnLst/>
              <a:rect l="l" t="t" r="r" b="b"/>
              <a:pathLst>
                <a:path w="4738" h="2899" extrusionOk="0">
                  <a:moveTo>
                    <a:pt x="3164" y="0"/>
                  </a:moveTo>
                  <a:cubicBezTo>
                    <a:pt x="2572" y="0"/>
                    <a:pt x="1960" y="193"/>
                    <a:pt x="1435" y="471"/>
                  </a:cubicBezTo>
                  <a:cubicBezTo>
                    <a:pt x="1168" y="604"/>
                    <a:pt x="768" y="838"/>
                    <a:pt x="501" y="1138"/>
                  </a:cubicBezTo>
                  <a:cubicBezTo>
                    <a:pt x="0" y="1672"/>
                    <a:pt x="100" y="2506"/>
                    <a:pt x="868" y="2773"/>
                  </a:cubicBezTo>
                  <a:cubicBezTo>
                    <a:pt x="1109" y="2858"/>
                    <a:pt x="1384" y="2898"/>
                    <a:pt x="1673" y="2898"/>
                  </a:cubicBezTo>
                  <a:cubicBezTo>
                    <a:pt x="2623" y="2898"/>
                    <a:pt x="3717" y="2463"/>
                    <a:pt x="4203" y="1772"/>
                  </a:cubicBezTo>
                  <a:cubicBezTo>
                    <a:pt x="4737" y="1038"/>
                    <a:pt x="4103" y="37"/>
                    <a:pt x="3303" y="4"/>
                  </a:cubicBezTo>
                  <a:cubicBezTo>
                    <a:pt x="3257" y="2"/>
                    <a:pt x="3210" y="0"/>
                    <a:pt x="3164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235;p52">
              <a:extLst>
                <a:ext uri="{FF2B5EF4-FFF2-40B4-BE49-F238E27FC236}">
                  <a16:creationId xmlns:a16="http://schemas.microsoft.com/office/drawing/2014/main" id="{6F3C4C2B-AD40-45F6-97B1-E06208538A90}"/>
                </a:ext>
              </a:extLst>
            </p:cNvPr>
            <p:cNvSpPr/>
            <p:nvPr/>
          </p:nvSpPr>
          <p:spPr>
            <a:xfrm>
              <a:off x="6413550" y="3645538"/>
              <a:ext cx="125950" cy="81175"/>
            </a:xfrm>
            <a:custGeom>
              <a:avLst/>
              <a:gdLst/>
              <a:ahLst/>
              <a:cxnLst/>
              <a:rect l="l" t="t" r="r" b="b"/>
              <a:pathLst>
                <a:path w="5038" h="3247" extrusionOk="0">
                  <a:moveTo>
                    <a:pt x="3787" y="0"/>
                  </a:moveTo>
                  <a:cubicBezTo>
                    <a:pt x="3704" y="0"/>
                    <a:pt x="3620" y="4"/>
                    <a:pt x="3536" y="11"/>
                  </a:cubicBezTo>
                  <a:cubicBezTo>
                    <a:pt x="2695" y="36"/>
                    <a:pt x="1836" y="170"/>
                    <a:pt x="985" y="170"/>
                  </a:cubicBezTo>
                  <a:cubicBezTo>
                    <a:pt x="689" y="170"/>
                    <a:pt x="393" y="154"/>
                    <a:pt x="100" y="111"/>
                  </a:cubicBezTo>
                  <a:cubicBezTo>
                    <a:pt x="67" y="111"/>
                    <a:pt x="33" y="78"/>
                    <a:pt x="0" y="78"/>
                  </a:cubicBezTo>
                  <a:cubicBezTo>
                    <a:pt x="434" y="1212"/>
                    <a:pt x="1001" y="2279"/>
                    <a:pt x="1768" y="3247"/>
                  </a:cubicBezTo>
                  <a:cubicBezTo>
                    <a:pt x="2435" y="3046"/>
                    <a:pt x="3069" y="2746"/>
                    <a:pt x="3703" y="2446"/>
                  </a:cubicBezTo>
                  <a:cubicBezTo>
                    <a:pt x="4103" y="2212"/>
                    <a:pt x="4503" y="1979"/>
                    <a:pt x="4737" y="1579"/>
                  </a:cubicBezTo>
                  <a:cubicBezTo>
                    <a:pt x="5004" y="1178"/>
                    <a:pt x="5037" y="645"/>
                    <a:pt x="4703" y="311"/>
                  </a:cubicBezTo>
                  <a:cubicBezTo>
                    <a:pt x="4461" y="69"/>
                    <a:pt x="4133" y="0"/>
                    <a:pt x="37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4236;p52">
              <a:extLst>
                <a:ext uri="{FF2B5EF4-FFF2-40B4-BE49-F238E27FC236}">
                  <a16:creationId xmlns:a16="http://schemas.microsoft.com/office/drawing/2014/main" id="{5EF26EE7-08D7-41B0-8508-DC7133CDFCFA}"/>
                </a:ext>
              </a:extLst>
            </p:cNvPr>
            <p:cNvSpPr/>
            <p:nvPr/>
          </p:nvSpPr>
          <p:spPr>
            <a:xfrm>
              <a:off x="6470250" y="3718913"/>
              <a:ext cx="74250" cy="65350"/>
            </a:xfrm>
            <a:custGeom>
              <a:avLst/>
              <a:gdLst/>
              <a:ahLst/>
              <a:cxnLst/>
              <a:rect l="l" t="t" r="r" b="b"/>
              <a:pathLst>
                <a:path w="2970" h="2614" extrusionOk="0">
                  <a:moveTo>
                    <a:pt x="2214" y="1"/>
                  </a:moveTo>
                  <a:cubicBezTo>
                    <a:pt x="2107" y="1"/>
                    <a:pt x="1998" y="17"/>
                    <a:pt x="1902" y="45"/>
                  </a:cubicBezTo>
                  <a:cubicBezTo>
                    <a:pt x="1668" y="111"/>
                    <a:pt x="1435" y="245"/>
                    <a:pt x="1235" y="378"/>
                  </a:cubicBezTo>
                  <a:cubicBezTo>
                    <a:pt x="834" y="612"/>
                    <a:pt x="401" y="779"/>
                    <a:pt x="0" y="879"/>
                  </a:cubicBezTo>
                  <a:cubicBezTo>
                    <a:pt x="567" y="1546"/>
                    <a:pt x="1268" y="2113"/>
                    <a:pt x="2035" y="2613"/>
                  </a:cubicBezTo>
                  <a:lnTo>
                    <a:pt x="2069" y="2613"/>
                  </a:lnTo>
                  <a:cubicBezTo>
                    <a:pt x="2536" y="2180"/>
                    <a:pt x="2902" y="1612"/>
                    <a:pt x="2969" y="1012"/>
                  </a:cubicBezTo>
                  <a:cubicBezTo>
                    <a:pt x="2969" y="678"/>
                    <a:pt x="2902" y="312"/>
                    <a:pt x="2636" y="111"/>
                  </a:cubicBezTo>
                  <a:cubicBezTo>
                    <a:pt x="2518" y="33"/>
                    <a:pt x="2367" y="1"/>
                    <a:pt x="22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4237;p52">
              <a:extLst>
                <a:ext uri="{FF2B5EF4-FFF2-40B4-BE49-F238E27FC236}">
                  <a16:creationId xmlns:a16="http://schemas.microsoft.com/office/drawing/2014/main" id="{48D26AD4-BBF0-41D8-8D3D-64159F12062C}"/>
                </a:ext>
              </a:extLst>
            </p:cNvPr>
            <p:cNvSpPr/>
            <p:nvPr/>
          </p:nvSpPr>
          <p:spPr>
            <a:xfrm>
              <a:off x="6395200" y="3551563"/>
              <a:ext cx="67575" cy="80075"/>
            </a:xfrm>
            <a:custGeom>
              <a:avLst/>
              <a:gdLst/>
              <a:ahLst/>
              <a:cxnLst/>
              <a:rect l="l" t="t" r="r" b="b"/>
              <a:pathLst>
                <a:path w="2703" h="3203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968"/>
                    <a:pt x="167" y="1969"/>
                    <a:pt x="467" y="2936"/>
                  </a:cubicBezTo>
                  <a:cubicBezTo>
                    <a:pt x="868" y="3103"/>
                    <a:pt x="1268" y="3203"/>
                    <a:pt x="1668" y="3203"/>
                  </a:cubicBezTo>
                  <a:cubicBezTo>
                    <a:pt x="1902" y="3203"/>
                    <a:pt x="2168" y="3203"/>
                    <a:pt x="2369" y="3069"/>
                  </a:cubicBezTo>
                  <a:cubicBezTo>
                    <a:pt x="2569" y="2969"/>
                    <a:pt x="2702" y="2736"/>
                    <a:pt x="2669" y="2502"/>
                  </a:cubicBezTo>
                  <a:cubicBezTo>
                    <a:pt x="2635" y="2269"/>
                    <a:pt x="2402" y="2069"/>
                    <a:pt x="2168" y="1935"/>
                  </a:cubicBezTo>
                  <a:cubicBezTo>
                    <a:pt x="1435" y="1435"/>
                    <a:pt x="767" y="868"/>
                    <a:pt x="167" y="201"/>
                  </a:cubicBezTo>
                  <a:cubicBezTo>
                    <a:pt x="134" y="134"/>
                    <a:pt x="67" y="6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4238;p52">
              <a:extLst>
                <a:ext uri="{FF2B5EF4-FFF2-40B4-BE49-F238E27FC236}">
                  <a16:creationId xmlns:a16="http://schemas.microsoft.com/office/drawing/2014/main" id="{A0429F90-9D8D-4F4E-9A40-52B45BEFF859}"/>
                </a:ext>
              </a:extLst>
            </p:cNvPr>
            <p:cNvSpPr/>
            <p:nvPr/>
          </p:nvSpPr>
          <p:spPr>
            <a:xfrm>
              <a:off x="7125725" y="3554063"/>
              <a:ext cx="730525" cy="818950"/>
            </a:xfrm>
            <a:custGeom>
              <a:avLst/>
              <a:gdLst/>
              <a:ahLst/>
              <a:cxnLst/>
              <a:rect l="l" t="t" r="r" b="b"/>
              <a:pathLst>
                <a:path w="29221" h="32758" extrusionOk="0">
                  <a:moveTo>
                    <a:pt x="12863" y="1"/>
                  </a:moveTo>
                  <a:cubicBezTo>
                    <a:pt x="10867" y="1"/>
                    <a:pt x="8492" y="477"/>
                    <a:pt x="6071" y="2069"/>
                  </a:cubicBezTo>
                  <a:cubicBezTo>
                    <a:pt x="0" y="6005"/>
                    <a:pt x="1935" y="24118"/>
                    <a:pt x="21349" y="32757"/>
                  </a:cubicBezTo>
                  <a:cubicBezTo>
                    <a:pt x="27753" y="24952"/>
                    <a:pt x="29221" y="13277"/>
                    <a:pt x="24051" y="7339"/>
                  </a:cubicBezTo>
                  <a:cubicBezTo>
                    <a:pt x="21249" y="4104"/>
                    <a:pt x="18280" y="1835"/>
                    <a:pt x="15478" y="267"/>
                  </a:cubicBezTo>
                  <a:cubicBezTo>
                    <a:pt x="14723" y="114"/>
                    <a:pt x="13838" y="1"/>
                    <a:pt x="128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239;p52">
              <a:extLst>
                <a:ext uri="{FF2B5EF4-FFF2-40B4-BE49-F238E27FC236}">
                  <a16:creationId xmlns:a16="http://schemas.microsoft.com/office/drawing/2014/main" id="{1E49057E-D4D2-487D-AD05-94CB800DF163}"/>
                </a:ext>
              </a:extLst>
            </p:cNvPr>
            <p:cNvSpPr/>
            <p:nvPr/>
          </p:nvSpPr>
          <p:spPr>
            <a:xfrm>
              <a:off x="7008125" y="3842813"/>
              <a:ext cx="944225" cy="704225"/>
            </a:xfrm>
            <a:custGeom>
              <a:avLst/>
              <a:gdLst/>
              <a:ahLst/>
              <a:cxnLst/>
              <a:rect l="l" t="t" r="r" b="b"/>
              <a:pathLst>
                <a:path w="37769" h="28169" extrusionOk="0">
                  <a:moveTo>
                    <a:pt x="34944" y="0"/>
                  </a:moveTo>
                  <a:cubicBezTo>
                    <a:pt x="34791" y="0"/>
                    <a:pt x="34630" y="8"/>
                    <a:pt x="34459" y="26"/>
                  </a:cubicBezTo>
                  <a:cubicBezTo>
                    <a:pt x="28321" y="659"/>
                    <a:pt x="24919" y="9032"/>
                    <a:pt x="24919" y="9399"/>
                  </a:cubicBezTo>
                  <a:cubicBezTo>
                    <a:pt x="24919" y="9404"/>
                    <a:pt x="24917" y="9406"/>
                    <a:pt x="24913" y="9406"/>
                  </a:cubicBezTo>
                  <a:cubicBezTo>
                    <a:pt x="24688" y="9406"/>
                    <a:pt x="17968" y="1290"/>
                    <a:pt x="10696" y="1290"/>
                  </a:cubicBezTo>
                  <a:cubicBezTo>
                    <a:pt x="8699" y="1290"/>
                    <a:pt x="6661" y="1902"/>
                    <a:pt x="4704" y="3461"/>
                  </a:cubicBezTo>
                  <a:cubicBezTo>
                    <a:pt x="2503" y="5229"/>
                    <a:pt x="1102" y="7698"/>
                    <a:pt x="534" y="10466"/>
                  </a:cubicBezTo>
                  <a:cubicBezTo>
                    <a:pt x="1" y="13135"/>
                    <a:pt x="268" y="15937"/>
                    <a:pt x="901" y="18572"/>
                  </a:cubicBezTo>
                  <a:cubicBezTo>
                    <a:pt x="1502" y="20941"/>
                    <a:pt x="2369" y="22975"/>
                    <a:pt x="3703" y="24543"/>
                  </a:cubicBezTo>
                  <a:cubicBezTo>
                    <a:pt x="3904" y="24743"/>
                    <a:pt x="4104" y="24977"/>
                    <a:pt x="4304" y="25177"/>
                  </a:cubicBezTo>
                  <a:cubicBezTo>
                    <a:pt x="6483" y="27266"/>
                    <a:pt x="9567" y="28169"/>
                    <a:pt x="12678" y="28169"/>
                  </a:cubicBezTo>
                  <a:cubicBezTo>
                    <a:pt x="15329" y="28169"/>
                    <a:pt x="18000" y="27513"/>
                    <a:pt x="20148" y="26378"/>
                  </a:cubicBezTo>
                  <a:cubicBezTo>
                    <a:pt x="23818" y="24443"/>
                    <a:pt x="26453" y="21041"/>
                    <a:pt x="27754" y="17171"/>
                  </a:cubicBezTo>
                  <a:cubicBezTo>
                    <a:pt x="28388" y="15203"/>
                    <a:pt x="28454" y="13202"/>
                    <a:pt x="29255" y="11300"/>
                  </a:cubicBezTo>
                  <a:cubicBezTo>
                    <a:pt x="30322" y="8799"/>
                    <a:pt x="32457" y="4362"/>
                    <a:pt x="35326" y="3461"/>
                  </a:cubicBezTo>
                  <a:cubicBezTo>
                    <a:pt x="37478" y="2797"/>
                    <a:pt x="37768" y="0"/>
                    <a:pt x="349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240;p52">
              <a:extLst>
                <a:ext uri="{FF2B5EF4-FFF2-40B4-BE49-F238E27FC236}">
                  <a16:creationId xmlns:a16="http://schemas.microsoft.com/office/drawing/2014/main" id="{C57B8C83-4D78-4011-B777-69856C11EAF1}"/>
                </a:ext>
              </a:extLst>
            </p:cNvPr>
            <p:cNvSpPr/>
            <p:nvPr/>
          </p:nvSpPr>
          <p:spPr>
            <a:xfrm>
              <a:off x="6735425" y="3725863"/>
              <a:ext cx="367800" cy="309850"/>
            </a:xfrm>
            <a:custGeom>
              <a:avLst/>
              <a:gdLst/>
              <a:ahLst/>
              <a:cxnLst/>
              <a:rect l="l" t="t" r="r" b="b"/>
              <a:pathLst>
                <a:path w="14712" h="12394" extrusionOk="0">
                  <a:moveTo>
                    <a:pt x="6539" y="0"/>
                  </a:moveTo>
                  <a:cubicBezTo>
                    <a:pt x="6272" y="34"/>
                    <a:pt x="6039" y="34"/>
                    <a:pt x="5772" y="67"/>
                  </a:cubicBezTo>
                  <a:cubicBezTo>
                    <a:pt x="5538" y="100"/>
                    <a:pt x="5305" y="100"/>
                    <a:pt x="5038" y="167"/>
                  </a:cubicBezTo>
                  <a:cubicBezTo>
                    <a:pt x="3103" y="567"/>
                    <a:pt x="1302" y="1635"/>
                    <a:pt x="1" y="3136"/>
                  </a:cubicBezTo>
                  <a:cubicBezTo>
                    <a:pt x="1335" y="1668"/>
                    <a:pt x="3137" y="667"/>
                    <a:pt x="5071" y="300"/>
                  </a:cubicBezTo>
                  <a:cubicBezTo>
                    <a:pt x="5305" y="234"/>
                    <a:pt x="5572" y="234"/>
                    <a:pt x="5805" y="200"/>
                  </a:cubicBezTo>
                  <a:cubicBezTo>
                    <a:pt x="6039" y="167"/>
                    <a:pt x="6305" y="167"/>
                    <a:pt x="6539" y="167"/>
                  </a:cubicBezTo>
                  <a:cubicBezTo>
                    <a:pt x="6631" y="161"/>
                    <a:pt x="6721" y="158"/>
                    <a:pt x="6811" y="158"/>
                  </a:cubicBezTo>
                  <a:cubicBezTo>
                    <a:pt x="7212" y="158"/>
                    <a:pt x="7598" y="213"/>
                    <a:pt x="8007" y="267"/>
                  </a:cubicBezTo>
                  <a:cubicBezTo>
                    <a:pt x="8974" y="434"/>
                    <a:pt x="9908" y="767"/>
                    <a:pt x="10709" y="1334"/>
                  </a:cubicBezTo>
                  <a:cubicBezTo>
                    <a:pt x="11509" y="1902"/>
                    <a:pt x="12176" y="2635"/>
                    <a:pt x="12710" y="3436"/>
                  </a:cubicBezTo>
                  <a:cubicBezTo>
                    <a:pt x="13244" y="4270"/>
                    <a:pt x="13677" y="5171"/>
                    <a:pt x="13978" y="6105"/>
                  </a:cubicBezTo>
                  <a:cubicBezTo>
                    <a:pt x="14278" y="7005"/>
                    <a:pt x="14478" y="8006"/>
                    <a:pt x="14511" y="8973"/>
                  </a:cubicBezTo>
                  <a:lnTo>
                    <a:pt x="14511" y="9340"/>
                  </a:lnTo>
                  <a:cubicBezTo>
                    <a:pt x="14478" y="9440"/>
                    <a:pt x="14478" y="9574"/>
                    <a:pt x="14445" y="9674"/>
                  </a:cubicBezTo>
                  <a:cubicBezTo>
                    <a:pt x="14378" y="9907"/>
                    <a:pt x="14311" y="10141"/>
                    <a:pt x="14211" y="10374"/>
                  </a:cubicBezTo>
                  <a:cubicBezTo>
                    <a:pt x="14144" y="10608"/>
                    <a:pt x="14011" y="10808"/>
                    <a:pt x="13878" y="11008"/>
                  </a:cubicBezTo>
                  <a:cubicBezTo>
                    <a:pt x="13811" y="11108"/>
                    <a:pt x="13744" y="11208"/>
                    <a:pt x="13677" y="11275"/>
                  </a:cubicBezTo>
                  <a:cubicBezTo>
                    <a:pt x="13577" y="11375"/>
                    <a:pt x="13477" y="11442"/>
                    <a:pt x="13411" y="11475"/>
                  </a:cubicBezTo>
                  <a:lnTo>
                    <a:pt x="13344" y="11475"/>
                  </a:lnTo>
                  <a:lnTo>
                    <a:pt x="13344" y="11508"/>
                  </a:lnTo>
                  <a:cubicBezTo>
                    <a:pt x="13244" y="11642"/>
                    <a:pt x="13110" y="11775"/>
                    <a:pt x="12977" y="11875"/>
                  </a:cubicBezTo>
                  <a:cubicBezTo>
                    <a:pt x="12843" y="11975"/>
                    <a:pt x="12677" y="12042"/>
                    <a:pt x="12477" y="12076"/>
                  </a:cubicBezTo>
                  <a:cubicBezTo>
                    <a:pt x="12310" y="12142"/>
                    <a:pt x="12143" y="12142"/>
                    <a:pt x="11976" y="12142"/>
                  </a:cubicBezTo>
                  <a:cubicBezTo>
                    <a:pt x="11876" y="12142"/>
                    <a:pt x="11776" y="12109"/>
                    <a:pt x="11676" y="12109"/>
                  </a:cubicBezTo>
                  <a:lnTo>
                    <a:pt x="11409" y="12076"/>
                  </a:lnTo>
                  <a:lnTo>
                    <a:pt x="11409" y="12042"/>
                  </a:lnTo>
                  <a:lnTo>
                    <a:pt x="11376" y="12076"/>
                  </a:lnTo>
                  <a:cubicBezTo>
                    <a:pt x="11016" y="12189"/>
                    <a:pt x="10635" y="12249"/>
                    <a:pt x="10250" y="12249"/>
                  </a:cubicBezTo>
                  <a:cubicBezTo>
                    <a:pt x="9957" y="12249"/>
                    <a:pt x="9663" y="12214"/>
                    <a:pt x="9374" y="12142"/>
                  </a:cubicBezTo>
                  <a:cubicBezTo>
                    <a:pt x="8707" y="11975"/>
                    <a:pt x="8140" y="11575"/>
                    <a:pt x="7673" y="11075"/>
                  </a:cubicBezTo>
                  <a:cubicBezTo>
                    <a:pt x="7206" y="10608"/>
                    <a:pt x="6839" y="10007"/>
                    <a:pt x="6572" y="9374"/>
                  </a:cubicBezTo>
                  <a:cubicBezTo>
                    <a:pt x="6305" y="8740"/>
                    <a:pt x="6105" y="8073"/>
                    <a:pt x="5939" y="7405"/>
                  </a:cubicBezTo>
                  <a:lnTo>
                    <a:pt x="5939" y="7405"/>
                  </a:lnTo>
                  <a:cubicBezTo>
                    <a:pt x="6072" y="8073"/>
                    <a:pt x="6272" y="8740"/>
                    <a:pt x="6539" y="9374"/>
                  </a:cubicBezTo>
                  <a:cubicBezTo>
                    <a:pt x="6806" y="10007"/>
                    <a:pt x="7139" y="10641"/>
                    <a:pt x="7606" y="11141"/>
                  </a:cubicBezTo>
                  <a:cubicBezTo>
                    <a:pt x="8073" y="11675"/>
                    <a:pt x="8674" y="12076"/>
                    <a:pt x="9341" y="12276"/>
                  </a:cubicBezTo>
                  <a:cubicBezTo>
                    <a:pt x="9662" y="12352"/>
                    <a:pt x="9990" y="12393"/>
                    <a:pt x="10315" y="12393"/>
                  </a:cubicBezTo>
                  <a:cubicBezTo>
                    <a:pt x="10690" y="12393"/>
                    <a:pt x="11063" y="12338"/>
                    <a:pt x="11416" y="12218"/>
                  </a:cubicBezTo>
                  <a:lnTo>
                    <a:pt x="11416" y="12218"/>
                  </a:lnTo>
                  <a:lnTo>
                    <a:pt x="11676" y="12276"/>
                  </a:lnTo>
                  <a:cubicBezTo>
                    <a:pt x="11776" y="12276"/>
                    <a:pt x="11876" y="12309"/>
                    <a:pt x="11976" y="12309"/>
                  </a:cubicBezTo>
                  <a:cubicBezTo>
                    <a:pt x="12143" y="12309"/>
                    <a:pt x="12343" y="12309"/>
                    <a:pt x="12543" y="12242"/>
                  </a:cubicBezTo>
                  <a:cubicBezTo>
                    <a:pt x="12743" y="12209"/>
                    <a:pt x="12910" y="12142"/>
                    <a:pt x="13077" y="12009"/>
                  </a:cubicBezTo>
                  <a:cubicBezTo>
                    <a:pt x="13229" y="11917"/>
                    <a:pt x="13382" y="11798"/>
                    <a:pt x="13483" y="11626"/>
                  </a:cubicBezTo>
                  <a:lnTo>
                    <a:pt x="13483" y="11626"/>
                  </a:lnTo>
                  <a:cubicBezTo>
                    <a:pt x="13627" y="11564"/>
                    <a:pt x="13719" y="11500"/>
                    <a:pt x="13811" y="11408"/>
                  </a:cubicBezTo>
                  <a:cubicBezTo>
                    <a:pt x="13878" y="11308"/>
                    <a:pt x="13978" y="11242"/>
                    <a:pt x="14044" y="11108"/>
                  </a:cubicBezTo>
                  <a:cubicBezTo>
                    <a:pt x="14211" y="10908"/>
                    <a:pt x="14311" y="10674"/>
                    <a:pt x="14411" y="10441"/>
                  </a:cubicBezTo>
                  <a:cubicBezTo>
                    <a:pt x="14511" y="10207"/>
                    <a:pt x="14578" y="9974"/>
                    <a:pt x="14645" y="9740"/>
                  </a:cubicBezTo>
                  <a:cubicBezTo>
                    <a:pt x="14645" y="9607"/>
                    <a:pt x="14678" y="9474"/>
                    <a:pt x="14711" y="9340"/>
                  </a:cubicBezTo>
                  <a:lnTo>
                    <a:pt x="14711" y="8973"/>
                  </a:lnTo>
                  <a:cubicBezTo>
                    <a:pt x="14678" y="7973"/>
                    <a:pt x="14511" y="6972"/>
                    <a:pt x="14178" y="6038"/>
                  </a:cubicBezTo>
                  <a:cubicBezTo>
                    <a:pt x="13878" y="5070"/>
                    <a:pt x="13444" y="4170"/>
                    <a:pt x="12877" y="3336"/>
                  </a:cubicBezTo>
                  <a:cubicBezTo>
                    <a:pt x="12343" y="2502"/>
                    <a:pt x="11643" y="1735"/>
                    <a:pt x="10809" y="1168"/>
                  </a:cubicBezTo>
                  <a:cubicBezTo>
                    <a:pt x="9975" y="601"/>
                    <a:pt x="9007" y="234"/>
                    <a:pt x="8040" y="100"/>
                  </a:cubicBezTo>
                  <a:cubicBezTo>
                    <a:pt x="7540" y="34"/>
                    <a:pt x="7039" y="0"/>
                    <a:pt x="65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241;p52">
              <a:extLst>
                <a:ext uri="{FF2B5EF4-FFF2-40B4-BE49-F238E27FC236}">
                  <a16:creationId xmlns:a16="http://schemas.microsoft.com/office/drawing/2014/main" id="{39FEC0E1-2ECD-4893-A4F5-6C9AA986BBCE}"/>
                </a:ext>
              </a:extLst>
            </p:cNvPr>
            <p:cNvSpPr/>
            <p:nvPr/>
          </p:nvSpPr>
          <p:spPr>
            <a:xfrm>
              <a:off x="6989775" y="3947688"/>
              <a:ext cx="34225" cy="81750"/>
            </a:xfrm>
            <a:custGeom>
              <a:avLst/>
              <a:gdLst/>
              <a:ahLst/>
              <a:cxnLst/>
              <a:rect l="l" t="t" r="r" b="b"/>
              <a:pathLst>
                <a:path w="1369" h="3270" extrusionOk="0">
                  <a:moveTo>
                    <a:pt x="1" y="0"/>
                  </a:moveTo>
                  <a:lnTo>
                    <a:pt x="1" y="0"/>
                  </a:lnTo>
                  <a:cubicBezTo>
                    <a:pt x="68" y="134"/>
                    <a:pt x="168" y="234"/>
                    <a:pt x="268" y="367"/>
                  </a:cubicBezTo>
                  <a:cubicBezTo>
                    <a:pt x="334" y="501"/>
                    <a:pt x="435" y="601"/>
                    <a:pt x="535" y="734"/>
                  </a:cubicBezTo>
                  <a:cubicBezTo>
                    <a:pt x="601" y="867"/>
                    <a:pt x="668" y="1001"/>
                    <a:pt x="735" y="1134"/>
                  </a:cubicBezTo>
                  <a:cubicBezTo>
                    <a:pt x="801" y="1268"/>
                    <a:pt x="868" y="1401"/>
                    <a:pt x="935" y="1535"/>
                  </a:cubicBezTo>
                  <a:cubicBezTo>
                    <a:pt x="1035" y="1801"/>
                    <a:pt x="1135" y="2068"/>
                    <a:pt x="1168" y="2369"/>
                  </a:cubicBezTo>
                  <a:cubicBezTo>
                    <a:pt x="1235" y="2669"/>
                    <a:pt x="1268" y="2969"/>
                    <a:pt x="1235" y="3269"/>
                  </a:cubicBezTo>
                  <a:cubicBezTo>
                    <a:pt x="1335" y="2969"/>
                    <a:pt x="1369" y="2669"/>
                    <a:pt x="1335" y="2369"/>
                  </a:cubicBezTo>
                  <a:cubicBezTo>
                    <a:pt x="1335" y="2035"/>
                    <a:pt x="1235" y="1735"/>
                    <a:pt x="1135" y="1435"/>
                  </a:cubicBezTo>
                  <a:cubicBezTo>
                    <a:pt x="1002" y="1168"/>
                    <a:pt x="868" y="867"/>
                    <a:pt x="668" y="634"/>
                  </a:cubicBezTo>
                  <a:cubicBezTo>
                    <a:pt x="568" y="501"/>
                    <a:pt x="468" y="400"/>
                    <a:pt x="334" y="300"/>
                  </a:cubicBezTo>
                  <a:cubicBezTo>
                    <a:pt x="234" y="200"/>
                    <a:pt x="101" y="67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242;p52">
              <a:extLst>
                <a:ext uri="{FF2B5EF4-FFF2-40B4-BE49-F238E27FC236}">
                  <a16:creationId xmlns:a16="http://schemas.microsoft.com/office/drawing/2014/main" id="{0728D2C3-A6EF-4C3B-9274-9629C5F1B6F8}"/>
                </a:ext>
              </a:extLst>
            </p:cNvPr>
            <p:cNvSpPr/>
            <p:nvPr/>
          </p:nvSpPr>
          <p:spPr>
            <a:xfrm>
              <a:off x="7053175" y="3937663"/>
              <a:ext cx="21700" cy="76750"/>
            </a:xfrm>
            <a:custGeom>
              <a:avLst/>
              <a:gdLst/>
              <a:ahLst/>
              <a:cxnLst/>
              <a:rect l="l" t="t" r="r" b="b"/>
              <a:pathLst>
                <a:path w="868" h="3070" extrusionOk="0">
                  <a:moveTo>
                    <a:pt x="0" y="1"/>
                  </a:moveTo>
                  <a:cubicBezTo>
                    <a:pt x="200" y="201"/>
                    <a:pt x="334" y="435"/>
                    <a:pt x="434" y="668"/>
                  </a:cubicBezTo>
                  <a:cubicBezTo>
                    <a:pt x="534" y="935"/>
                    <a:pt x="567" y="1168"/>
                    <a:pt x="600" y="1435"/>
                  </a:cubicBezTo>
                  <a:cubicBezTo>
                    <a:pt x="667" y="1702"/>
                    <a:pt x="667" y="2002"/>
                    <a:pt x="701" y="2269"/>
                  </a:cubicBezTo>
                  <a:cubicBezTo>
                    <a:pt x="701" y="2536"/>
                    <a:pt x="701" y="2803"/>
                    <a:pt x="701" y="3070"/>
                  </a:cubicBezTo>
                  <a:cubicBezTo>
                    <a:pt x="801" y="2803"/>
                    <a:pt x="834" y="2536"/>
                    <a:pt x="834" y="2269"/>
                  </a:cubicBezTo>
                  <a:cubicBezTo>
                    <a:pt x="867" y="1969"/>
                    <a:pt x="867" y="1702"/>
                    <a:pt x="834" y="1402"/>
                  </a:cubicBezTo>
                  <a:cubicBezTo>
                    <a:pt x="801" y="1135"/>
                    <a:pt x="734" y="868"/>
                    <a:pt x="567" y="601"/>
                  </a:cubicBezTo>
                  <a:cubicBezTo>
                    <a:pt x="467" y="368"/>
                    <a:pt x="267" y="1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4243;p52">
              <a:extLst>
                <a:ext uri="{FF2B5EF4-FFF2-40B4-BE49-F238E27FC236}">
                  <a16:creationId xmlns:a16="http://schemas.microsoft.com/office/drawing/2014/main" id="{4872CF29-585C-410A-815D-F0ACD9F30D23}"/>
                </a:ext>
              </a:extLst>
            </p:cNvPr>
            <p:cNvSpPr/>
            <p:nvPr/>
          </p:nvSpPr>
          <p:spPr>
            <a:xfrm>
              <a:off x="7129050" y="3484838"/>
              <a:ext cx="144300" cy="133475"/>
            </a:xfrm>
            <a:custGeom>
              <a:avLst/>
              <a:gdLst/>
              <a:ahLst/>
              <a:cxnLst/>
              <a:rect l="l" t="t" r="r" b="b"/>
              <a:pathLst>
                <a:path w="5772" h="5339" extrusionOk="0">
                  <a:moveTo>
                    <a:pt x="5771" y="1"/>
                  </a:moveTo>
                  <a:lnTo>
                    <a:pt x="5771" y="1"/>
                  </a:lnTo>
                  <a:cubicBezTo>
                    <a:pt x="5638" y="401"/>
                    <a:pt x="5504" y="835"/>
                    <a:pt x="5338" y="1235"/>
                  </a:cubicBezTo>
                  <a:cubicBezTo>
                    <a:pt x="5271" y="1335"/>
                    <a:pt x="5238" y="1435"/>
                    <a:pt x="5171" y="1535"/>
                  </a:cubicBezTo>
                  <a:cubicBezTo>
                    <a:pt x="5171" y="1569"/>
                    <a:pt x="5104" y="1602"/>
                    <a:pt x="5104" y="1635"/>
                  </a:cubicBezTo>
                  <a:lnTo>
                    <a:pt x="5071" y="1635"/>
                  </a:lnTo>
                  <a:cubicBezTo>
                    <a:pt x="5071" y="1602"/>
                    <a:pt x="5037" y="1602"/>
                    <a:pt x="5037" y="1569"/>
                  </a:cubicBezTo>
                  <a:cubicBezTo>
                    <a:pt x="4904" y="1435"/>
                    <a:pt x="4837" y="1202"/>
                    <a:pt x="4771" y="1002"/>
                  </a:cubicBezTo>
                  <a:lnTo>
                    <a:pt x="4737" y="768"/>
                  </a:lnTo>
                  <a:lnTo>
                    <a:pt x="4637" y="1002"/>
                  </a:lnTo>
                  <a:cubicBezTo>
                    <a:pt x="4470" y="1469"/>
                    <a:pt x="4170" y="1869"/>
                    <a:pt x="3803" y="2236"/>
                  </a:cubicBezTo>
                  <a:cubicBezTo>
                    <a:pt x="3470" y="2603"/>
                    <a:pt x="3103" y="2936"/>
                    <a:pt x="2702" y="3203"/>
                  </a:cubicBezTo>
                  <a:lnTo>
                    <a:pt x="2602" y="3270"/>
                  </a:lnTo>
                  <a:lnTo>
                    <a:pt x="2669" y="3370"/>
                  </a:lnTo>
                  <a:cubicBezTo>
                    <a:pt x="2769" y="3503"/>
                    <a:pt x="2869" y="3637"/>
                    <a:pt x="2936" y="3770"/>
                  </a:cubicBezTo>
                  <a:cubicBezTo>
                    <a:pt x="2969" y="3837"/>
                    <a:pt x="3003" y="3904"/>
                    <a:pt x="3003" y="3970"/>
                  </a:cubicBezTo>
                  <a:cubicBezTo>
                    <a:pt x="3036" y="4004"/>
                    <a:pt x="3036" y="4037"/>
                    <a:pt x="3036" y="4037"/>
                  </a:cubicBezTo>
                  <a:lnTo>
                    <a:pt x="3003" y="4037"/>
                  </a:lnTo>
                  <a:cubicBezTo>
                    <a:pt x="2984" y="4042"/>
                    <a:pt x="2966" y="4044"/>
                    <a:pt x="2948" y="4044"/>
                  </a:cubicBezTo>
                  <a:cubicBezTo>
                    <a:pt x="2833" y="4044"/>
                    <a:pt x="2718" y="3961"/>
                    <a:pt x="2602" y="3904"/>
                  </a:cubicBezTo>
                  <a:cubicBezTo>
                    <a:pt x="2436" y="3837"/>
                    <a:pt x="2302" y="3737"/>
                    <a:pt x="2202" y="3637"/>
                  </a:cubicBezTo>
                  <a:lnTo>
                    <a:pt x="2002" y="3470"/>
                  </a:lnTo>
                  <a:lnTo>
                    <a:pt x="2035" y="3704"/>
                  </a:lnTo>
                  <a:cubicBezTo>
                    <a:pt x="2069" y="3904"/>
                    <a:pt x="2069" y="4071"/>
                    <a:pt x="2069" y="4271"/>
                  </a:cubicBezTo>
                  <a:cubicBezTo>
                    <a:pt x="2102" y="4471"/>
                    <a:pt x="2102" y="4671"/>
                    <a:pt x="2035" y="4804"/>
                  </a:cubicBezTo>
                  <a:cubicBezTo>
                    <a:pt x="2002" y="4838"/>
                    <a:pt x="2002" y="4871"/>
                    <a:pt x="1969" y="4871"/>
                  </a:cubicBezTo>
                  <a:cubicBezTo>
                    <a:pt x="1969" y="4888"/>
                    <a:pt x="1960" y="4896"/>
                    <a:pt x="1948" y="4896"/>
                  </a:cubicBezTo>
                  <a:cubicBezTo>
                    <a:pt x="1935" y="4896"/>
                    <a:pt x="1919" y="4888"/>
                    <a:pt x="1902" y="4871"/>
                  </a:cubicBezTo>
                  <a:cubicBezTo>
                    <a:pt x="1835" y="4871"/>
                    <a:pt x="1768" y="4804"/>
                    <a:pt x="1735" y="4738"/>
                  </a:cubicBezTo>
                  <a:cubicBezTo>
                    <a:pt x="1635" y="4604"/>
                    <a:pt x="1635" y="4404"/>
                    <a:pt x="1635" y="4204"/>
                  </a:cubicBezTo>
                  <a:lnTo>
                    <a:pt x="1635" y="4071"/>
                  </a:lnTo>
                  <a:lnTo>
                    <a:pt x="1535" y="4171"/>
                  </a:lnTo>
                  <a:cubicBezTo>
                    <a:pt x="1301" y="4371"/>
                    <a:pt x="1035" y="4571"/>
                    <a:pt x="768" y="4771"/>
                  </a:cubicBezTo>
                  <a:cubicBezTo>
                    <a:pt x="534" y="4971"/>
                    <a:pt x="267" y="5138"/>
                    <a:pt x="1" y="5338"/>
                  </a:cubicBezTo>
                  <a:cubicBezTo>
                    <a:pt x="267" y="5171"/>
                    <a:pt x="568" y="5005"/>
                    <a:pt x="834" y="4838"/>
                  </a:cubicBezTo>
                  <a:cubicBezTo>
                    <a:pt x="1062" y="4667"/>
                    <a:pt x="1290" y="4521"/>
                    <a:pt x="1517" y="4357"/>
                  </a:cubicBezTo>
                  <a:lnTo>
                    <a:pt x="1517" y="4357"/>
                  </a:lnTo>
                  <a:cubicBezTo>
                    <a:pt x="1508" y="4506"/>
                    <a:pt x="1527" y="4655"/>
                    <a:pt x="1602" y="4804"/>
                  </a:cubicBezTo>
                  <a:cubicBezTo>
                    <a:pt x="1635" y="4904"/>
                    <a:pt x="1735" y="5005"/>
                    <a:pt x="1869" y="5038"/>
                  </a:cubicBezTo>
                  <a:cubicBezTo>
                    <a:pt x="1902" y="5038"/>
                    <a:pt x="2002" y="5038"/>
                    <a:pt x="2069" y="5005"/>
                  </a:cubicBezTo>
                  <a:cubicBezTo>
                    <a:pt x="2135" y="4971"/>
                    <a:pt x="2169" y="4904"/>
                    <a:pt x="2169" y="4871"/>
                  </a:cubicBezTo>
                  <a:cubicBezTo>
                    <a:pt x="2269" y="4671"/>
                    <a:pt x="2269" y="4471"/>
                    <a:pt x="2269" y="4271"/>
                  </a:cubicBezTo>
                  <a:cubicBezTo>
                    <a:pt x="2269" y="4148"/>
                    <a:pt x="2256" y="4025"/>
                    <a:pt x="2247" y="3902"/>
                  </a:cubicBezTo>
                  <a:lnTo>
                    <a:pt x="2247" y="3902"/>
                  </a:lnTo>
                  <a:cubicBezTo>
                    <a:pt x="2325" y="3958"/>
                    <a:pt x="2408" y="4014"/>
                    <a:pt x="2502" y="4071"/>
                  </a:cubicBezTo>
                  <a:cubicBezTo>
                    <a:pt x="2636" y="4137"/>
                    <a:pt x="2803" y="4237"/>
                    <a:pt x="3036" y="4237"/>
                  </a:cubicBezTo>
                  <a:cubicBezTo>
                    <a:pt x="3069" y="4237"/>
                    <a:pt x="3169" y="4204"/>
                    <a:pt x="3203" y="4137"/>
                  </a:cubicBezTo>
                  <a:cubicBezTo>
                    <a:pt x="3236" y="4037"/>
                    <a:pt x="3236" y="3970"/>
                    <a:pt x="3236" y="3937"/>
                  </a:cubicBezTo>
                  <a:cubicBezTo>
                    <a:pt x="3203" y="3837"/>
                    <a:pt x="3169" y="3737"/>
                    <a:pt x="3136" y="3670"/>
                  </a:cubicBezTo>
                  <a:cubicBezTo>
                    <a:pt x="3054" y="3533"/>
                    <a:pt x="2972" y="3419"/>
                    <a:pt x="2890" y="3309"/>
                  </a:cubicBezTo>
                  <a:lnTo>
                    <a:pt x="2890" y="3309"/>
                  </a:lnTo>
                  <a:cubicBezTo>
                    <a:pt x="3286" y="3024"/>
                    <a:pt x="3628" y="2711"/>
                    <a:pt x="3970" y="2369"/>
                  </a:cubicBezTo>
                  <a:cubicBezTo>
                    <a:pt x="4137" y="2169"/>
                    <a:pt x="4304" y="1969"/>
                    <a:pt x="4437" y="1736"/>
                  </a:cubicBezTo>
                  <a:cubicBezTo>
                    <a:pt x="4534" y="1590"/>
                    <a:pt x="4631" y="1426"/>
                    <a:pt x="4703" y="1245"/>
                  </a:cubicBezTo>
                  <a:lnTo>
                    <a:pt x="4703" y="1245"/>
                  </a:lnTo>
                  <a:cubicBezTo>
                    <a:pt x="4755" y="1394"/>
                    <a:pt x="4823" y="1531"/>
                    <a:pt x="4937" y="1669"/>
                  </a:cubicBezTo>
                  <a:cubicBezTo>
                    <a:pt x="4971" y="1669"/>
                    <a:pt x="4971" y="1702"/>
                    <a:pt x="5004" y="1736"/>
                  </a:cubicBezTo>
                  <a:lnTo>
                    <a:pt x="5138" y="1736"/>
                  </a:lnTo>
                  <a:cubicBezTo>
                    <a:pt x="5204" y="1669"/>
                    <a:pt x="5238" y="1635"/>
                    <a:pt x="5271" y="1569"/>
                  </a:cubicBezTo>
                  <a:cubicBezTo>
                    <a:pt x="5338" y="1469"/>
                    <a:pt x="5371" y="1369"/>
                    <a:pt x="5404" y="1269"/>
                  </a:cubicBezTo>
                  <a:cubicBezTo>
                    <a:pt x="5571" y="868"/>
                    <a:pt x="5671" y="435"/>
                    <a:pt x="57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4244;p52">
              <a:extLst>
                <a:ext uri="{FF2B5EF4-FFF2-40B4-BE49-F238E27FC236}">
                  <a16:creationId xmlns:a16="http://schemas.microsoft.com/office/drawing/2014/main" id="{2FFA83D4-C4A0-432E-8CE1-1FC61CECDD9D}"/>
                </a:ext>
              </a:extLst>
            </p:cNvPr>
            <p:cNvSpPr/>
            <p:nvPr/>
          </p:nvSpPr>
          <p:spPr>
            <a:xfrm>
              <a:off x="7232450" y="3015988"/>
              <a:ext cx="108450" cy="67800"/>
            </a:xfrm>
            <a:custGeom>
              <a:avLst/>
              <a:gdLst/>
              <a:ahLst/>
              <a:cxnLst/>
              <a:rect l="l" t="t" r="r" b="b"/>
              <a:pathLst>
                <a:path w="4338" h="2712" extrusionOk="0">
                  <a:moveTo>
                    <a:pt x="3018" y="0"/>
                  </a:moveTo>
                  <a:cubicBezTo>
                    <a:pt x="2459" y="0"/>
                    <a:pt x="2025" y="325"/>
                    <a:pt x="1535" y="509"/>
                  </a:cubicBezTo>
                  <a:cubicBezTo>
                    <a:pt x="1102" y="675"/>
                    <a:pt x="635" y="509"/>
                    <a:pt x="301" y="875"/>
                  </a:cubicBezTo>
                  <a:cubicBezTo>
                    <a:pt x="268" y="909"/>
                    <a:pt x="234" y="942"/>
                    <a:pt x="201" y="976"/>
                  </a:cubicBezTo>
                  <a:cubicBezTo>
                    <a:pt x="68" y="1142"/>
                    <a:pt x="1" y="1376"/>
                    <a:pt x="34" y="1576"/>
                  </a:cubicBezTo>
                  <a:cubicBezTo>
                    <a:pt x="68" y="2043"/>
                    <a:pt x="468" y="2443"/>
                    <a:pt x="935" y="2577"/>
                  </a:cubicBezTo>
                  <a:cubicBezTo>
                    <a:pt x="1210" y="2668"/>
                    <a:pt x="1535" y="2711"/>
                    <a:pt x="1863" y="2711"/>
                  </a:cubicBezTo>
                  <a:cubicBezTo>
                    <a:pt x="2251" y="2711"/>
                    <a:pt x="2645" y="2652"/>
                    <a:pt x="2970" y="2543"/>
                  </a:cubicBezTo>
                  <a:cubicBezTo>
                    <a:pt x="3403" y="2377"/>
                    <a:pt x="3804" y="2076"/>
                    <a:pt x="4004" y="1643"/>
                  </a:cubicBezTo>
                  <a:cubicBezTo>
                    <a:pt x="4337" y="942"/>
                    <a:pt x="3970" y="75"/>
                    <a:pt x="3170" y="8"/>
                  </a:cubicBezTo>
                  <a:cubicBezTo>
                    <a:pt x="3118" y="3"/>
                    <a:pt x="3068" y="0"/>
                    <a:pt x="3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4245;p52">
              <a:extLst>
                <a:ext uri="{FF2B5EF4-FFF2-40B4-BE49-F238E27FC236}">
                  <a16:creationId xmlns:a16="http://schemas.microsoft.com/office/drawing/2014/main" id="{D0190975-1CEE-4322-93CA-2DABF4696DF8}"/>
                </a:ext>
              </a:extLst>
            </p:cNvPr>
            <p:cNvSpPr/>
            <p:nvPr/>
          </p:nvSpPr>
          <p:spPr>
            <a:xfrm>
              <a:off x="7330025" y="2997738"/>
              <a:ext cx="28375" cy="25575"/>
            </a:xfrm>
            <a:custGeom>
              <a:avLst/>
              <a:gdLst/>
              <a:ahLst/>
              <a:cxnLst/>
              <a:rect l="l" t="t" r="r" b="b"/>
              <a:pathLst>
                <a:path w="1135" h="1023" extrusionOk="0">
                  <a:moveTo>
                    <a:pt x="401" y="0"/>
                  </a:moveTo>
                  <a:cubicBezTo>
                    <a:pt x="293" y="0"/>
                    <a:pt x="197" y="31"/>
                    <a:pt x="134" y="104"/>
                  </a:cubicBezTo>
                  <a:cubicBezTo>
                    <a:pt x="34" y="204"/>
                    <a:pt x="1" y="305"/>
                    <a:pt x="34" y="438"/>
                  </a:cubicBezTo>
                  <a:cubicBezTo>
                    <a:pt x="34" y="538"/>
                    <a:pt x="101" y="671"/>
                    <a:pt x="167" y="738"/>
                  </a:cubicBezTo>
                  <a:cubicBezTo>
                    <a:pt x="305" y="903"/>
                    <a:pt x="510" y="1022"/>
                    <a:pt x="708" y="1022"/>
                  </a:cubicBezTo>
                  <a:cubicBezTo>
                    <a:pt x="751" y="1022"/>
                    <a:pt x="793" y="1017"/>
                    <a:pt x="835" y="1005"/>
                  </a:cubicBezTo>
                  <a:cubicBezTo>
                    <a:pt x="901" y="1005"/>
                    <a:pt x="968" y="972"/>
                    <a:pt x="1035" y="905"/>
                  </a:cubicBezTo>
                  <a:cubicBezTo>
                    <a:pt x="1068" y="872"/>
                    <a:pt x="1101" y="805"/>
                    <a:pt x="1101" y="772"/>
                  </a:cubicBezTo>
                  <a:cubicBezTo>
                    <a:pt x="1135" y="605"/>
                    <a:pt x="1101" y="438"/>
                    <a:pt x="1035" y="305"/>
                  </a:cubicBezTo>
                  <a:cubicBezTo>
                    <a:pt x="920" y="145"/>
                    <a:pt x="634" y="0"/>
                    <a:pt x="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4246;p52">
              <a:extLst>
                <a:ext uri="{FF2B5EF4-FFF2-40B4-BE49-F238E27FC236}">
                  <a16:creationId xmlns:a16="http://schemas.microsoft.com/office/drawing/2014/main" id="{0C1FA6F4-B7EB-4FDF-B417-E51DCB63CEDD}"/>
                </a:ext>
              </a:extLst>
            </p:cNvPr>
            <p:cNvSpPr/>
            <p:nvPr/>
          </p:nvSpPr>
          <p:spPr>
            <a:xfrm>
              <a:off x="7209950" y="3000313"/>
              <a:ext cx="28375" cy="22050"/>
            </a:xfrm>
            <a:custGeom>
              <a:avLst/>
              <a:gdLst/>
              <a:ahLst/>
              <a:cxnLst/>
              <a:rect l="l" t="t" r="r" b="b"/>
              <a:pathLst>
                <a:path w="1135" h="882" extrusionOk="0">
                  <a:moveTo>
                    <a:pt x="620" y="1"/>
                  </a:moveTo>
                  <a:cubicBezTo>
                    <a:pt x="467" y="1"/>
                    <a:pt x="303" y="59"/>
                    <a:pt x="167" y="168"/>
                  </a:cubicBezTo>
                  <a:cubicBezTo>
                    <a:pt x="67" y="268"/>
                    <a:pt x="0" y="435"/>
                    <a:pt x="34" y="568"/>
                  </a:cubicBezTo>
                  <a:cubicBezTo>
                    <a:pt x="67" y="702"/>
                    <a:pt x="200" y="769"/>
                    <a:pt x="334" y="835"/>
                  </a:cubicBezTo>
                  <a:cubicBezTo>
                    <a:pt x="424" y="865"/>
                    <a:pt x="520" y="882"/>
                    <a:pt x="618" y="882"/>
                  </a:cubicBezTo>
                  <a:cubicBezTo>
                    <a:pt x="737" y="882"/>
                    <a:pt x="857" y="857"/>
                    <a:pt x="968" y="802"/>
                  </a:cubicBezTo>
                  <a:cubicBezTo>
                    <a:pt x="1001" y="769"/>
                    <a:pt x="1034" y="735"/>
                    <a:pt x="1068" y="702"/>
                  </a:cubicBezTo>
                  <a:cubicBezTo>
                    <a:pt x="1134" y="602"/>
                    <a:pt x="1101" y="502"/>
                    <a:pt x="1101" y="402"/>
                  </a:cubicBezTo>
                  <a:cubicBezTo>
                    <a:pt x="1042" y="125"/>
                    <a:pt x="842" y="1"/>
                    <a:pt x="6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4247;p52">
              <a:extLst>
                <a:ext uri="{FF2B5EF4-FFF2-40B4-BE49-F238E27FC236}">
                  <a16:creationId xmlns:a16="http://schemas.microsoft.com/office/drawing/2014/main" id="{E7668F12-C42F-4E42-B4C7-499C7DA72157}"/>
                </a:ext>
              </a:extLst>
            </p:cNvPr>
            <p:cNvSpPr/>
            <p:nvPr/>
          </p:nvSpPr>
          <p:spPr>
            <a:xfrm>
              <a:off x="7262475" y="2972813"/>
              <a:ext cx="42550" cy="30875"/>
            </a:xfrm>
            <a:custGeom>
              <a:avLst/>
              <a:gdLst/>
              <a:ahLst/>
              <a:cxnLst/>
              <a:rect l="l" t="t" r="r" b="b"/>
              <a:pathLst>
                <a:path w="1702" h="1235" extrusionOk="0">
                  <a:moveTo>
                    <a:pt x="784" y="1"/>
                  </a:moveTo>
                  <a:cubicBezTo>
                    <a:pt x="686" y="1"/>
                    <a:pt x="590" y="12"/>
                    <a:pt x="501" y="34"/>
                  </a:cubicBezTo>
                  <a:cubicBezTo>
                    <a:pt x="301" y="67"/>
                    <a:pt x="134" y="167"/>
                    <a:pt x="34" y="334"/>
                  </a:cubicBezTo>
                  <a:cubicBezTo>
                    <a:pt x="1" y="434"/>
                    <a:pt x="1" y="534"/>
                    <a:pt x="1" y="668"/>
                  </a:cubicBezTo>
                  <a:cubicBezTo>
                    <a:pt x="1" y="734"/>
                    <a:pt x="1" y="835"/>
                    <a:pt x="34" y="901"/>
                  </a:cubicBezTo>
                  <a:cubicBezTo>
                    <a:pt x="67" y="1001"/>
                    <a:pt x="134" y="1035"/>
                    <a:pt x="201" y="1101"/>
                  </a:cubicBezTo>
                  <a:cubicBezTo>
                    <a:pt x="379" y="1190"/>
                    <a:pt x="586" y="1235"/>
                    <a:pt x="794" y="1235"/>
                  </a:cubicBezTo>
                  <a:cubicBezTo>
                    <a:pt x="898" y="1235"/>
                    <a:pt x="1001" y="1224"/>
                    <a:pt x="1101" y="1201"/>
                  </a:cubicBezTo>
                  <a:cubicBezTo>
                    <a:pt x="1268" y="1168"/>
                    <a:pt x="1435" y="1101"/>
                    <a:pt x="1502" y="968"/>
                  </a:cubicBezTo>
                  <a:cubicBezTo>
                    <a:pt x="1702" y="668"/>
                    <a:pt x="1602" y="301"/>
                    <a:pt x="1335" y="134"/>
                  </a:cubicBezTo>
                  <a:cubicBezTo>
                    <a:pt x="1179" y="45"/>
                    <a:pt x="979" y="1"/>
                    <a:pt x="7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4248;p52">
              <a:extLst>
                <a:ext uri="{FF2B5EF4-FFF2-40B4-BE49-F238E27FC236}">
                  <a16:creationId xmlns:a16="http://schemas.microsoft.com/office/drawing/2014/main" id="{61990371-A89B-4347-85A2-BF64B6469834}"/>
                </a:ext>
              </a:extLst>
            </p:cNvPr>
            <p:cNvSpPr/>
            <p:nvPr/>
          </p:nvSpPr>
          <p:spPr>
            <a:xfrm>
              <a:off x="7872925" y="3890963"/>
              <a:ext cx="31700" cy="32550"/>
            </a:xfrm>
            <a:custGeom>
              <a:avLst/>
              <a:gdLst/>
              <a:ahLst/>
              <a:cxnLst/>
              <a:rect l="l" t="t" r="r" b="b"/>
              <a:pathLst>
                <a:path w="1268" h="1302" extrusionOk="0">
                  <a:moveTo>
                    <a:pt x="0" y="1"/>
                  </a:moveTo>
                  <a:lnTo>
                    <a:pt x="0" y="1"/>
                  </a:lnTo>
                  <a:cubicBezTo>
                    <a:pt x="267" y="201"/>
                    <a:pt x="500" y="368"/>
                    <a:pt x="734" y="568"/>
                  </a:cubicBezTo>
                  <a:cubicBezTo>
                    <a:pt x="834" y="668"/>
                    <a:pt x="934" y="801"/>
                    <a:pt x="1034" y="902"/>
                  </a:cubicBezTo>
                  <a:cubicBezTo>
                    <a:pt x="1101" y="1035"/>
                    <a:pt x="1168" y="1168"/>
                    <a:pt x="1234" y="1302"/>
                  </a:cubicBezTo>
                  <a:cubicBezTo>
                    <a:pt x="1268" y="1135"/>
                    <a:pt x="1234" y="968"/>
                    <a:pt x="1168" y="835"/>
                  </a:cubicBezTo>
                  <a:cubicBezTo>
                    <a:pt x="1101" y="668"/>
                    <a:pt x="1001" y="535"/>
                    <a:pt x="867" y="435"/>
                  </a:cubicBezTo>
                  <a:cubicBezTo>
                    <a:pt x="734" y="301"/>
                    <a:pt x="601" y="201"/>
                    <a:pt x="467" y="134"/>
                  </a:cubicBezTo>
                  <a:cubicBezTo>
                    <a:pt x="334" y="68"/>
                    <a:pt x="167" y="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4249;p52">
              <a:extLst>
                <a:ext uri="{FF2B5EF4-FFF2-40B4-BE49-F238E27FC236}">
                  <a16:creationId xmlns:a16="http://schemas.microsoft.com/office/drawing/2014/main" id="{AE1FF185-015D-48B0-9BEA-50B15F0C8EA2}"/>
                </a:ext>
              </a:extLst>
            </p:cNvPr>
            <p:cNvSpPr/>
            <p:nvPr/>
          </p:nvSpPr>
          <p:spPr>
            <a:xfrm>
              <a:off x="7351700" y="3570738"/>
              <a:ext cx="118450" cy="85100"/>
            </a:xfrm>
            <a:custGeom>
              <a:avLst/>
              <a:gdLst/>
              <a:ahLst/>
              <a:cxnLst/>
              <a:rect l="l" t="t" r="r" b="b"/>
              <a:pathLst>
                <a:path w="4738" h="3404" extrusionOk="0">
                  <a:moveTo>
                    <a:pt x="2002" y="1"/>
                  </a:moveTo>
                  <a:cubicBezTo>
                    <a:pt x="1902" y="1"/>
                    <a:pt x="1769" y="1"/>
                    <a:pt x="1669" y="34"/>
                  </a:cubicBezTo>
                  <a:cubicBezTo>
                    <a:pt x="1469" y="67"/>
                    <a:pt x="1302" y="168"/>
                    <a:pt x="1135" y="268"/>
                  </a:cubicBezTo>
                  <a:cubicBezTo>
                    <a:pt x="968" y="368"/>
                    <a:pt x="835" y="501"/>
                    <a:pt x="701" y="668"/>
                  </a:cubicBezTo>
                  <a:cubicBezTo>
                    <a:pt x="535" y="801"/>
                    <a:pt x="435" y="935"/>
                    <a:pt x="301" y="1102"/>
                  </a:cubicBezTo>
                  <a:cubicBezTo>
                    <a:pt x="201" y="1268"/>
                    <a:pt x="68" y="1402"/>
                    <a:pt x="1" y="1602"/>
                  </a:cubicBezTo>
                  <a:cubicBezTo>
                    <a:pt x="201" y="1268"/>
                    <a:pt x="468" y="968"/>
                    <a:pt x="735" y="701"/>
                  </a:cubicBezTo>
                  <a:cubicBezTo>
                    <a:pt x="1035" y="468"/>
                    <a:pt x="1335" y="201"/>
                    <a:pt x="1702" y="134"/>
                  </a:cubicBezTo>
                  <a:lnTo>
                    <a:pt x="1969" y="134"/>
                  </a:lnTo>
                  <a:cubicBezTo>
                    <a:pt x="2036" y="168"/>
                    <a:pt x="2136" y="201"/>
                    <a:pt x="2136" y="234"/>
                  </a:cubicBezTo>
                  <a:cubicBezTo>
                    <a:pt x="2169" y="301"/>
                    <a:pt x="2136" y="368"/>
                    <a:pt x="2136" y="468"/>
                  </a:cubicBezTo>
                  <a:cubicBezTo>
                    <a:pt x="2102" y="534"/>
                    <a:pt x="2036" y="601"/>
                    <a:pt x="2002" y="701"/>
                  </a:cubicBezTo>
                  <a:cubicBezTo>
                    <a:pt x="1769" y="1001"/>
                    <a:pt x="1502" y="1268"/>
                    <a:pt x="1202" y="1502"/>
                  </a:cubicBezTo>
                  <a:lnTo>
                    <a:pt x="701" y="1935"/>
                  </a:lnTo>
                  <a:lnTo>
                    <a:pt x="701" y="1935"/>
                  </a:lnTo>
                  <a:lnTo>
                    <a:pt x="1302" y="1669"/>
                  </a:lnTo>
                  <a:cubicBezTo>
                    <a:pt x="1311" y="1665"/>
                    <a:pt x="1320" y="1662"/>
                    <a:pt x="1329" y="1658"/>
                  </a:cubicBezTo>
                  <a:lnTo>
                    <a:pt x="1329" y="1658"/>
                  </a:lnTo>
                  <a:lnTo>
                    <a:pt x="1335" y="1669"/>
                  </a:lnTo>
                  <a:cubicBezTo>
                    <a:pt x="1343" y="1661"/>
                    <a:pt x="1351" y="1654"/>
                    <a:pt x="1359" y="1647"/>
                  </a:cubicBezTo>
                  <a:lnTo>
                    <a:pt x="1359" y="1647"/>
                  </a:lnTo>
                  <a:cubicBezTo>
                    <a:pt x="1607" y="1554"/>
                    <a:pt x="1857" y="1461"/>
                    <a:pt x="2136" y="1368"/>
                  </a:cubicBezTo>
                  <a:cubicBezTo>
                    <a:pt x="2354" y="1314"/>
                    <a:pt x="2572" y="1259"/>
                    <a:pt x="2808" y="1259"/>
                  </a:cubicBezTo>
                  <a:cubicBezTo>
                    <a:pt x="2861" y="1259"/>
                    <a:pt x="2915" y="1262"/>
                    <a:pt x="2970" y="1268"/>
                  </a:cubicBezTo>
                  <a:cubicBezTo>
                    <a:pt x="2992" y="1257"/>
                    <a:pt x="3014" y="1253"/>
                    <a:pt x="3035" y="1253"/>
                  </a:cubicBezTo>
                  <a:cubicBezTo>
                    <a:pt x="3077" y="1253"/>
                    <a:pt x="3114" y="1268"/>
                    <a:pt x="3136" y="1268"/>
                  </a:cubicBezTo>
                  <a:cubicBezTo>
                    <a:pt x="3160" y="1268"/>
                    <a:pt x="3183" y="1284"/>
                    <a:pt x="3195" y="1294"/>
                  </a:cubicBezTo>
                  <a:lnTo>
                    <a:pt x="3195" y="1294"/>
                  </a:lnTo>
                  <a:cubicBezTo>
                    <a:pt x="3176" y="1329"/>
                    <a:pt x="3129" y="1376"/>
                    <a:pt x="3103" y="1402"/>
                  </a:cubicBezTo>
                  <a:cubicBezTo>
                    <a:pt x="3036" y="1435"/>
                    <a:pt x="2970" y="1502"/>
                    <a:pt x="2936" y="1535"/>
                  </a:cubicBezTo>
                  <a:cubicBezTo>
                    <a:pt x="2669" y="1669"/>
                    <a:pt x="2436" y="1802"/>
                    <a:pt x="2169" y="1935"/>
                  </a:cubicBezTo>
                  <a:lnTo>
                    <a:pt x="1769" y="2102"/>
                  </a:lnTo>
                  <a:lnTo>
                    <a:pt x="2202" y="2102"/>
                  </a:lnTo>
                  <a:cubicBezTo>
                    <a:pt x="2213" y="2101"/>
                    <a:pt x="2224" y="2099"/>
                    <a:pt x="2235" y="2098"/>
                  </a:cubicBezTo>
                  <a:lnTo>
                    <a:pt x="2235" y="2098"/>
                  </a:lnTo>
                  <a:lnTo>
                    <a:pt x="2236" y="2102"/>
                  </a:lnTo>
                  <a:cubicBezTo>
                    <a:pt x="2240" y="2100"/>
                    <a:pt x="2243" y="2099"/>
                    <a:pt x="2247" y="2097"/>
                  </a:cubicBezTo>
                  <a:lnTo>
                    <a:pt x="2247" y="2097"/>
                  </a:lnTo>
                  <a:cubicBezTo>
                    <a:pt x="2302" y="2091"/>
                    <a:pt x="2358" y="2088"/>
                    <a:pt x="2415" y="2088"/>
                  </a:cubicBezTo>
                  <a:cubicBezTo>
                    <a:pt x="2589" y="2088"/>
                    <a:pt x="2771" y="2112"/>
                    <a:pt x="2936" y="2136"/>
                  </a:cubicBezTo>
                  <a:cubicBezTo>
                    <a:pt x="3170" y="2169"/>
                    <a:pt x="3403" y="2269"/>
                    <a:pt x="3637" y="2369"/>
                  </a:cubicBezTo>
                  <a:cubicBezTo>
                    <a:pt x="3837" y="2503"/>
                    <a:pt x="4037" y="2636"/>
                    <a:pt x="4237" y="2836"/>
                  </a:cubicBezTo>
                  <a:cubicBezTo>
                    <a:pt x="4404" y="3003"/>
                    <a:pt x="4571" y="3203"/>
                    <a:pt x="4738" y="3403"/>
                  </a:cubicBezTo>
                  <a:cubicBezTo>
                    <a:pt x="4604" y="3170"/>
                    <a:pt x="4437" y="2970"/>
                    <a:pt x="4271" y="2769"/>
                  </a:cubicBezTo>
                  <a:cubicBezTo>
                    <a:pt x="4104" y="2603"/>
                    <a:pt x="3904" y="2436"/>
                    <a:pt x="3670" y="2302"/>
                  </a:cubicBezTo>
                  <a:cubicBezTo>
                    <a:pt x="3470" y="2169"/>
                    <a:pt x="3203" y="2069"/>
                    <a:pt x="2970" y="2002"/>
                  </a:cubicBezTo>
                  <a:cubicBezTo>
                    <a:pt x="2830" y="1967"/>
                    <a:pt x="2690" y="1951"/>
                    <a:pt x="2555" y="1943"/>
                  </a:cubicBezTo>
                  <a:lnTo>
                    <a:pt x="2555" y="1943"/>
                  </a:lnTo>
                  <a:cubicBezTo>
                    <a:pt x="2715" y="1862"/>
                    <a:pt x="2876" y="1782"/>
                    <a:pt x="3036" y="1702"/>
                  </a:cubicBezTo>
                  <a:cubicBezTo>
                    <a:pt x="3103" y="1635"/>
                    <a:pt x="3170" y="1602"/>
                    <a:pt x="3237" y="1569"/>
                  </a:cubicBezTo>
                  <a:cubicBezTo>
                    <a:pt x="3270" y="1502"/>
                    <a:pt x="3337" y="1468"/>
                    <a:pt x="3403" y="1368"/>
                  </a:cubicBezTo>
                  <a:cubicBezTo>
                    <a:pt x="3403" y="1335"/>
                    <a:pt x="3437" y="1302"/>
                    <a:pt x="3403" y="1235"/>
                  </a:cubicBezTo>
                  <a:cubicBezTo>
                    <a:pt x="3403" y="1202"/>
                    <a:pt x="3370" y="1168"/>
                    <a:pt x="3337" y="1135"/>
                  </a:cubicBezTo>
                  <a:cubicBezTo>
                    <a:pt x="3303" y="1102"/>
                    <a:pt x="3237" y="1102"/>
                    <a:pt x="3203" y="1068"/>
                  </a:cubicBezTo>
                  <a:lnTo>
                    <a:pt x="2970" y="1068"/>
                  </a:lnTo>
                  <a:cubicBezTo>
                    <a:pt x="2917" y="1062"/>
                    <a:pt x="2863" y="1060"/>
                    <a:pt x="2810" y="1060"/>
                  </a:cubicBezTo>
                  <a:cubicBezTo>
                    <a:pt x="2563" y="1060"/>
                    <a:pt x="2316" y="1119"/>
                    <a:pt x="2069" y="1202"/>
                  </a:cubicBezTo>
                  <a:cubicBezTo>
                    <a:pt x="1950" y="1228"/>
                    <a:pt x="1836" y="1260"/>
                    <a:pt x="1726" y="1297"/>
                  </a:cubicBezTo>
                  <a:lnTo>
                    <a:pt x="1726" y="1297"/>
                  </a:lnTo>
                  <a:cubicBezTo>
                    <a:pt x="1872" y="1144"/>
                    <a:pt x="2009" y="983"/>
                    <a:pt x="2136" y="801"/>
                  </a:cubicBezTo>
                  <a:cubicBezTo>
                    <a:pt x="2202" y="735"/>
                    <a:pt x="2269" y="635"/>
                    <a:pt x="2303" y="534"/>
                  </a:cubicBezTo>
                  <a:cubicBezTo>
                    <a:pt x="2336" y="434"/>
                    <a:pt x="2369" y="301"/>
                    <a:pt x="2303" y="168"/>
                  </a:cubicBezTo>
                  <a:cubicBezTo>
                    <a:pt x="2236" y="67"/>
                    <a:pt x="2102" y="34"/>
                    <a:pt x="2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4250;p52">
              <a:extLst>
                <a:ext uri="{FF2B5EF4-FFF2-40B4-BE49-F238E27FC236}">
                  <a16:creationId xmlns:a16="http://schemas.microsoft.com/office/drawing/2014/main" id="{164BCF92-E95F-4013-B524-5DE37F29EA12}"/>
                </a:ext>
              </a:extLst>
            </p:cNvPr>
            <p:cNvSpPr/>
            <p:nvPr/>
          </p:nvSpPr>
          <p:spPr>
            <a:xfrm>
              <a:off x="6660375" y="3990213"/>
              <a:ext cx="255225" cy="139500"/>
            </a:xfrm>
            <a:custGeom>
              <a:avLst/>
              <a:gdLst/>
              <a:ahLst/>
              <a:cxnLst/>
              <a:rect l="l" t="t" r="r" b="b"/>
              <a:pathLst>
                <a:path w="10209" h="5580" extrusionOk="0">
                  <a:moveTo>
                    <a:pt x="10208" y="0"/>
                  </a:moveTo>
                  <a:lnTo>
                    <a:pt x="10208" y="0"/>
                  </a:lnTo>
                  <a:cubicBezTo>
                    <a:pt x="9774" y="1068"/>
                    <a:pt x="9274" y="2102"/>
                    <a:pt x="8640" y="3036"/>
                  </a:cubicBezTo>
                  <a:cubicBezTo>
                    <a:pt x="8307" y="3470"/>
                    <a:pt x="7940" y="3903"/>
                    <a:pt x="7506" y="4270"/>
                  </a:cubicBezTo>
                  <a:cubicBezTo>
                    <a:pt x="7106" y="4670"/>
                    <a:pt x="6606" y="4937"/>
                    <a:pt x="6105" y="5137"/>
                  </a:cubicBezTo>
                  <a:cubicBezTo>
                    <a:pt x="5658" y="5305"/>
                    <a:pt x="5188" y="5379"/>
                    <a:pt x="4713" y="5379"/>
                  </a:cubicBezTo>
                  <a:cubicBezTo>
                    <a:pt x="4621" y="5379"/>
                    <a:pt x="4529" y="5376"/>
                    <a:pt x="4437" y="5371"/>
                  </a:cubicBezTo>
                  <a:cubicBezTo>
                    <a:pt x="4170" y="5338"/>
                    <a:pt x="3904" y="5304"/>
                    <a:pt x="3637" y="5238"/>
                  </a:cubicBezTo>
                  <a:cubicBezTo>
                    <a:pt x="3370" y="5171"/>
                    <a:pt x="3103" y="5071"/>
                    <a:pt x="2836" y="4971"/>
                  </a:cubicBezTo>
                  <a:cubicBezTo>
                    <a:pt x="2302" y="4771"/>
                    <a:pt x="1802" y="4504"/>
                    <a:pt x="1335" y="4170"/>
                  </a:cubicBezTo>
                  <a:cubicBezTo>
                    <a:pt x="868" y="3870"/>
                    <a:pt x="401" y="3503"/>
                    <a:pt x="1" y="3136"/>
                  </a:cubicBezTo>
                  <a:lnTo>
                    <a:pt x="1" y="3136"/>
                  </a:lnTo>
                  <a:cubicBezTo>
                    <a:pt x="768" y="3970"/>
                    <a:pt x="1702" y="4670"/>
                    <a:pt x="2769" y="5137"/>
                  </a:cubicBezTo>
                  <a:cubicBezTo>
                    <a:pt x="3303" y="5371"/>
                    <a:pt x="3870" y="5504"/>
                    <a:pt x="4437" y="5571"/>
                  </a:cubicBezTo>
                  <a:cubicBezTo>
                    <a:pt x="4529" y="5576"/>
                    <a:pt x="4622" y="5579"/>
                    <a:pt x="4716" y="5579"/>
                  </a:cubicBezTo>
                  <a:cubicBezTo>
                    <a:pt x="5198" y="5579"/>
                    <a:pt x="5697" y="5505"/>
                    <a:pt x="6172" y="5338"/>
                  </a:cubicBezTo>
                  <a:cubicBezTo>
                    <a:pt x="6706" y="5137"/>
                    <a:pt x="7206" y="4804"/>
                    <a:pt x="7640" y="4437"/>
                  </a:cubicBezTo>
                  <a:cubicBezTo>
                    <a:pt x="8073" y="4037"/>
                    <a:pt x="8440" y="3603"/>
                    <a:pt x="8774" y="3103"/>
                  </a:cubicBezTo>
                  <a:cubicBezTo>
                    <a:pt x="9074" y="2636"/>
                    <a:pt x="9341" y="2135"/>
                    <a:pt x="9574" y="1602"/>
                  </a:cubicBezTo>
                  <a:cubicBezTo>
                    <a:pt x="9808" y="1068"/>
                    <a:pt x="10008" y="534"/>
                    <a:pt x="10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251;p52">
              <a:extLst>
                <a:ext uri="{FF2B5EF4-FFF2-40B4-BE49-F238E27FC236}">
                  <a16:creationId xmlns:a16="http://schemas.microsoft.com/office/drawing/2014/main" id="{3932FBCC-BF12-4D7E-B740-13D8FBADAD89}"/>
                </a:ext>
              </a:extLst>
            </p:cNvPr>
            <p:cNvSpPr/>
            <p:nvPr/>
          </p:nvSpPr>
          <p:spPr>
            <a:xfrm>
              <a:off x="7106525" y="3874738"/>
              <a:ext cx="479550" cy="158850"/>
            </a:xfrm>
            <a:custGeom>
              <a:avLst/>
              <a:gdLst/>
              <a:ahLst/>
              <a:cxnLst/>
              <a:rect l="l" t="t" r="r" b="b"/>
              <a:pathLst>
                <a:path w="19182" h="6354" extrusionOk="0">
                  <a:moveTo>
                    <a:pt x="6688" y="0"/>
                  </a:moveTo>
                  <a:cubicBezTo>
                    <a:pt x="6077" y="0"/>
                    <a:pt x="5468" y="48"/>
                    <a:pt x="4871" y="150"/>
                  </a:cubicBezTo>
                  <a:cubicBezTo>
                    <a:pt x="3970" y="316"/>
                    <a:pt x="3103" y="583"/>
                    <a:pt x="2269" y="950"/>
                  </a:cubicBezTo>
                  <a:cubicBezTo>
                    <a:pt x="1469" y="1317"/>
                    <a:pt x="701" y="1784"/>
                    <a:pt x="1" y="2351"/>
                  </a:cubicBezTo>
                  <a:cubicBezTo>
                    <a:pt x="735" y="1817"/>
                    <a:pt x="1502" y="1384"/>
                    <a:pt x="2303" y="1050"/>
                  </a:cubicBezTo>
                  <a:cubicBezTo>
                    <a:pt x="3136" y="683"/>
                    <a:pt x="4004" y="450"/>
                    <a:pt x="4904" y="316"/>
                  </a:cubicBezTo>
                  <a:cubicBezTo>
                    <a:pt x="5494" y="227"/>
                    <a:pt x="6087" y="183"/>
                    <a:pt x="6679" y="183"/>
                  </a:cubicBezTo>
                  <a:cubicBezTo>
                    <a:pt x="7862" y="183"/>
                    <a:pt x="9041" y="361"/>
                    <a:pt x="10175" y="717"/>
                  </a:cubicBezTo>
                  <a:cubicBezTo>
                    <a:pt x="11909" y="1184"/>
                    <a:pt x="13511" y="2018"/>
                    <a:pt x="15012" y="2985"/>
                  </a:cubicBezTo>
                  <a:cubicBezTo>
                    <a:pt x="15779" y="3452"/>
                    <a:pt x="16479" y="3986"/>
                    <a:pt x="17180" y="4553"/>
                  </a:cubicBezTo>
                  <a:cubicBezTo>
                    <a:pt x="17880" y="5120"/>
                    <a:pt x="18547" y="5720"/>
                    <a:pt x="19181" y="6354"/>
                  </a:cubicBezTo>
                  <a:cubicBezTo>
                    <a:pt x="17980" y="5020"/>
                    <a:pt x="16613" y="3852"/>
                    <a:pt x="15112" y="2851"/>
                  </a:cubicBezTo>
                  <a:cubicBezTo>
                    <a:pt x="13611" y="1851"/>
                    <a:pt x="11976" y="1017"/>
                    <a:pt x="10242" y="516"/>
                  </a:cubicBezTo>
                  <a:cubicBezTo>
                    <a:pt x="9093" y="185"/>
                    <a:pt x="7886" y="0"/>
                    <a:pt x="6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252;p52">
              <a:extLst>
                <a:ext uri="{FF2B5EF4-FFF2-40B4-BE49-F238E27FC236}">
                  <a16:creationId xmlns:a16="http://schemas.microsoft.com/office/drawing/2014/main" id="{5E619EA3-243E-450C-BDE8-7D33200FFEA4}"/>
                </a:ext>
              </a:extLst>
            </p:cNvPr>
            <p:cNvSpPr/>
            <p:nvPr/>
          </p:nvSpPr>
          <p:spPr>
            <a:xfrm>
              <a:off x="6900550" y="4037738"/>
              <a:ext cx="117625" cy="185175"/>
            </a:xfrm>
            <a:custGeom>
              <a:avLst/>
              <a:gdLst/>
              <a:ahLst/>
              <a:cxnLst/>
              <a:rect l="l" t="t" r="r" b="b"/>
              <a:pathLst>
                <a:path w="4705" h="7407" extrusionOk="0">
                  <a:moveTo>
                    <a:pt x="4704" y="1"/>
                  </a:moveTo>
                  <a:lnTo>
                    <a:pt x="4704" y="1"/>
                  </a:lnTo>
                  <a:cubicBezTo>
                    <a:pt x="4471" y="401"/>
                    <a:pt x="4237" y="801"/>
                    <a:pt x="4037" y="1202"/>
                  </a:cubicBezTo>
                  <a:cubicBezTo>
                    <a:pt x="3837" y="1635"/>
                    <a:pt x="3670" y="2069"/>
                    <a:pt x="3503" y="2503"/>
                  </a:cubicBezTo>
                  <a:cubicBezTo>
                    <a:pt x="3197" y="3298"/>
                    <a:pt x="2947" y="4094"/>
                    <a:pt x="2779" y="4941"/>
                  </a:cubicBezTo>
                  <a:lnTo>
                    <a:pt x="2779" y="4941"/>
                  </a:lnTo>
                  <a:cubicBezTo>
                    <a:pt x="2617" y="4730"/>
                    <a:pt x="2441" y="4523"/>
                    <a:pt x="2202" y="4337"/>
                  </a:cubicBezTo>
                  <a:cubicBezTo>
                    <a:pt x="2069" y="4237"/>
                    <a:pt x="1902" y="4137"/>
                    <a:pt x="1702" y="4104"/>
                  </a:cubicBezTo>
                  <a:lnTo>
                    <a:pt x="1602" y="4137"/>
                  </a:lnTo>
                  <a:lnTo>
                    <a:pt x="1535" y="4137"/>
                  </a:lnTo>
                  <a:cubicBezTo>
                    <a:pt x="1502" y="4170"/>
                    <a:pt x="1468" y="4170"/>
                    <a:pt x="1468" y="4170"/>
                  </a:cubicBezTo>
                  <a:lnTo>
                    <a:pt x="1402" y="4237"/>
                  </a:lnTo>
                  <a:cubicBezTo>
                    <a:pt x="1302" y="4304"/>
                    <a:pt x="1235" y="4404"/>
                    <a:pt x="1202" y="4504"/>
                  </a:cubicBezTo>
                  <a:cubicBezTo>
                    <a:pt x="1168" y="4704"/>
                    <a:pt x="1202" y="4871"/>
                    <a:pt x="1268" y="5038"/>
                  </a:cubicBezTo>
                  <a:cubicBezTo>
                    <a:pt x="1335" y="5238"/>
                    <a:pt x="1402" y="5371"/>
                    <a:pt x="1502" y="5538"/>
                  </a:cubicBezTo>
                  <a:cubicBezTo>
                    <a:pt x="1611" y="5702"/>
                    <a:pt x="1720" y="5856"/>
                    <a:pt x="1835" y="6000"/>
                  </a:cubicBezTo>
                  <a:lnTo>
                    <a:pt x="1835" y="6000"/>
                  </a:lnTo>
                  <a:cubicBezTo>
                    <a:pt x="1614" y="5902"/>
                    <a:pt x="1381" y="5820"/>
                    <a:pt x="1135" y="5738"/>
                  </a:cubicBezTo>
                  <a:cubicBezTo>
                    <a:pt x="968" y="5672"/>
                    <a:pt x="735" y="5638"/>
                    <a:pt x="534" y="5605"/>
                  </a:cubicBezTo>
                  <a:cubicBezTo>
                    <a:pt x="434" y="5605"/>
                    <a:pt x="334" y="5605"/>
                    <a:pt x="234" y="5672"/>
                  </a:cubicBezTo>
                  <a:cubicBezTo>
                    <a:pt x="101" y="5705"/>
                    <a:pt x="34" y="5838"/>
                    <a:pt x="34" y="5938"/>
                  </a:cubicBezTo>
                  <a:cubicBezTo>
                    <a:pt x="1" y="6172"/>
                    <a:pt x="101" y="6372"/>
                    <a:pt x="268" y="6539"/>
                  </a:cubicBezTo>
                  <a:cubicBezTo>
                    <a:pt x="401" y="6672"/>
                    <a:pt x="534" y="6806"/>
                    <a:pt x="735" y="6906"/>
                  </a:cubicBezTo>
                  <a:cubicBezTo>
                    <a:pt x="1068" y="7106"/>
                    <a:pt x="1435" y="7273"/>
                    <a:pt x="1802" y="7406"/>
                  </a:cubicBezTo>
                  <a:cubicBezTo>
                    <a:pt x="1435" y="7239"/>
                    <a:pt x="1101" y="7073"/>
                    <a:pt x="768" y="6839"/>
                  </a:cubicBezTo>
                  <a:cubicBezTo>
                    <a:pt x="601" y="6706"/>
                    <a:pt x="468" y="6606"/>
                    <a:pt x="334" y="6439"/>
                  </a:cubicBezTo>
                  <a:cubicBezTo>
                    <a:pt x="201" y="6305"/>
                    <a:pt x="134" y="6139"/>
                    <a:pt x="134" y="5938"/>
                  </a:cubicBezTo>
                  <a:cubicBezTo>
                    <a:pt x="167" y="5872"/>
                    <a:pt x="201" y="5805"/>
                    <a:pt x="268" y="5772"/>
                  </a:cubicBezTo>
                  <a:cubicBezTo>
                    <a:pt x="368" y="5738"/>
                    <a:pt x="434" y="5738"/>
                    <a:pt x="534" y="5738"/>
                  </a:cubicBezTo>
                  <a:cubicBezTo>
                    <a:pt x="735" y="5772"/>
                    <a:pt x="901" y="5805"/>
                    <a:pt x="1101" y="5872"/>
                  </a:cubicBezTo>
                  <a:cubicBezTo>
                    <a:pt x="1448" y="5998"/>
                    <a:pt x="1765" y="6153"/>
                    <a:pt x="2108" y="6311"/>
                  </a:cubicBezTo>
                  <a:lnTo>
                    <a:pt x="2108" y="6311"/>
                  </a:lnTo>
                  <a:cubicBezTo>
                    <a:pt x="2117" y="6320"/>
                    <a:pt x="2126" y="6329"/>
                    <a:pt x="2136" y="6339"/>
                  </a:cubicBezTo>
                  <a:lnTo>
                    <a:pt x="2144" y="6327"/>
                  </a:lnTo>
                  <a:lnTo>
                    <a:pt x="2144" y="6327"/>
                  </a:lnTo>
                  <a:cubicBezTo>
                    <a:pt x="2152" y="6331"/>
                    <a:pt x="2161" y="6335"/>
                    <a:pt x="2169" y="6339"/>
                  </a:cubicBezTo>
                  <a:lnTo>
                    <a:pt x="2636" y="6606"/>
                  </a:lnTo>
                  <a:lnTo>
                    <a:pt x="2636" y="6606"/>
                  </a:lnTo>
                  <a:lnTo>
                    <a:pt x="2269" y="6205"/>
                  </a:lnTo>
                  <a:cubicBezTo>
                    <a:pt x="2035" y="5972"/>
                    <a:pt x="1835" y="5705"/>
                    <a:pt x="1669" y="5405"/>
                  </a:cubicBezTo>
                  <a:cubicBezTo>
                    <a:pt x="1568" y="5271"/>
                    <a:pt x="1502" y="5138"/>
                    <a:pt x="1468" y="4971"/>
                  </a:cubicBezTo>
                  <a:cubicBezTo>
                    <a:pt x="1402" y="4838"/>
                    <a:pt x="1368" y="4671"/>
                    <a:pt x="1402" y="4537"/>
                  </a:cubicBezTo>
                  <a:cubicBezTo>
                    <a:pt x="1435" y="4471"/>
                    <a:pt x="1468" y="4404"/>
                    <a:pt x="1535" y="4371"/>
                  </a:cubicBezTo>
                  <a:lnTo>
                    <a:pt x="1568" y="4371"/>
                  </a:lnTo>
                  <a:cubicBezTo>
                    <a:pt x="1568" y="4337"/>
                    <a:pt x="1602" y="4337"/>
                    <a:pt x="1602" y="4337"/>
                  </a:cubicBezTo>
                  <a:lnTo>
                    <a:pt x="1702" y="4337"/>
                  </a:lnTo>
                  <a:cubicBezTo>
                    <a:pt x="1802" y="4337"/>
                    <a:pt x="1969" y="4404"/>
                    <a:pt x="2069" y="4504"/>
                  </a:cubicBezTo>
                  <a:cubicBezTo>
                    <a:pt x="2336" y="4704"/>
                    <a:pt x="2569" y="4938"/>
                    <a:pt x="2736" y="5205"/>
                  </a:cubicBezTo>
                  <a:lnTo>
                    <a:pt x="2903" y="5405"/>
                  </a:lnTo>
                  <a:lnTo>
                    <a:pt x="2936" y="5171"/>
                  </a:lnTo>
                  <a:cubicBezTo>
                    <a:pt x="3003" y="4738"/>
                    <a:pt x="3103" y="4304"/>
                    <a:pt x="3236" y="3837"/>
                  </a:cubicBezTo>
                  <a:cubicBezTo>
                    <a:pt x="3336" y="3403"/>
                    <a:pt x="3470" y="2970"/>
                    <a:pt x="3637" y="2536"/>
                  </a:cubicBezTo>
                  <a:cubicBezTo>
                    <a:pt x="3770" y="2102"/>
                    <a:pt x="3937" y="1669"/>
                    <a:pt x="4104" y="1235"/>
                  </a:cubicBezTo>
                  <a:cubicBezTo>
                    <a:pt x="4304" y="835"/>
                    <a:pt x="4504" y="401"/>
                    <a:pt x="47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253;p52">
              <a:extLst>
                <a:ext uri="{FF2B5EF4-FFF2-40B4-BE49-F238E27FC236}">
                  <a16:creationId xmlns:a16="http://schemas.microsoft.com/office/drawing/2014/main" id="{628F01AE-EF81-4870-A14C-5D0AA6276637}"/>
                </a:ext>
              </a:extLst>
            </p:cNvPr>
            <p:cNvSpPr/>
            <p:nvPr/>
          </p:nvSpPr>
          <p:spPr>
            <a:xfrm>
              <a:off x="8215650" y="3915988"/>
              <a:ext cx="52575" cy="27550"/>
            </a:xfrm>
            <a:custGeom>
              <a:avLst/>
              <a:gdLst/>
              <a:ahLst/>
              <a:cxnLst/>
              <a:rect l="l" t="t" r="r" b="b"/>
              <a:pathLst>
                <a:path w="2103" h="1102" extrusionOk="0">
                  <a:moveTo>
                    <a:pt x="635" y="1"/>
                  </a:moveTo>
                  <a:cubicBezTo>
                    <a:pt x="435" y="1"/>
                    <a:pt x="201" y="1"/>
                    <a:pt x="1" y="67"/>
                  </a:cubicBezTo>
                  <a:cubicBezTo>
                    <a:pt x="435" y="134"/>
                    <a:pt x="802" y="201"/>
                    <a:pt x="1168" y="368"/>
                  </a:cubicBezTo>
                  <a:cubicBezTo>
                    <a:pt x="1369" y="434"/>
                    <a:pt x="1535" y="534"/>
                    <a:pt x="1669" y="668"/>
                  </a:cubicBezTo>
                  <a:cubicBezTo>
                    <a:pt x="1836" y="801"/>
                    <a:pt x="1936" y="935"/>
                    <a:pt x="2102" y="1101"/>
                  </a:cubicBezTo>
                  <a:cubicBezTo>
                    <a:pt x="2036" y="901"/>
                    <a:pt x="1936" y="701"/>
                    <a:pt x="1802" y="534"/>
                  </a:cubicBezTo>
                  <a:cubicBezTo>
                    <a:pt x="1635" y="368"/>
                    <a:pt x="1469" y="234"/>
                    <a:pt x="1269" y="167"/>
                  </a:cubicBezTo>
                  <a:cubicBezTo>
                    <a:pt x="1068" y="67"/>
                    <a:pt x="835" y="34"/>
                    <a:pt x="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254;p52">
              <a:extLst>
                <a:ext uri="{FF2B5EF4-FFF2-40B4-BE49-F238E27FC236}">
                  <a16:creationId xmlns:a16="http://schemas.microsoft.com/office/drawing/2014/main" id="{51511478-1292-4360-85CD-8C68109B84BF}"/>
                </a:ext>
              </a:extLst>
            </p:cNvPr>
            <p:cNvSpPr/>
            <p:nvPr/>
          </p:nvSpPr>
          <p:spPr>
            <a:xfrm>
              <a:off x="7907950" y="3937663"/>
              <a:ext cx="125950" cy="112625"/>
            </a:xfrm>
            <a:custGeom>
              <a:avLst/>
              <a:gdLst/>
              <a:ahLst/>
              <a:cxnLst/>
              <a:rect l="l" t="t" r="r" b="b"/>
              <a:pathLst>
                <a:path w="5038" h="4505" extrusionOk="0">
                  <a:moveTo>
                    <a:pt x="5004" y="1"/>
                  </a:moveTo>
                  <a:cubicBezTo>
                    <a:pt x="5004" y="234"/>
                    <a:pt x="4970" y="501"/>
                    <a:pt x="4970" y="735"/>
                  </a:cubicBezTo>
                  <a:cubicBezTo>
                    <a:pt x="4937" y="968"/>
                    <a:pt x="4937" y="1235"/>
                    <a:pt x="4870" y="1469"/>
                  </a:cubicBezTo>
                  <a:cubicBezTo>
                    <a:pt x="4837" y="1569"/>
                    <a:pt x="4804" y="1702"/>
                    <a:pt x="4737" y="1769"/>
                  </a:cubicBezTo>
                  <a:lnTo>
                    <a:pt x="4670" y="1769"/>
                  </a:lnTo>
                  <a:cubicBezTo>
                    <a:pt x="4637" y="1735"/>
                    <a:pt x="4603" y="1669"/>
                    <a:pt x="4603" y="1635"/>
                  </a:cubicBezTo>
                  <a:cubicBezTo>
                    <a:pt x="4537" y="1402"/>
                    <a:pt x="4537" y="1135"/>
                    <a:pt x="4537" y="902"/>
                  </a:cubicBezTo>
                  <a:lnTo>
                    <a:pt x="4537" y="101"/>
                  </a:lnTo>
                  <a:lnTo>
                    <a:pt x="4337" y="902"/>
                  </a:lnTo>
                  <a:cubicBezTo>
                    <a:pt x="4303" y="1135"/>
                    <a:pt x="4236" y="1369"/>
                    <a:pt x="4136" y="1602"/>
                  </a:cubicBezTo>
                  <a:cubicBezTo>
                    <a:pt x="4070" y="1836"/>
                    <a:pt x="3970" y="2069"/>
                    <a:pt x="3836" y="2269"/>
                  </a:cubicBezTo>
                  <a:cubicBezTo>
                    <a:pt x="3769" y="2369"/>
                    <a:pt x="3703" y="2469"/>
                    <a:pt x="3603" y="2503"/>
                  </a:cubicBezTo>
                  <a:cubicBezTo>
                    <a:pt x="3569" y="2519"/>
                    <a:pt x="3528" y="2528"/>
                    <a:pt x="3486" y="2528"/>
                  </a:cubicBezTo>
                  <a:cubicBezTo>
                    <a:pt x="3444" y="2528"/>
                    <a:pt x="3403" y="2519"/>
                    <a:pt x="3369" y="2503"/>
                  </a:cubicBezTo>
                  <a:cubicBezTo>
                    <a:pt x="3336" y="2436"/>
                    <a:pt x="3302" y="2336"/>
                    <a:pt x="3336" y="2202"/>
                  </a:cubicBezTo>
                  <a:cubicBezTo>
                    <a:pt x="3336" y="2122"/>
                    <a:pt x="3357" y="2020"/>
                    <a:pt x="3383" y="1931"/>
                  </a:cubicBezTo>
                  <a:lnTo>
                    <a:pt x="3383" y="1931"/>
                  </a:lnTo>
                  <a:cubicBezTo>
                    <a:pt x="3390" y="1922"/>
                    <a:pt x="3396" y="1912"/>
                    <a:pt x="3403" y="1902"/>
                  </a:cubicBezTo>
                  <a:lnTo>
                    <a:pt x="3393" y="1898"/>
                  </a:lnTo>
                  <a:lnTo>
                    <a:pt x="3393" y="1898"/>
                  </a:lnTo>
                  <a:cubicBezTo>
                    <a:pt x="3396" y="1888"/>
                    <a:pt x="3399" y="1878"/>
                    <a:pt x="3403" y="1869"/>
                  </a:cubicBezTo>
                  <a:lnTo>
                    <a:pt x="3669" y="1035"/>
                  </a:lnTo>
                  <a:lnTo>
                    <a:pt x="3202" y="1769"/>
                  </a:lnTo>
                  <a:cubicBezTo>
                    <a:pt x="3036" y="2069"/>
                    <a:pt x="2802" y="2369"/>
                    <a:pt x="2602" y="2636"/>
                  </a:cubicBezTo>
                  <a:cubicBezTo>
                    <a:pt x="2368" y="2936"/>
                    <a:pt x="2135" y="3203"/>
                    <a:pt x="1868" y="3437"/>
                  </a:cubicBezTo>
                  <a:cubicBezTo>
                    <a:pt x="1601" y="3670"/>
                    <a:pt x="1301" y="3904"/>
                    <a:pt x="1001" y="4104"/>
                  </a:cubicBezTo>
                  <a:cubicBezTo>
                    <a:pt x="701" y="4271"/>
                    <a:pt x="367" y="4404"/>
                    <a:pt x="0" y="4504"/>
                  </a:cubicBezTo>
                  <a:cubicBezTo>
                    <a:pt x="367" y="4471"/>
                    <a:pt x="701" y="4337"/>
                    <a:pt x="1034" y="4171"/>
                  </a:cubicBezTo>
                  <a:cubicBezTo>
                    <a:pt x="1368" y="4004"/>
                    <a:pt x="1668" y="3770"/>
                    <a:pt x="1968" y="3537"/>
                  </a:cubicBezTo>
                  <a:cubicBezTo>
                    <a:pt x="2235" y="3303"/>
                    <a:pt x="2502" y="3036"/>
                    <a:pt x="2735" y="2770"/>
                  </a:cubicBezTo>
                  <a:cubicBezTo>
                    <a:pt x="2860" y="2627"/>
                    <a:pt x="2985" y="2475"/>
                    <a:pt x="3105" y="2318"/>
                  </a:cubicBezTo>
                  <a:lnTo>
                    <a:pt x="3105" y="2318"/>
                  </a:lnTo>
                  <a:cubicBezTo>
                    <a:pt x="3112" y="2424"/>
                    <a:pt x="3139" y="2539"/>
                    <a:pt x="3236" y="2636"/>
                  </a:cubicBezTo>
                  <a:cubicBezTo>
                    <a:pt x="3302" y="2703"/>
                    <a:pt x="3403" y="2736"/>
                    <a:pt x="3469" y="2736"/>
                  </a:cubicBezTo>
                  <a:cubicBezTo>
                    <a:pt x="3489" y="2746"/>
                    <a:pt x="3511" y="2750"/>
                    <a:pt x="3535" y="2750"/>
                  </a:cubicBezTo>
                  <a:cubicBezTo>
                    <a:pt x="3592" y="2750"/>
                    <a:pt x="3656" y="2726"/>
                    <a:pt x="3703" y="2703"/>
                  </a:cubicBezTo>
                  <a:cubicBezTo>
                    <a:pt x="3870" y="2636"/>
                    <a:pt x="3936" y="2503"/>
                    <a:pt x="4003" y="2403"/>
                  </a:cubicBezTo>
                  <a:cubicBezTo>
                    <a:pt x="4170" y="2169"/>
                    <a:pt x="4236" y="1936"/>
                    <a:pt x="4337" y="1669"/>
                  </a:cubicBezTo>
                  <a:cubicBezTo>
                    <a:pt x="4358" y="1593"/>
                    <a:pt x="4380" y="1515"/>
                    <a:pt x="4401" y="1434"/>
                  </a:cubicBezTo>
                  <a:lnTo>
                    <a:pt x="4401" y="1434"/>
                  </a:lnTo>
                  <a:cubicBezTo>
                    <a:pt x="4416" y="1515"/>
                    <a:pt x="4438" y="1594"/>
                    <a:pt x="4470" y="1669"/>
                  </a:cubicBezTo>
                  <a:cubicBezTo>
                    <a:pt x="4503" y="1735"/>
                    <a:pt x="4537" y="1802"/>
                    <a:pt x="4603" y="1869"/>
                  </a:cubicBezTo>
                  <a:cubicBezTo>
                    <a:pt x="4637" y="1902"/>
                    <a:pt x="4670" y="1902"/>
                    <a:pt x="4703" y="1902"/>
                  </a:cubicBezTo>
                  <a:cubicBezTo>
                    <a:pt x="4770" y="1902"/>
                    <a:pt x="4804" y="1902"/>
                    <a:pt x="4837" y="1869"/>
                  </a:cubicBezTo>
                  <a:cubicBezTo>
                    <a:pt x="4970" y="1735"/>
                    <a:pt x="4970" y="1602"/>
                    <a:pt x="5004" y="1502"/>
                  </a:cubicBezTo>
                  <a:cubicBezTo>
                    <a:pt x="5037" y="1235"/>
                    <a:pt x="5037" y="1002"/>
                    <a:pt x="5037" y="735"/>
                  </a:cubicBezTo>
                  <a:cubicBezTo>
                    <a:pt x="5037" y="501"/>
                    <a:pt x="5004" y="234"/>
                    <a:pt x="50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255;p52">
              <a:extLst>
                <a:ext uri="{FF2B5EF4-FFF2-40B4-BE49-F238E27FC236}">
                  <a16:creationId xmlns:a16="http://schemas.microsoft.com/office/drawing/2014/main" id="{004A6A0A-147B-4311-84F9-141A0F0A9332}"/>
                </a:ext>
              </a:extLst>
            </p:cNvPr>
            <p:cNvSpPr/>
            <p:nvPr/>
          </p:nvSpPr>
          <p:spPr>
            <a:xfrm>
              <a:off x="7329200" y="3173788"/>
              <a:ext cx="89250" cy="79200"/>
            </a:xfrm>
            <a:custGeom>
              <a:avLst/>
              <a:gdLst/>
              <a:ahLst/>
              <a:cxnLst/>
              <a:rect l="l" t="t" r="r" b="b"/>
              <a:pathLst>
                <a:path w="3570" h="3168" extrusionOk="0">
                  <a:moveTo>
                    <a:pt x="3102" y="1"/>
                  </a:moveTo>
                  <a:cubicBezTo>
                    <a:pt x="2936" y="101"/>
                    <a:pt x="2736" y="234"/>
                    <a:pt x="2569" y="334"/>
                  </a:cubicBezTo>
                  <a:cubicBezTo>
                    <a:pt x="1968" y="635"/>
                    <a:pt x="1301" y="901"/>
                    <a:pt x="734" y="1235"/>
                  </a:cubicBezTo>
                  <a:cubicBezTo>
                    <a:pt x="401" y="1435"/>
                    <a:pt x="34" y="1735"/>
                    <a:pt x="34" y="2102"/>
                  </a:cubicBezTo>
                  <a:cubicBezTo>
                    <a:pt x="0" y="2436"/>
                    <a:pt x="200" y="2736"/>
                    <a:pt x="501" y="2903"/>
                  </a:cubicBezTo>
                  <a:cubicBezTo>
                    <a:pt x="767" y="3070"/>
                    <a:pt x="1101" y="3103"/>
                    <a:pt x="1435" y="3136"/>
                  </a:cubicBezTo>
                  <a:cubicBezTo>
                    <a:pt x="1647" y="3156"/>
                    <a:pt x="1865" y="3168"/>
                    <a:pt x="2085" y="3168"/>
                  </a:cubicBezTo>
                  <a:cubicBezTo>
                    <a:pt x="2591" y="3168"/>
                    <a:pt x="3104" y="3109"/>
                    <a:pt x="3569" y="2970"/>
                  </a:cubicBezTo>
                  <a:cubicBezTo>
                    <a:pt x="3403" y="1935"/>
                    <a:pt x="3269" y="935"/>
                    <a:pt x="3102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256;p52">
              <a:extLst>
                <a:ext uri="{FF2B5EF4-FFF2-40B4-BE49-F238E27FC236}">
                  <a16:creationId xmlns:a16="http://schemas.microsoft.com/office/drawing/2014/main" id="{8C34A698-3335-4634-B0CA-C39537076C23}"/>
                </a:ext>
              </a:extLst>
            </p:cNvPr>
            <p:cNvSpPr/>
            <p:nvPr/>
          </p:nvSpPr>
          <p:spPr>
            <a:xfrm>
              <a:off x="7290825" y="3307213"/>
              <a:ext cx="148475" cy="104275"/>
            </a:xfrm>
            <a:custGeom>
              <a:avLst/>
              <a:gdLst/>
              <a:ahLst/>
              <a:cxnLst/>
              <a:rect l="l" t="t" r="r" b="b"/>
              <a:pathLst>
                <a:path w="5939" h="4171" extrusionOk="0">
                  <a:moveTo>
                    <a:pt x="5438" y="1"/>
                  </a:moveTo>
                  <a:cubicBezTo>
                    <a:pt x="4704" y="435"/>
                    <a:pt x="3970" y="835"/>
                    <a:pt x="3103" y="1002"/>
                  </a:cubicBezTo>
                  <a:cubicBezTo>
                    <a:pt x="2603" y="1102"/>
                    <a:pt x="2102" y="1135"/>
                    <a:pt x="1635" y="1268"/>
                  </a:cubicBezTo>
                  <a:cubicBezTo>
                    <a:pt x="1168" y="1369"/>
                    <a:pt x="668" y="1602"/>
                    <a:pt x="368" y="2002"/>
                  </a:cubicBezTo>
                  <a:cubicBezTo>
                    <a:pt x="68" y="2403"/>
                    <a:pt x="1" y="3003"/>
                    <a:pt x="301" y="3370"/>
                  </a:cubicBezTo>
                  <a:cubicBezTo>
                    <a:pt x="568" y="3704"/>
                    <a:pt x="1002" y="3837"/>
                    <a:pt x="1402" y="3904"/>
                  </a:cubicBezTo>
                  <a:cubicBezTo>
                    <a:pt x="2269" y="4104"/>
                    <a:pt x="3136" y="4171"/>
                    <a:pt x="4037" y="4171"/>
                  </a:cubicBezTo>
                  <a:cubicBezTo>
                    <a:pt x="4671" y="4171"/>
                    <a:pt x="5305" y="4104"/>
                    <a:pt x="5938" y="3937"/>
                  </a:cubicBezTo>
                  <a:cubicBezTo>
                    <a:pt x="5772" y="2636"/>
                    <a:pt x="5605" y="1335"/>
                    <a:pt x="5438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257;p52">
              <a:extLst>
                <a:ext uri="{FF2B5EF4-FFF2-40B4-BE49-F238E27FC236}">
                  <a16:creationId xmlns:a16="http://schemas.microsoft.com/office/drawing/2014/main" id="{30D29762-4D04-450B-AFA2-026A8AEE3942}"/>
                </a:ext>
              </a:extLst>
            </p:cNvPr>
            <p:cNvSpPr/>
            <p:nvPr/>
          </p:nvSpPr>
          <p:spPr>
            <a:xfrm>
              <a:off x="7174075" y="3111238"/>
              <a:ext cx="64250" cy="67875"/>
            </a:xfrm>
            <a:custGeom>
              <a:avLst/>
              <a:gdLst/>
              <a:ahLst/>
              <a:cxnLst/>
              <a:rect l="l" t="t" r="r" b="b"/>
              <a:pathLst>
                <a:path w="2570" h="2715" extrusionOk="0">
                  <a:moveTo>
                    <a:pt x="301" y="1"/>
                  </a:moveTo>
                  <a:cubicBezTo>
                    <a:pt x="201" y="801"/>
                    <a:pt x="101" y="1635"/>
                    <a:pt x="1" y="2403"/>
                  </a:cubicBezTo>
                  <a:cubicBezTo>
                    <a:pt x="568" y="2569"/>
                    <a:pt x="1168" y="2703"/>
                    <a:pt x="1802" y="2703"/>
                  </a:cubicBezTo>
                  <a:cubicBezTo>
                    <a:pt x="1849" y="2711"/>
                    <a:pt x="1898" y="2715"/>
                    <a:pt x="1948" y="2715"/>
                  </a:cubicBezTo>
                  <a:cubicBezTo>
                    <a:pt x="2107" y="2715"/>
                    <a:pt x="2267" y="2671"/>
                    <a:pt x="2369" y="2569"/>
                  </a:cubicBezTo>
                  <a:cubicBezTo>
                    <a:pt x="2569" y="2369"/>
                    <a:pt x="2569" y="2036"/>
                    <a:pt x="2436" y="1802"/>
                  </a:cubicBezTo>
                  <a:cubicBezTo>
                    <a:pt x="2069" y="1035"/>
                    <a:pt x="1068" y="835"/>
                    <a:pt x="468" y="201"/>
                  </a:cubicBezTo>
                  <a:cubicBezTo>
                    <a:pt x="401" y="134"/>
                    <a:pt x="368" y="68"/>
                    <a:pt x="301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258;p52">
              <a:extLst>
                <a:ext uri="{FF2B5EF4-FFF2-40B4-BE49-F238E27FC236}">
                  <a16:creationId xmlns:a16="http://schemas.microsoft.com/office/drawing/2014/main" id="{9351BFBD-044E-4124-931C-BC5DAD86D2C5}"/>
                </a:ext>
              </a:extLst>
            </p:cNvPr>
            <p:cNvSpPr/>
            <p:nvPr/>
          </p:nvSpPr>
          <p:spPr>
            <a:xfrm>
              <a:off x="7572700" y="4058213"/>
              <a:ext cx="58400" cy="163850"/>
            </a:xfrm>
            <a:custGeom>
              <a:avLst/>
              <a:gdLst/>
              <a:ahLst/>
              <a:cxnLst/>
              <a:rect l="l" t="t" r="r" b="b"/>
              <a:pathLst>
                <a:path w="2336" h="6554" extrusionOk="0">
                  <a:moveTo>
                    <a:pt x="622" y="2375"/>
                  </a:moveTo>
                  <a:cubicBezTo>
                    <a:pt x="624" y="2375"/>
                    <a:pt x="628" y="2377"/>
                    <a:pt x="634" y="2384"/>
                  </a:cubicBezTo>
                  <a:cubicBezTo>
                    <a:pt x="634" y="2387"/>
                    <a:pt x="634" y="2390"/>
                    <a:pt x="634" y="2392"/>
                  </a:cubicBezTo>
                  <a:lnTo>
                    <a:pt x="634" y="2392"/>
                  </a:lnTo>
                  <a:cubicBezTo>
                    <a:pt x="624" y="2383"/>
                    <a:pt x="619" y="2375"/>
                    <a:pt x="622" y="2375"/>
                  </a:cubicBezTo>
                  <a:close/>
                  <a:moveTo>
                    <a:pt x="468" y="1"/>
                  </a:moveTo>
                  <a:cubicBezTo>
                    <a:pt x="434" y="1"/>
                    <a:pt x="401" y="5"/>
                    <a:pt x="367" y="16"/>
                  </a:cubicBezTo>
                  <a:cubicBezTo>
                    <a:pt x="234" y="16"/>
                    <a:pt x="134" y="82"/>
                    <a:pt x="67" y="216"/>
                  </a:cubicBezTo>
                  <a:cubicBezTo>
                    <a:pt x="1" y="349"/>
                    <a:pt x="67" y="449"/>
                    <a:pt x="101" y="549"/>
                  </a:cubicBezTo>
                  <a:cubicBezTo>
                    <a:pt x="167" y="650"/>
                    <a:pt x="234" y="716"/>
                    <a:pt x="301" y="816"/>
                  </a:cubicBezTo>
                  <a:cubicBezTo>
                    <a:pt x="468" y="950"/>
                    <a:pt x="601" y="1083"/>
                    <a:pt x="768" y="1217"/>
                  </a:cubicBezTo>
                  <a:cubicBezTo>
                    <a:pt x="1037" y="1405"/>
                    <a:pt x="1306" y="1594"/>
                    <a:pt x="1576" y="1764"/>
                  </a:cubicBezTo>
                  <a:lnTo>
                    <a:pt x="1576" y="1764"/>
                  </a:lnTo>
                  <a:cubicBezTo>
                    <a:pt x="1438" y="1798"/>
                    <a:pt x="1296" y="1841"/>
                    <a:pt x="1168" y="1884"/>
                  </a:cubicBezTo>
                  <a:cubicBezTo>
                    <a:pt x="968" y="1984"/>
                    <a:pt x="734" y="2051"/>
                    <a:pt x="534" y="2184"/>
                  </a:cubicBezTo>
                  <a:cubicBezTo>
                    <a:pt x="501" y="2217"/>
                    <a:pt x="501" y="2217"/>
                    <a:pt x="468" y="2251"/>
                  </a:cubicBezTo>
                  <a:cubicBezTo>
                    <a:pt x="434" y="2284"/>
                    <a:pt x="401" y="2351"/>
                    <a:pt x="434" y="2417"/>
                  </a:cubicBezTo>
                  <a:cubicBezTo>
                    <a:pt x="434" y="2484"/>
                    <a:pt x="468" y="2518"/>
                    <a:pt x="501" y="2551"/>
                  </a:cubicBezTo>
                  <a:cubicBezTo>
                    <a:pt x="534" y="2584"/>
                    <a:pt x="568" y="2584"/>
                    <a:pt x="601" y="2618"/>
                  </a:cubicBezTo>
                  <a:cubicBezTo>
                    <a:pt x="701" y="2651"/>
                    <a:pt x="801" y="2684"/>
                    <a:pt x="935" y="2718"/>
                  </a:cubicBezTo>
                  <a:cubicBezTo>
                    <a:pt x="1097" y="2772"/>
                    <a:pt x="1281" y="2804"/>
                    <a:pt x="1451" y="2832"/>
                  </a:cubicBezTo>
                  <a:lnTo>
                    <a:pt x="1451" y="2832"/>
                  </a:lnTo>
                  <a:cubicBezTo>
                    <a:pt x="1335" y="3094"/>
                    <a:pt x="1222" y="3360"/>
                    <a:pt x="1135" y="3652"/>
                  </a:cubicBezTo>
                  <a:cubicBezTo>
                    <a:pt x="1035" y="3952"/>
                    <a:pt x="901" y="4285"/>
                    <a:pt x="801" y="4619"/>
                  </a:cubicBezTo>
                  <a:cubicBezTo>
                    <a:pt x="601" y="5253"/>
                    <a:pt x="468" y="5920"/>
                    <a:pt x="367" y="6554"/>
                  </a:cubicBezTo>
                  <a:cubicBezTo>
                    <a:pt x="434" y="6254"/>
                    <a:pt x="534" y="5920"/>
                    <a:pt x="634" y="5586"/>
                  </a:cubicBezTo>
                  <a:cubicBezTo>
                    <a:pt x="734" y="5286"/>
                    <a:pt x="834" y="4953"/>
                    <a:pt x="935" y="4652"/>
                  </a:cubicBezTo>
                  <a:cubicBezTo>
                    <a:pt x="1068" y="4319"/>
                    <a:pt x="1168" y="4019"/>
                    <a:pt x="1301" y="3718"/>
                  </a:cubicBezTo>
                  <a:cubicBezTo>
                    <a:pt x="1435" y="3385"/>
                    <a:pt x="1535" y="3085"/>
                    <a:pt x="1668" y="2784"/>
                  </a:cubicBezTo>
                  <a:lnTo>
                    <a:pt x="1735" y="2651"/>
                  </a:lnTo>
                  <a:lnTo>
                    <a:pt x="1602" y="2651"/>
                  </a:lnTo>
                  <a:cubicBezTo>
                    <a:pt x="1402" y="2618"/>
                    <a:pt x="1168" y="2584"/>
                    <a:pt x="968" y="2518"/>
                  </a:cubicBezTo>
                  <a:cubicBezTo>
                    <a:pt x="868" y="2518"/>
                    <a:pt x="768" y="2484"/>
                    <a:pt x="701" y="2417"/>
                  </a:cubicBezTo>
                  <a:cubicBezTo>
                    <a:pt x="673" y="2417"/>
                    <a:pt x="651" y="2406"/>
                    <a:pt x="637" y="2395"/>
                  </a:cubicBezTo>
                  <a:lnTo>
                    <a:pt x="637" y="2395"/>
                  </a:lnTo>
                  <a:cubicBezTo>
                    <a:pt x="641" y="2387"/>
                    <a:pt x="649" y="2369"/>
                    <a:pt x="668" y="2351"/>
                  </a:cubicBezTo>
                  <a:cubicBezTo>
                    <a:pt x="834" y="2251"/>
                    <a:pt x="1035" y="2184"/>
                    <a:pt x="1235" y="2117"/>
                  </a:cubicBezTo>
                  <a:cubicBezTo>
                    <a:pt x="1435" y="2051"/>
                    <a:pt x="1668" y="1950"/>
                    <a:pt x="1869" y="1917"/>
                  </a:cubicBezTo>
                  <a:lnTo>
                    <a:pt x="2102" y="1850"/>
                  </a:lnTo>
                  <a:lnTo>
                    <a:pt x="1902" y="1717"/>
                  </a:lnTo>
                  <a:cubicBezTo>
                    <a:pt x="1535" y="1517"/>
                    <a:pt x="1201" y="1317"/>
                    <a:pt x="901" y="1083"/>
                  </a:cubicBezTo>
                  <a:cubicBezTo>
                    <a:pt x="734" y="950"/>
                    <a:pt x="568" y="816"/>
                    <a:pt x="434" y="683"/>
                  </a:cubicBezTo>
                  <a:cubicBezTo>
                    <a:pt x="367" y="616"/>
                    <a:pt x="301" y="549"/>
                    <a:pt x="267" y="483"/>
                  </a:cubicBezTo>
                  <a:cubicBezTo>
                    <a:pt x="201" y="383"/>
                    <a:pt x="167" y="316"/>
                    <a:pt x="201" y="249"/>
                  </a:cubicBezTo>
                  <a:cubicBezTo>
                    <a:pt x="234" y="183"/>
                    <a:pt x="301" y="149"/>
                    <a:pt x="401" y="149"/>
                  </a:cubicBezTo>
                  <a:cubicBezTo>
                    <a:pt x="434" y="132"/>
                    <a:pt x="476" y="124"/>
                    <a:pt x="522" y="124"/>
                  </a:cubicBezTo>
                  <a:cubicBezTo>
                    <a:pt x="568" y="124"/>
                    <a:pt x="618" y="132"/>
                    <a:pt x="668" y="149"/>
                  </a:cubicBezTo>
                  <a:cubicBezTo>
                    <a:pt x="868" y="183"/>
                    <a:pt x="1068" y="249"/>
                    <a:pt x="1235" y="283"/>
                  </a:cubicBezTo>
                  <a:cubicBezTo>
                    <a:pt x="1602" y="416"/>
                    <a:pt x="1969" y="583"/>
                    <a:pt x="2336" y="783"/>
                  </a:cubicBezTo>
                  <a:cubicBezTo>
                    <a:pt x="2002" y="549"/>
                    <a:pt x="1635" y="383"/>
                    <a:pt x="1268" y="216"/>
                  </a:cubicBezTo>
                  <a:cubicBezTo>
                    <a:pt x="1068" y="149"/>
                    <a:pt x="868" y="49"/>
                    <a:pt x="668" y="16"/>
                  </a:cubicBezTo>
                  <a:cubicBezTo>
                    <a:pt x="601" y="16"/>
                    <a:pt x="534" y="1"/>
                    <a:pt x="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259;p52">
              <a:extLst>
                <a:ext uri="{FF2B5EF4-FFF2-40B4-BE49-F238E27FC236}">
                  <a16:creationId xmlns:a16="http://schemas.microsoft.com/office/drawing/2014/main" id="{2C0076D7-66A3-4438-8724-D1445CC06245}"/>
                </a:ext>
              </a:extLst>
            </p:cNvPr>
            <p:cNvSpPr/>
            <p:nvPr/>
          </p:nvSpPr>
          <p:spPr>
            <a:xfrm>
              <a:off x="7390900" y="4253588"/>
              <a:ext cx="157650" cy="297050"/>
            </a:xfrm>
            <a:custGeom>
              <a:avLst/>
              <a:gdLst/>
              <a:ahLst/>
              <a:cxnLst/>
              <a:rect l="l" t="t" r="r" b="b"/>
              <a:pathLst>
                <a:path w="6306" h="11882" extrusionOk="0">
                  <a:moveTo>
                    <a:pt x="3719" y="0"/>
                  </a:moveTo>
                  <a:cubicBezTo>
                    <a:pt x="3108" y="0"/>
                    <a:pt x="2501" y="437"/>
                    <a:pt x="2202" y="1007"/>
                  </a:cubicBezTo>
                  <a:cubicBezTo>
                    <a:pt x="1835" y="1674"/>
                    <a:pt x="1835" y="2508"/>
                    <a:pt x="1802" y="3275"/>
                  </a:cubicBezTo>
                  <a:cubicBezTo>
                    <a:pt x="1802" y="5210"/>
                    <a:pt x="1702" y="7145"/>
                    <a:pt x="1168" y="9013"/>
                  </a:cubicBezTo>
                  <a:cubicBezTo>
                    <a:pt x="901" y="10013"/>
                    <a:pt x="501" y="10981"/>
                    <a:pt x="1" y="11881"/>
                  </a:cubicBezTo>
                  <a:cubicBezTo>
                    <a:pt x="2336" y="11248"/>
                    <a:pt x="4437" y="10347"/>
                    <a:pt x="6305" y="9046"/>
                  </a:cubicBezTo>
                  <a:cubicBezTo>
                    <a:pt x="6305" y="6511"/>
                    <a:pt x="6138" y="3809"/>
                    <a:pt x="5238" y="1474"/>
                  </a:cubicBezTo>
                  <a:cubicBezTo>
                    <a:pt x="5004" y="874"/>
                    <a:pt x="4704" y="273"/>
                    <a:pt x="4137" y="73"/>
                  </a:cubicBezTo>
                  <a:cubicBezTo>
                    <a:pt x="4000" y="23"/>
                    <a:pt x="3859" y="0"/>
                    <a:pt x="37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260;p52">
              <a:extLst>
                <a:ext uri="{FF2B5EF4-FFF2-40B4-BE49-F238E27FC236}">
                  <a16:creationId xmlns:a16="http://schemas.microsoft.com/office/drawing/2014/main" id="{F55AD2F0-529B-49F6-A663-C4B3AF5CF0AC}"/>
                </a:ext>
              </a:extLst>
            </p:cNvPr>
            <p:cNvSpPr/>
            <p:nvPr/>
          </p:nvSpPr>
          <p:spPr>
            <a:xfrm>
              <a:off x="7191600" y="4357588"/>
              <a:ext cx="145125" cy="209850"/>
            </a:xfrm>
            <a:custGeom>
              <a:avLst/>
              <a:gdLst/>
              <a:ahLst/>
              <a:cxnLst/>
              <a:rect l="l" t="t" r="r" b="b"/>
              <a:pathLst>
                <a:path w="5805" h="8394" extrusionOk="0">
                  <a:moveTo>
                    <a:pt x="4292" y="1"/>
                  </a:moveTo>
                  <a:cubicBezTo>
                    <a:pt x="4252" y="1"/>
                    <a:pt x="4211" y="6"/>
                    <a:pt x="4170" y="16"/>
                  </a:cubicBezTo>
                  <a:cubicBezTo>
                    <a:pt x="3936" y="83"/>
                    <a:pt x="3803" y="350"/>
                    <a:pt x="3736" y="583"/>
                  </a:cubicBezTo>
                  <a:cubicBezTo>
                    <a:pt x="2802" y="2751"/>
                    <a:pt x="2535" y="5220"/>
                    <a:pt x="1068" y="7088"/>
                  </a:cubicBezTo>
                  <a:cubicBezTo>
                    <a:pt x="734" y="7488"/>
                    <a:pt x="367" y="7855"/>
                    <a:pt x="0" y="8222"/>
                  </a:cubicBezTo>
                  <a:cubicBezTo>
                    <a:pt x="267" y="8255"/>
                    <a:pt x="501" y="8289"/>
                    <a:pt x="768" y="8322"/>
                  </a:cubicBezTo>
                  <a:cubicBezTo>
                    <a:pt x="1301" y="8355"/>
                    <a:pt x="1802" y="8389"/>
                    <a:pt x="2302" y="8389"/>
                  </a:cubicBezTo>
                  <a:lnTo>
                    <a:pt x="2335" y="8389"/>
                  </a:lnTo>
                  <a:cubicBezTo>
                    <a:pt x="2642" y="8389"/>
                    <a:pt x="2938" y="8394"/>
                    <a:pt x="3230" y="8394"/>
                  </a:cubicBezTo>
                  <a:cubicBezTo>
                    <a:pt x="3668" y="8394"/>
                    <a:pt x="4097" y="8382"/>
                    <a:pt x="4537" y="8322"/>
                  </a:cubicBezTo>
                  <a:cubicBezTo>
                    <a:pt x="5304" y="6787"/>
                    <a:pt x="5771" y="4953"/>
                    <a:pt x="5804" y="3218"/>
                  </a:cubicBezTo>
                  <a:cubicBezTo>
                    <a:pt x="5804" y="2151"/>
                    <a:pt x="5638" y="983"/>
                    <a:pt x="4870" y="283"/>
                  </a:cubicBezTo>
                  <a:cubicBezTo>
                    <a:pt x="4701" y="142"/>
                    <a:pt x="4508" y="1"/>
                    <a:pt x="42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261;p52">
              <a:extLst>
                <a:ext uri="{FF2B5EF4-FFF2-40B4-BE49-F238E27FC236}">
                  <a16:creationId xmlns:a16="http://schemas.microsoft.com/office/drawing/2014/main" id="{4A5A74DD-4794-4EBB-901F-55A755C47C57}"/>
                </a:ext>
              </a:extLst>
            </p:cNvPr>
            <p:cNvSpPr/>
            <p:nvPr/>
          </p:nvSpPr>
          <p:spPr>
            <a:xfrm>
              <a:off x="6852175" y="3728363"/>
              <a:ext cx="136800" cy="78525"/>
            </a:xfrm>
            <a:custGeom>
              <a:avLst/>
              <a:gdLst/>
              <a:ahLst/>
              <a:cxnLst/>
              <a:rect l="l" t="t" r="r" b="b"/>
              <a:pathLst>
                <a:path w="5472" h="3141" extrusionOk="0">
                  <a:moveTo>
                    <a:pt x="2136" y="0"/>
                  </a:moveTo>
                  <a:cubicBezTo>
                    <a:pt x="1369" y="467"/>
                    <a:pt x="735" y="1201"/>
                    <a:pt x="301" y="1968"/>
                  </a:cubicBezTo>
                  <a:cubicBezTo>
                    <a:pt x="134" y="2269"/>
                    <a:pt x="1" y="2669"/>
                    <a:pt x="201" y="2936"/>
                  </a:cubicBezTo>
                  <a:cubicBezTo>
                    <a:pt x="335" y="3069"/>
                    <a:pt x="501" y="3136"/>
                    <a:pt x="668" y="3136"/>
                  </a:cubicBezTo>
                  <a:cubicBezTo>
                    <a:pt x="706" y="3139"/>
                    <a:pt x="744" y="3141"/>
                    <a:pt x="781" y="3141"/>
                  </a:cubicBezTo>
                  <a:cubicBezTo>
                    <a:pt x="1104" y="3141"/>
                    <a:pt x="1400" y="3015"/>
                    <a:pt x="1669" y="2836"/>
                  </a:cubicBezTo>
                  <a:cubicBezTo>
                    <a:pt x="2269" y="2369"/>
                    <a:pt x="2770" y="1802"/>
                    <a:pt x="3403" y="1435"/>
                  </a:cubicBezTo>
                  <a:cubicBezTo>
                    <a:pt x="4037" y="1101"/>
                    <a:pt x="4738" y="868"/>
                    <a:pt x="5472" y="801"/>
                  </a:cubicBezTo>
                  <a:cubicBezTo>
                    <a:pt x="4938" y="501"/>
                    <a:pt x="4337" y="267"/>
                    <a:pt x="3670" y="167"/>
                  </a:cubicBezTo>
                  <a:cubicBezTo>
                    <a:pt x="3137" y="34"/>
                    <a:pt x="2636" y="0"/>
                    <a:pt x="21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262;p52">
              <a:extLst>
                <a:ext uri="{FF2B5EF4-FFF2-40B4-BE49-F238E27FC236}">
                  <a16:creationId xmlns:a16="http://schemas.microsoft.com/office/drawing/2014/main" id="{AEFA6223-667D-4676-8DCA-7B7DA2B554A7}"/>
                </a:ext>
              </a:extLst>
            </p:cNvPr>
            <p:cNvSpPr/>
            <p:nvPr/>
          </p:nvSpPr>
          <p:spPr>
            <a:xfrm>
              <a:off x="6769625" y="3917663"/>
              <a:ext cx="120125" cy="198500"/>
            </a:xfrm>
            <a:custGeom>
              <a:avLst/>
              <a:gdLst/>
              <a:ahLst/>
              <a:cxnLst/>
              <a:rect l="l" t="t" r="r" b="b"/>
              <a:pathLst>
                <a:path w="4805" h="7940" extrusionOk="0">
                  <a:moveTo>
                    <a:pt x="1468" y="0"/>
                  </a:moveTo>
                  <a:cubicBezTo>
                    <a:pt x="1135" y="0"/>
                    <a:pt x="801" y="200"/>
                    <a:pt x="601" y="467"/>
                  </a:cubicBezTo>
                  <a:cubicBezTo>
                    <a:pt x="1" y="1401"/>
                    <a:pt x="167" y="2802"/>
                    <a:pt x="368" y="3836"/>
                  </a:cubicBezTo>
                  <a:cubicBezTo>
                    <a:pt x="534" y="4737"/>
                    <a:pt x="835" y="5604"/>
                    <a:pt x="1268" y="6405"/>
                  </a:cubicBezTo>
                  <a:cubicBezTo>
                    <a:pt x="1535" y="6905"/>
                    <a:pt x="1869" y="7472"/>
                    <a:pt x="2202" y="7939"/>
                  </a:cubicBezTo>
                  <a:cubicBezTo>
                    <a:pt x="3103" y="7472"/>
                    <a:pt x="4003" y="6638"/>
                    <a:pt x="4804" y="5204"/>
                  </a:cubicBezTo>
                  <a:cubicBezTo>
                    <a:pt x="4637" y="5137"/>
                    <a:pt x="4504" y="5037"/>
                    <a:pt x="4404" y="4937"/>
                  </a:cubicBezTo>
                  <a:cubicBezTo>
                    <a:pt x="3436" y="4170"/>
                    <a:pt x="2769" y="3069"/>
                    <a:pt x="2536" y="1835"/>
                  </a:cubicBezTo>
                  <a:cubicBezTo>
                    <a:pt x="2469" y="1468"/>
                    <a:pt x="2436" y="1101"/>
                    <a:pt x="2302" y="734"/>
                  </a:cubicBezTo>
                  <a:cubicBezTo>
                    <a:pt x="2135" y="367"/>
                    <a:pt x="1869" y="67"/>
                    <a:pt x="1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263;p52">
              <a:extLst>
                <a:ext uri="{FF2B5EF4-FFF2-40B4-BE49-F238E27FC236}">
                  <a16:creationId xmlns:a16="http://schemas.microsoft.com/office/drawing/2014/main" id="{B3585EF5-EB66-45BC-AD45-E9174D6CC89D}"/>
                </a:ext>
              </a:extLst>
            </p:cNvPr>
            <p:cNvSpPr/>
            <p:nvPr/>
          </p:nvSpPr>
          <p:spPr>
            <a:xfrm>
              <a:off x="6630350" y="3868013"/>
              <a:ext cx="99275" cy="157250"/>
            </a:xfrm>
            <a:custGeom>
              <a:avLst/>
              <a:gdLst/>
              <a:ahLst/>
              <a:cxnLst/>
              <a:rect l="l" t="t" r="r" b="b"/>
              <a:pathLst>
                <a:path w="3971" h="6290" extrusionOk="0">
                  <a:moveTo>
                    <a:pt x="3254" y="1"/>
                  </a:moveTo>
                  <a:cubicBezTo>
                    <a:pt x="2927" y="1"/>
                    <a:pt x="2603" y="115"/>
                    <a:pt x="2303" y="252"/>
                  </a:cubicBezTo>
                  <a:cubicBezTo>
                    <a:pt x="1669" y="552"/>
                    <a:pt x="1035" y="952"/>
                    <a:pt x="535" y="1486"/>
                  </a:cubicBezTo>
                  <a:cubicBezTo>
                    <a:pt x="335" y="1686"/>
                    <a:pt x="168" y="1886"/>
                    <a:pt x="1" y="2120"/>
                  </a:cubicBezTo>
                  <a:cubicBezTo>
                    <a:pt x="101" y="3321"/>
                    <a:pt x="301" y="4722"/>
                    <a:pt x="601" y="6289"/>
                  </a:cubicBezTo>
                  <a:cubicBezTo>
                    <a:pt x="868" y="5422"/>
                    <a:pt x="1035" y="4555"/>
                    <a:pt x="1402" y="3721"/>
                  </a:cubicBezTo>
                  <a:cubicBezTo>
                    <a:pt x="1836" y="2720"/>
                    <a:pt x="2536" y="1853"/>
                    <a:pt x="3370" y="1186"/>
                  </a:cubicBezTo>
                  <a:cubicBezTo>
                    <a:pt x="3537" y="1052"/>
                    <a:pt x="3704" y="919"/>
                    <a:pt x="3837" y="752"/>
                  </a:cubicBezTo>
                  <a:cubicBezTo>
                    <a:pt x="3937" y="585"/>
                    <a:pt x="3970" y="318"/>
                    <a:pt x="3804" y="185"/>
                  </a:cubicBezTo>
                  <a:cubicBezTo>
                    <a:pt x="3737" y="85"/>
                    <a:pt x="3604" y="18"/>
                    <a:pt x="3470" y="18"/>
                  </a:cubicBezTo>
                  <a:cubicBezTo>
                    <a:pt x="3398" y="6"/>
                    <a:pt x="3326" y="1"/>
                    <a:pt x="32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264;p52">
              <a:extLst>
                <a:ext uri="{FF2B5EF4-FFF2-40B4-BE49-F238E27FC236}">
                  <a16:creationId xmlns:a16="http://schemas.microsoft.com/office/drawing/2014/main" id="{614568C0-851C-4D25-8F44-CA8168DABEDD}"/>
                </a:ext>
              </a:extLst>
            </p:cNvPr>
            <p:cNvSpPr/>
            <p:nvPr/>
          </p:nvSpPr>
          <p:spPr>
            <a:xfrm>
              <a:off x="6707075" y="4154263"/>
              <a:ext cx="181825" cy="123675"/>
            </a:xfrm>
            <a:custGeom>
              <a:avLst/>
              <a:gdLst/>
              <a:ahLst/>
              <a:cxnLst/>
              <a:rect l="l" t="t" r="r" b="b"/>
              <a:pathLst>
                <a:path w="7273" h="4947" extrusionOk="0">
                  <a:moveTo>
                    <a:pt x="6477" y="0"/>
                  </a:moveTo>
                  <a:cubicBezTo>
                    <a:pt x="6194" y="0"/>
                    <a:pt x="5874" y="132"/>
                    <a:pt x="5605" y="277"/>
                  </a:cubicBezTo>
                  <a:cubicBezTo>
                    <a:pt x="4104" y="1111"/>
                    <a:pt x="2503" y="1844"/>
                    <a:pt x="801" y="2211"/>
                  </a:cubicBezTo>
                  <a:cubicBezTo>
                    <a:pt x="535" y="2278"/>
                    <a:pt x="268" y="2345"/>
                    <a:pt x="1" y="2412"/>
                  </a:cubicBezTo>
                  <a:cubicBezTo>
                    <a:pt x="368" y="3245"/>
                    <a:pt x="835" y="4113"/>
                    <a:pt x="1335" y="4947"/>
                  </a:cubicBezTo>
                  <a:cubicBezTo>
                    <a:pt x="3303" y="4113"/>
                    <a:pt x="5305" y="3145"/>
                    <a:pt x="6672" y="1511"/>
                  </a:cubicBezTo>
                  <a:cubicBezTo>
                    <a:pt x="7006" y="1144"/>
                    <a:pt x="7273" y="544"/>
                    <a:pt x="6939" y="177"/>
                  </a:cubicBezTo>
                  <a:cubicBezTo>
                    <a:pt x="6812" y="50"/>
                    <a:pt x="6652" y="0"/>
                    <a:pt x="64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265;p52">
              <a:extLst>
                <a:ext uri="{FF2B5EF4-FFF2-40B4-BE49-F238E27FC236}">
                  <a16:creationId xmlns:a16="http://schemas.microsoft.com/office/drawing/2014/main" id="{877FAC4F-138A-4BCD-977E-A797BEA8A00E}"/>
                </a:ext>
              </a:extLst>
            </p:cNvPr>
            <p:cNvSpPr/>
            <p:nvPr/>
          </p:nvSpPr>
          <p:spPr>
            <a:xfrm>
              <a:off x="6785475" y="4277813"/>
              <a:ext cx="149300" cy="128550"/>
            </a:xfrm>
            <a:custGeom>
              <a:avLst/>
              <a:gdLst/>
              <a:ahLst/>
              <a:cxnLst/>
              <a:rect l="l" t="t" r="r" b="b"/>
              <a:pathLst>
                <a:path w="5972" h="5142" extrusionOk="0">
                  <a:moveTo>
                    <a:pt x="5034" y="1"/>
                  </a:moveTo>
                  <a:cubicBezTo>
                    <a:pt x="4540" y="1"/>
                    <a:pt x="4020" y="407"/>
                    <a:pt x="3603" y="772"/>
                  </a:cubicBezTo>
                  <a:cubicBezTo>
                    <a:pt x="2536" y="1606"/>
                    <a:pt x="1301" y="2240"/>
                    <a:pt x="0" y="2573"/>
                  </a:cubicBezTo>
                  <a:cubicBezTo>
                    <a:pt x="467" y="3174"/>
                    <a:pt x="968" y="3774"/>
                    <a:pt x="1535" y="4341"/>
                  </a:cubicBezTo>
                  <a:cubicBezTo>
                    <a:pt x="1768" y="4608"/>
                    <a:pt x="2035" y="4875"/>
                    <a:pt x="2335" y="5142"/>
                  </a:cubicBezTo>
                  <a:cubicBezTo>
                    <a:pt x="2736" y="4841"/>
                    <a:pt x="3103" y="4541"/>
                    <a:pt x="3503" y="4208"/>
                  </a:cubicBezTo>
                  <a:cubicBezTo>
                    <a:pt x="4237" y="3607"/>
                    <a:pt x="4971" y="2973"/>
                    <a:pt x="5504" y="2206"/>
                  </a:cubicBezTo>
                  <a:cubicBezTo>
                    <a:pt x="5704" y="1873"/>
                    <a:pt x="5905" y="1506"/>
                    <a:pt x="5938" y="1139"/>
                  </a:cubicBezTo>
                  <a:cubicBezTo>
                    <a:pt x="5971" y="739"/>
                    <a:pt x="5805" y="305"/>
                    <a:pt x="5438" y="105"/>
                  </a:cubicBezTo>
                  <a:cubicBezTo>
                    <a:pt x="5307" y="32"/>
                    <a:pt x="5171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266;p52">
              <a:extLst>
                <a:ext uri="{FF2B5EF4-FFF2-40B4-BE49-F238E27FC236}">
                  <a16:creationId xmlns:a16="http://schemas.microsoft.com/office/drawing/2014/main" id="{245CBFF0-F8C9-4AFD-8E1F-F842E39C323B}"/>
                </a:ext>
              </a:extLst>
            </p:cNvPr>
            <p:cNvSpPr/>
            <p:nvPr/>
          </p:nvSpPr>
          <p:spPr>
            <a:xfrm>
              <a:off x="6879700" y="4396038"/>
              <a:ext cx="82600" cy="83725"/>
            </a:xfrm>
            <a:custGeom>
              <a:avLst/>
              <a:gdLst/>
              <a:ahLst/>
              <a:cxnLst/>
              <a:rect l="l" t="t" r="r" b="b"/>
              <a:pathLst>
                <a:path w="3304" h="3349" extrusionOk="0">
                  <a:moveTo>
                    <a:pt x="2620" y="0"/>
                  </a:moveTo>
                  <a:cubicBezTo>
                    <a:pt x="2581" y="0"/>
                    <a:pt x="2542" y="5"/>
                    <a:pt x="2503" y="12"/>
                  </a:cubicBezTo>
                  <a:cubicBezTo>
                    <a:pt x="1702" y="46"/>
                    <a:pt x="1135" y="780"/>
                    <a:pt x="568" y="1247"/>
                  </a:cubicBezTo>
                  <a:cubicBezTo>
                    <a:pt x="401" y="1413"/>
                    <a:pt x="201" y="1547"/>
                    <a:pt x="1" y="1647"/>
                  </a:cubicBezTo>
                  <a:cubicBezTo>
                    <a:pt x="368" y="1947"/>
                    <a:pt x="735" y="2214"/>
                    <a:pt x="1135" y="2481"/>
                  </a:cubicBezTo>
                  <a:cubicBezTo>
                    <a:pt x="1569" y="2781"/>
                    <a:pt x="2002" y="3081"/>
                    <a:pt x="2469" y="3348"/>
                  </a:cubicBezTo>
                  <a:cubicBezTo>
                    <a:pt x="3070" y="2548"/>
                    <a:pt x="3303" y="1513"/>
                    <a:pt x="3136" y="579"/>
                  </a:cubicBezTo>
                  <a:cubicBezTo>
                    <a:pt x="3136" y="413"/>
                    <a:pt x="3070" y="246"/>
                    <a:pt x="2970" y="146"/>
                  </a:cubicBezTo>
                  <a:cubicBezTo>
                    <a:pt x="2868" y="44"/>
                    <a:pt x="2746" y="0"/>
                    <a:pt x="2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267;p52">
              <a:extLst>
                <a:ext uri="{FF2B5EF4-FFF2-40B4-BE49-F238E27FC236}">
                  <a16:creationId xmlns:a16="http://schemas.microsoft.com/office/drawing/2014/main" id="{980058BA-46E7-49AA-A31A-674A72A14781}"/>
                </a:ext>
              </a:extLst>
            </p:cNvPr>
            <p:cNvSpPr/>
            <p:nvPr/>
          </p:nvSpPr>
          <p:spPr>
            <a:xfrm>
              <a:off x="7000625" y="4443163"/>
              <a:ext cx="104275" cy="95800"/>
            </a:xfrm>
            <a:custGeom>
              <a:avLst/>
              <a:gdLst/>
              <a:ahLst/>
              <a:cxnLst/>
              <a:rect l="l" t="t" r="r" b="b"/>
              <a:pathLst>
                <a:path w="4171" h="3832" extrusionOk="0">
                  <a:moveTo>
                    <a:pt x="3243" y="1"/>
                  </a:moveTo>
                  <a:cubicBezTo>
                    <a:pt x="2953" y="1"/>
                    <a:pt x="2650" y="156"/>
                    <a:pt x="2402" y="329"/>
                  </a:cubicBezTo>
                  <a:cubicBezTo>
                    <a:pt x="1602" y="896"/>
                    <a:pt x="1035" y="1663"/>
                    <a:pt x="367" y="2330"/>
                  </a:cubicBezTo>
                  <a:cubicBezTo>
                    <a:pt x="234" y="2464"/>
                    <a:pt x="134" y="2564"/>
                    <a:pt x="1" y="2697"/>
                  </a:cubicBezTo>
                  <a:cubicBezTo>
                    <a:pt x="334" y="2831"/>
                    <a:pt x="668" y="2964"/>
                    <a:pt x="1001" y="3098"/>
                  </a:cubicBezTo>
                  <a:cubicBezTo>
                    <a:pt x="1568" y="3331"/>
                    <a:pt x="2169" y="3531"/>
                    <a:pt x="2769" y="3731"/>
                  </a:cubicBezTo>
                  <a:cubicBezTo>
                    <a:pt x="2836" y="3765"/>
                    <a:pt x="2936" y="3798"/>
                    <a:pt x="3036" y="3831"/>
                  </a:cubicBezTo>
                  <a:cubicBezTo>
                    <a:pt x="3403" y="3231"/>
                    <a:pt x="3703" y="2597"/>
                    <a:pt x="3870" y="1963"/>
                  </a:cubicBezTo>
                  <a:cubicBezTo>
                    <a:pt x="4037" y="1396"/>
                    <a:pt x="4170" y="396"/>
                    <a:pt x="3536" y="62"/>
                  </a:cubicBezTo>
                  <a:cubicBezTo>
                    <a:pt x="3442" y="19"/>
                    <a:pt x="3343" y="1"/>
                    <a:pt x="32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268;p52">
              <a:extLst>
                <a:ext uri="{FF2B5EF4-FFF2-40B4-BE49-F238E27FC236}">
                  <a16:creationId xmlns:a16="http://schemas.microsoft.com/office/drawing/2014/main" id="{4E248817-D40D-433D-95F8-8E68E863A4C0}"/>
                </a:ext>
              </a:extLst>
            </p:cNvPr>
            <p:cNvSpPr/>
            <p:nvPr/>
          </p:nvSpPr>
          <p:spPr>
            <a:xfrm>
              <a:off x="7134900" y="3608788"/>
              <a:ext cx="466175" cy="951850"/>
            </a:xfrm>
            <a:custGeom>
              <a:avLst/>
              <a:gdLst/>
              <a:ahLst/>
              <a:cxnLst/>
              <a:rect l="l" t="t" r="r" b="b"/>
              <a:pathLst>
                <a:path w="18647" h="38074" extrusionOk="0">
                  <a:moveTo>
                    <a:pt x="18392" y="0"/>
                  </a:moveTo>
                  <a:cubicBezTo>
                    <a:pt x="18343" y="0"/>
                    <a:pt x="18291" y="17"/>
                    <a:pt x="18246" y="47"/>
                  </a:cubicBezTo>
                  <a:cubicBezTo>
                    <a:pt x="11008" y="6718"/>
                    <a:pt x="6438" y="16625"/>
                    <a:pt x="3869" y="23764"/>
                  </a:cubicBezTo>
                  <a:cubicBezTo>
                    <a:pt x="1101" y="31502"/>
                    <a:pt x="33" y="37740"/>
                    <a:pt x="0" y="37807"/>
                  </a:cubicBezTo>
                  <a:cubicBezTo>
                    <a:pt x="0" y="37940"/>
                    <a:pt x="67" y="38040"/>
                    <a:pt x="200" y="38074"/>
                  </a:cubicBezTo>
                  <a:lnTo>
                    <a:pt x="234" y="38074"/>
                  </a:lnTo>
                  <a:cubicBezTo>
                    <a:pt x="334" y="38074"/>
                    <a:pt x="434" y="38007"/>
                    <a:pt x="434" y="37874"/>
                  </a:cubicBezTo>
                  <a:cubicBezTo>
                    <a:pt x="467" y="37640"/>
                    <a:pt x="4803" y="13022"/>
                    <a:pt x="18547" y="380"/>
                  </a:cubicBezTo>
                  <a:cubicBezTo>
                    <a:pt x="18647" y="280"/>
                    <a:pt x="18647" y="147"/>
                    <a:pt x="18547" y="80"/>
                  </a:cubicBezTo>
                  <a:cubicBezTo>
                    <a:pt x="18510" y="25"/>
                    <a:pt x="18453" y="0"/>
                    <a:pt x="183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269;p52">
              <a:extLst>
                <a:ext uri="{FF2B5EF4-FFF2-40B4-BE49-F238E27FC236}">
                  <a16:creationId xmlns:a16="http://schemas.microsoft.com/office/drawing/2014/main" id="{D7E975C8-DCF1-47B9-98AC-F3ACB5273446}"/>
                </a:ext>
              </a:extLst>
            </p:cNvPr>
            <p:cNvSpPr/>
            <p:nvPr/>
          </p:nvSpPr>
          <p:spPr>
            <a:xfrm>
              <a:off x="7083175" y="3602388"/>
              <a:ext cx="508725" cy="954075"/>
            </a:xfrm>
            <a:custGeom>
              <a:avLst/>
              <a:gdLst/>
              <a:ahLst/>
              <a:cxnLst/>
              <a:rect l="l" t="t" r="r" b="b"/>
              <a:pathLst>
                <a:path w="20349" h="38163" extrusionOk="0">
                  <a:moveTo>
                    <a:pt x="20096" y="1"/>
                  </a:moveTo>
                  <a:cubicBezTo>
                    <a:pt x="20057" y="1"/>
                    <a:pt x="20017" y="12"/>
                    <a:pt x="19982" y="36"/>
                  </a:cubicBezTo>
                  <a:cubicBezTo>
                    <a:pt x="9374" y="7975"/>
                    <a:pt x="4537" y="17848"/>
                    <a:pt x="2369" y="24720"/>
                  </a:cubicBezTo>
                  <a:cubicBezTo>
                    <a:pt x="1" y="32192"/>
                    <a:pt x="168" y="37896"/>
                    <a:pt x="168" y="37929"/>
                  </a:cubicBezTo>
                  <a:cubicBezTo>
                    <a:pt x="168" y="38063"/>
                    <a:pt x="268" y="38163"/>
                    <a:pt x="368" y="38163"/>
                  </a:cubicBezTo>
                  <a:cubicBezTo>
                    <a:pt x="501" y="38130"/>
                    <a:pt x="601" y="38063"/>
                    <a:pt x="568" y="37929"/>
                  </a:cubicBezTo>
                  <a:cubicBezTo>
                    <a:pt x="568" y="37863"/>
                    <a:pt x="435" y="32259"/>
                    <a:pt x="2770" y="24853"/>
                  </a:cubicBezTo>
                  <a:cubicBezTo>
                    <a:pt x="4938" y="18015"/>
                    <a:pt x="9741" y="8242"/>
                    <a:pt x="20249" y="403"/>
                  </a:cubicBezTo>
                  <a:cubicBezTo>
                    <a:pt x="20349" y="336"/>
                    <a:pt x="20349" y="202"/>
                    <a:pt x="20282" y="102"/>
                  </a:cubicBezTo>
                  <a:cubicBezTo>
                    <a:pt x="20239" y="38"/>
                    <a:pt x="20168" y="1"/>
                    <a:pt x="200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270;p52">
              <a:extLst>
                <a:ext uri="{FF2B5EF4-FFF2-40B4-BE49-F238E27FC236}">
                  <a16:creationId xmlns:a16="http://schemas.microsoft.com/office/drawing/2014/main" id="{F0C8925A-8989-484E-860D-12E88A39B661}"/>
                </a:ext>
              </a:extLst>
            </p:cNvPr>
            <p:cNvSpPr/>
            <p:nvPr/>
          </p:nvSpPr>
          <p:spPr>
            <a:xfrm>
              <a:off x="7038975" y="3594638"/>
              <a:ext cx="542925" cy="938475"/>
            </a:xfrm>
            <a:custGeom>
              <a:avLst/>
              <a:gdLst/>
              <a:ahLst/>
              <a:cxnLst/>
              <a:rect l="l" t="t" r="r" b="b"/>
              <a:pathLst>
                <a:path w="21717" h="37539" extrusionOk="0">
                  <a:moveTo>
                    <a:pt x="21458" y="0"/>
                  </a:moveTo>
                  <a:cubicBezTo>
                    <a:pt x="21432" y="0"/>
                    <a:pt x="21407" y="4"/>
                    <a:pt x="21383" y="12"/>
                  </a:cubicBezTo>
                  <a:cubicBezTo>
                    <a:pt x="10342" y="4982"/>
                    <a:pt x="5105" y="14856"/>
                    <a:pt x="2670" y="22295"/>
                  </a:cubicBezTo>
                  <a:cubicBezTo>
                    <a:pt x="34" y="30300"/>
                    <a:pt x="1" y="37239"/>
                    <a:pt x="1" y="37305"/>
                  </a:cubicBezTo>
                  <a:cubicBezTo>
                    <a:pt x="1" y="37439"/>
                    <a:pt x="68" y="37539"/>
                    <a:pt x="201" y="37539"/>
                  </a:cubicBezTo>
                  <a:cubicBezTo>
                    <a:pt x="335" y="37539"/>
                    <a:pt x="401" y="37439"/>
                    <a:pt x="401" y="37305"/>
                  </a:cubicBezTo>
                  <a:cubicBezTo>
                    <a:pt x="401" y="37239"/>
                    <a:pt x="435" y="30367"/>
                    <a:pt x="3070" y="22395"/>
                  </a:cubicBezTo>
                  <a:cubicBezTo>
                    <a:pt x="5472" y="15090"/>
                    <a:pt x="10642" y="5316"/>
                    <a:pt x="21550" y="412"/>
                  </a:cubicBezTo>
                  <a:cubicBezTo>
                    <a:pt x="21650" y="379"/>
                    <a:pt x="21716" y="246"/>
                    <a:pt x="21650" y="146"/>
                  </a:cubicBezTo>
                  <a:cubicBezTo>
                    <a:pt x="21624" y="44"/>
                    <a:pt x="21540" y="0"/>
                    <a:pt x="214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271;p52">
              <a:extLst>
                <a:ext uri="{FF2B5EF4-FFF2-40B4-BE49-F238E27FC236}">
                  <a16:creationId xmlns:a16="http://schemas.microsoft.com/office/drawing/2014/main" id="{579A1EF7-C5D6-4524-9C41-4DA859BF72B7}"/>
                </a:ext>
              </a:extLst>
            </p:cNvPr>
            <p:cNvSpPr/>
            <p:nvPr/>
          </p:nvSpPr>
          <p:spPr>
            <a:xfrm>
              <a:off x="6621200" y="3456288"/>
              <a:ext cx="828950" cy="418025"/>
            </a:xfrm>
            <a:custGeom>
              <a:avLst/>
              <a:gdLst/>
              <a:ahLst/>
              <a:cxnLst/>
              <a:rect l="l" t="t" r="r" b="b"/>
              <a:pathLst>
                <a:path w="33158" h="16721" extrusionOk="0">
                  <a:moveTo>
                    <a:pt x="32956" y="0"/>
                  </a:moveTo>
                  <a:cubicBezTo>
                    <a:pt x="32935" y="0"/>
                    <a:pt x="32913" y="3"/>
                    <a:pt x="32890" y="9"/>
                  </a:cubicBezTo>
                  <a:cubicBezTo>
                    <a:pt x="16312" y="2611"/>
                    <a:pt x="267" y="14486"/>
                    <a:pt x="100" y="14619"/>
                  </a:cubicBezTo>
                  <a:cubicBezTo>
                    <a:pt x="0" y="14686"/>
                    <a:pt x="0" y="14819"/>
                    <a:pt x="67" y="14919"/>
                  </a:cubicBezTo>
                  <a:cubicBezTo>
                    <a:pt x="108" y="14961"/>
                    <a:pt x="175" y="14989"/>
                    <a:pt x="243" y="14989"/>
                  </a:cubicBezTo>
                  <a:cubicBezTo>
                    <a:pt x="286" y="14989"/>
                    <a:pt x="329" y="14978"/>
                    <a:pt x="367" y="14953"/>
                  </a:cubicBezTo>
                  <a:cubicBezTo>
                    <a:pt x="500" y="14853"/>
                    <a:pt x="14244" y="4679"/>
                    <a:pt x="29354" y="1110"/>
                  </a:cubicBezTo>
                  <a:lnTo>
                    <a:pt x="29354" y="1110"/>
                  </a:lnTo>
                  <a:cubicBezTo>
                    <a:pt x="22950" y="3311"/>
                    <a:pt x="9173" y="8615"/>
                    <a:pt x="100" y="16354"/>
                  </a:cubicBezTo>
                  <a:cubicBezTo>
                    <a:pt x="0" y="16421"/>
                    <a:pt x="0" y="16554"/>
                    <a:pt x="67" y="16654"/>
                  </a:cubicBezTo>
                  <a:cubicBezTo>
                    <a:pt x="100" y="16721"/>
                    <a:pt x="167" y="16721"/>
                    <a:pt x="234" y="16721"/>
                  </a:cubicBezTo>
                  <a:cubicBezTo>
                    <a:pt x="300" y="16721"/>
                    <a:pt x="334" y="16721"/>
                    <a:pt x="367" y="16687"/>
                  </a:cubicBezTo>
                  <a:cubicBezTo>
                    <a:pt x="12409" y="6413"/>
                    <a:pt x="32790" y="476"/>
                    <a:pt x="32990" y="409"/>
                  </a:cubicBezTo>
                  <a:cubicBezTo>
                    <a:pt x="33090" y="376"/>
                    <a:pt x="33157" y="276"/>
                    <a:pt x="33157" y="176"/>
                  </a:cubicBezTo>
                  <a:cubicBezTo>
                    <a:pt x="33129" y="65"/>
                    <a:pt x="33056" y="0"/>
                    <a:pt x="32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272;p52">
              <a:extLst>
                <a:ext uri="{FF2B5EF4-FFF2-40B4-BE49-F238E27FC236}">
                  <a16:creationId xmlns:a16="http://schemas.microsoft.com/office/drawing/2014/main" id="{AD884C3E-3B17-4B4B-8404-23EEB14D1343}"/>
                </a:ext>
              </a:extLst>
            </p:cNvPr>
            <p:cNvSpPr/>
            <p:nvPr/>
          </p:nvSpPr>
          <p:spPr>
            <a:xfrm>
              <a:off x="6620350" y="3456188"/>
              <a:ext cx="830625" cy="448975"/>
            </a:xfrm>
            <a:custGeom>
              <a:avLst/>
              <a:gdLst/>
              <a:ahLst/>
              <a:cxnLst/>
              <a:rect l="l" t="t" r="r" b="b"/>
              <a:pathLst>
                <a:path w="33225" h="17959" extrusionOk="0">
                  <a:moveTo>
                    <a:pt x="32979" y="1"/>
                  </a:moveTo>
                  <a:cubicBezTo>
                    <a:pt x="32952" y="1"/>
                    <a:pt x="32922" y="5"/>
                    <a:pt x="32891" y="13"/>
                  </a:cubicBezTo>
                  <a:cubicBezTo>
                    <a:pt x="20882" y="3949"/>
                    <a:pt x="334" y="17425"/>
                    <a:pt x="134" y="17559"/>
                  </a:cubicBezTo>
                  <a:cubicBezTo>
                    <a:pt x="34" y="17625"/>
                    <a:pt x="1" y="17759"/>
                    <a:pt x="67" y="17859"/>
                  </a:cubicBezTo>
                  <a:cubicBezTo>
                    <a:pt x="134" y="17926"/>
                    <a:pt x="201" y="17959"/>
                    <a:pt x="268" y="17959"/>
                  </a:cubicBezTo>
                  <a:cubicBezTo>
                    <a:pt x="301" y="17959"/>
                    <a:pt x="334" y="17926"/>
                    <a:pt x="368" y="17926"/>
                  </a:cubicBezTo>
                  <a:cubicBezTo>
                    <a:pt x="568" y="17792"/>
                    <a:pt x="21082" y="4349"/>
                    <a:pt x="33024" y="413"/>
                  </a:cubicBezTo>
                  <a:cubicBezTo>
                    <a:pt x="33158" y="380"/>
                    <a:pt x="33224" y="246"/>
                    <a:pt x="33158" y="146"/>
                  </a:cubicBezTo>
                  <a:cubicBezTo>
                    <a:pt x="33132" y="44"/>
                    <a:pt x="33068" y="1"/>
                    <a:pt x="329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273;p52">
              <a:extLst>
                <a:ext uri="{FF2B5EF4-FFF2-40B4-BE49-F238E27FC236}">
                  <a16:creationId xmlns:a16="http://schemas.microsoft.com/office/drawing/2014/main" id="{D923B16E-251F-4D38-81CE-E04383F3C41B}"/>
                </a:ext>
              </a:extLst>
            </p:cNvPr>
            <p:cNvSpPr/>
            <p:nvPr/>
          </p:nvSpPr>
          <p:spPr>
            <a:xfrm>
              <a:off x="6933075" y="3126263"/>
              <a:ext cx="523725" cy="331925"/>
            </a:xfrm>
            <a:custGeom>
              <a:avLst/>
              <a:gdLst/>
              <a:ahLst/>
              <a:cxnLst/>
              <a:rect l="l" t="t" r="r" b="b"/>
              <a:pathLst>
                <a:path w="20949" h="13277" extrusionOk="0">
                  <a:moveTo>
                    <a:pt x="212" y="0"/>
                  </a:moveTo>
                  <a:cubicBezTo>
                    <a:pt x="138" y="0"/>
                    <a:pt x="78" y="45"/>
                    <a:pt x="34" y="134"/>
                  </a:cubicBezTo>
                  <a:cubicBezTo>
                    <a:pt x="1" y="234"/>
                    <a:pt x="34" y="367"/>
                    <a:pt x="134" y="401"/>
                  </a:cubicBezTo>
                  <a:cubicBezTo>
                    <a:pt x="334" y="501"/>
                    <a:pt x="18480" y="9007"/>
                    <a:pt x="20515" y="13143"/>
                  </a:cubicBezTo>
                  <a:cubicBezTo>
                    <a:pt x="20549" y="13210"/>
                    <a:pt x="20649" y="13277"/>
                    <a:pt x="20715" y="13277"/>
                  </a:cubicBezTo>
                  <a:cubicBezTo>
                    <a:pt x="20749" y="13277"/>
                    <a:pt x="20782" y="13277"/>
                    <a:pt x="20815" y="13243"/>
                  </a:cubicBezTo>
                  <a:cubicBezTo>
                    <a:pt x="20916" y="13176"/>
                    <a:pt x="20949" y="13076"/>
                    <a:pt x="20916" y="12943"/>
                  </a:cubicBezTo>
                  <a:cubicBezTo>
                    <a:pt x="18781" y="8673"/>
                    <a:pt x="1068" y="367"/>
                    <a:pt x="334" y="34"/>
                  </a:cubicBezTo>
                  <a:cubicBezTo>
                    <a:pt x="290" y="11"/>
                    <a:pt x="249" y="0"/>
                    <a:pt x="2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8" name="Google Shape;4274;p52">
              <a:extLst>
                <a:ext uri="{FF2B5EF4-FFF2-40B4-BE49-F238E27FC236}">
                  <a16:creationId xmlns:a16="http://schemas.microsoft.com/office/drawing/2014/main" id="{937DA057-71AA-4CCA-8C9B-17D3B7AE919B}"/>
                </a:ext>
              </a:extLst>
            </p:cNvPr>
            <p:cNvGrpSpPr/>
            <p:nvPr/>
          </p:nvGrpSpPr>
          <p:grpSpPr>
            <a:xfrm>
              <a:off x="7627750" y="3021188"/>
              <a:ext cx="481200" cy="437825"/>
              <a:chOff x="5395700" y="796225"/>
              <a:chExt cx="481200" cy="437825"/>
            </a:xfrm>
          </p:grpSpPr>
          <p:sp>
            <p:nvSpPr>
              <p:cNvPr id="101" name="Google Shape;4275;p52">
                <a:extLst>
                  <a:ext uri="{FF2B5EF4-FFF2-40B4-BE49-F238E27FC236}">
                    <a16:creationId xmlns:a16="http://schemas.microsoft.com/office/drawing/2014/main" id="{1F0DD0CA-52B2-4700-851B-4A86201F0D6D}"/>
                  </a:ext>
                </a:extLst>
              </p:cNvPr>
              <p:cNvSpPr/>
              <p:nvPr/>
            </p:nvSpPr>
            <p:spPr>
              <a:xfrm>
                <a:off x="5395700" y="842075"/>
                <a:ext cx="481200" cy="391975"/>
              </a:xfrm>
              <a:custGeom>
                <a:avLst/>
                <a:gdLst/>
                <a:ahLst/>
                <a:cxnLst/>
                <a:rect l="l" t="t" r="r" b="b"/>
                <a:pathLst>
                  <a:path w="19248" h="15679" extrusionOk="0">
                    <a:moveTo>
                      <a:pt x="8006" y="1"/>
                    </a:moveTo>
                    <a:cubicBezTo>
                      <a:pt x="7539" y="1"/>
                      <a:pt x="7139" y="34"/>
                      <a:pt x="6705" y="68"/>
                    </a:cubicBezTo>
                    <a:cubicBezTo>
                      <a:pt x="3870" y="468"/>
                      <a:pt x="1901" y="2203"/>
                      <a:pt x="1168" y="3503"/>
                    </a:cubicBezTo>
                    <a:cubicBezTo>
                      <a:pt x="0" y="5538"/>
                      <a:pt x="1301" y="8941"/>
                      <a:pt x="4470" y="9675"/>
                    </a:cubicBezTo>
                    <a:cubicBezTo>
                      <a:pt x="4612" y="9708"/>
                      <a:pt x="4761" y="9723"/>
                      <a:pt x="4916" y="9723"/>
                    </a:cubicBezTo>
                    <a:cubicBezTo>
                      <a:pt x="7111" y="9723"/>
                      <a:pt x="10510" y="6636"/>
                      <a:pt x="13439" y="6636"/>
                    </a:cubicBezTo>
                    <a:cubicBezTo>
                      <a:pt x="14908" y="6636"/>
                      <a:pt x="16258" y="7412"/>
                      <a:pt x="17279" y="9741"/>
                    </a:cubicBezTo>
                    <a:cubicBezTo>
                      <a:pt x="17312" y="9775"/>
                      <a:pt x="17312" y="9808"/>
                      <a:pt x="17346" y="9841"/>
                    </a:cubicBezTo>
                    <a:lnTo>
                      <a:pt x="17312" y="9841"/>
                    </a:lnTo>
                    <a:cubicBezTo>
                      <a:pt x="17238" y="9820"/>
                      <a:pt x="17018" y="9772"/>
                      <a:pt x="16717" y="9772"/>
                    </a:cubicBezTo>
                    <a:cubicBezTo>
                      <a:pt x="16071" y="9772"/>
                      <a:pt x="15050" y="9993"/>
                      <a:pt x="14277" y="11176"/>
                    </a:cubicBezTo>
                    <a:cubicBezTo>
                      <a:pt x="13109" y="13010"/>
                      <a:pt x="13943" y="14578"/>
                      <a:pt x="13943" y="14578"/>
                    </a:cubicBezTo>
                    <a:cubicBezTo>
                      <a:pt x="13943" y="14578"/>
                      <a:pt x="15811" y="14245"/>
                      <a:pt x="17012" y="11943"/>
                    </a:cubicBezTo>
                    <a:lnTo>
                      <a:pt x="17012" y="11943"/>
                    </a:lnTo>
                    <a:cubicBezTo>
                      <a:pt x="16712" y="13044"/>
                      <a:pt x="16712" y="14645"/>
                      <a:pt x="18680" y="15679"/>
                    </a:cubicBezTo>
                    <a:cubicBezTo>
                      <a:pt x="18680" y="15679"/>
                      <a:pt x="19247" y="13077"/>
                      <a:pt x="18513" y="9775"/>
                    </a:cubicBezTo>
                    <a:cubicBezTo>
                      <a:pt x="18480" y="9708"/>
                      <a:pt x="18480" y="9374"/>
                      <a:pt x="18380" y="8874"/>
                    </a:cubicBezTo>
                    <a:cubicBezTo>
                      <a:pt x="18046" y="7073"/>
                      <a:pt x="16779" y="3036"/>
                      <a:pt x="12442" y="1035"/>
                    </a:cubicBezTo>
                    <a:cubicBezTo>
                      <a:pt x="12376" y="1035"/>
                      <a:pt x="12342" y="1002"/>
                      <a:pt x="12309" y="1002"/>
                    </a:cubicBezTo>
                    <a:cubicBezTo>
                      <a:pt x="10741" y="301"/>
                      <a:pt x="9307" y="1"/>
                      <a:pt x="80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4276;p52">
                <a:extLst>
                  <a:ext uri="{FF2B5EF4-FFF2-40B4-BE49-F238E27FC236}">
                    <a16:creationId xmlns:a16="http://schemas.microsoft.com/office/drawing/2014/main" id="{07E0E72D-92B9-4528-BFBA-90A916ECF326}"/>
                  </a:ext>
                </a:extLst>
              </p:cNvPr>
              <p:cNvSpPr/>
              <p:nvPr/>
            </p:nvSpPr>
            <p:spPr>
              <a:xfrm>
                <a:off x="5594175" y="796225"/>
                <a:ext cx="118425" cy="71750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2870" extrusionOk="0">
                    <a:moveTo>
                      <a:pt x="2102" y="0"/>
                    </a:moveTo>
                    <a:lnTo>
                      <a:pt x="2102" y="0"/>
                    </a:lnTo>
                    <a:cubicBezTo>
                      <a:pt x="767" y="200"/>
                      <a:pt x="234" y="1335"/>
                      <a:pt x="67" y="1835"/>
                    </a:cubicBezTo>
                    <a:cubicBezTo>
                      <a:pt x="33" y="2002"/>
                      <a:pt x="0" y="2068"/>
                      <a:pt x="0" y="2068"/>
                    </a:cubicBezTo>
                    <a:cubicBezTo>
                      <a:pt x="109" y="2050"/>
                      <a:pt x="236" y="2042"/>
                      <a:pt x="376" y="2042"/>
                    </a:cubicBezTo>
                    <a:cubicBezTo>
                      <a:pt x="1774" y="2042"/>
                      <a:pt x="4503" y="2869"/>
                      <a:pt x="4503" y="2869"/>
                    </a:cubicBezTo>
                    <a:cubicBezTo>
                      <a:pt x="4503" y="2802"/>
                      <a:pt x="4737" y="1235"/>
                      <a:pt x="3236" y="701"/>
                    </a:cubicBezTo>
                    <a:cubicBezTo>
                      <a:pt x="2983" y="618"/>
                      <a:pt x="2757" y="584"/>
                      <a:pt x="2556" y="584"/>
                    </a:cubicBezTo>
                    <a:cubicBezTo>
                      <a:pt x="1540" y="584"/>
                      <a:pt x="1168" y="1468"/>
                      <a:pt x="1168" y="1468"/>
                    </a:cubicBezTo>
                    <a:cubicBezTo>
                      <a:pt x="1168" y="701"/>
                      <a:pt x="2102" y="0"/>
                      <a:pt x="2102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4277;p52">
                <a:extLst>
                  <a:ext uri="{FF2B5EF4-FFF2-40B4-BE49-F238E27FC236}">
                    <a16:creationId xmlns:a16="http://schemas.microsoft.com/office/drawing/2014/main" id="{1ED020F0-2C0A-4119-B2B9-D781B4C568F7}"/>
                  </a:ext>
                </a:extLst>
              </p:cNvPr>
              <p:cNvSpPr/>
              <p:nvPr/>
            </p:nvSpPr>
            <p:spPr>
              <a:xfrm>
                <a:off x="5517450" y="940875"/>
                <a:ext cx="105100" cy="10190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4076" extrusionOk="0">
                    <a:moveTo>
                      <a:pt x="2185" y="0"/>
                    </a:moveTo>
                    <a:cubicBezTo>
                      <a:pt x="1856" y="0"/>
                      <a:pt x="1525" y="67"/>
                      <a:pt x="1234" y="185"/>
                    </a:cubicBezTo>
                    <a:cubicBezTo>
                      <a:pt x="634" y="419"/>
                      <a:pt x="167" y="953"/>
                      <a:pt x="67" y="1586"/>
                    </a:cubicBezTo>
                    <a:cubicBezTo>
                      <a:pt x="67" y="1620"/>
                      <a:pt x="67" y="1620"/>
                      <a:pt x="67" y="1653"/>
                    </a:cubicBezTo>
                    <a:cubicBezTo>
                      <a:pt x="0" y="2287"/>
                      <a:pt x="167" y="3054"/>
                      <a:pt x="634" y="3554"/>
                    </a:cubicBezTo>
                    <a:cubicBezTo>
                      <a:pt x="734" y="3654"/>
                      <a:pt x="834" y="3755"/>
                      <a:pt x="968" y="3821"/>
                    </a:cubicBezTo>
                    <a:cubicBezTo>
                      <a:pt x="1293" y="3992"/>
                      <a:pt x="1688" y="4076"/>
                      <a:pt x="2082" y="4076"/>
                    </a:cubicBezTo>
                    <a:cubicBezTo>
                      <a:pt x="2456" y="4076"/>
                      <a:pt x="2827" y="4001"/>
                      <a:pt x="3136" y="3855"/>
                    </a:cubicBezTo>
                    <a:cubicBezTo>
                      <a:pt x="3970" y="3421"/>
                      <a:pt x="4203" y="2320"/>
                      <a:pt x="3970" y="1420"/>
                    </a:cubicBezTo>
                    <a:cubicBezTo>
                      <a:pt x="3903" y="1053"/>
                      <a:pt x="3736" y="752"/>
                      <a:pt x="3503" y="519"/>
                    </a:cubicBezTo>
                    <a:cubicBezTo>
                      <a:pt x="3180" y="156"/>
                      <a:pt x="2687" y="0"/>
                      <a:pt x="21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4278;p52">
                <a:extLst>
                  <a:ext uri="{FF2B5EF4-FFF2-40B4-BE49-F238E27FC236}">
                    <a16:creationId xmlns:a16="http://schemas.microsoft.com/office/drawing/2014/main" id="{AF15F8E3-5B79-4768-8351-776C3114DC2A}"/>
                  </a:ext>
                </a:extLst>
              </p:cNvPr>
              <p:cNvSpPr/>
              <p:nvPr/>
            </p:nvSpPr>
            <p:spPr>
              <a:xfrm>
                <a:off x="5515775" y="938325"/>
                <a:ext cx="1042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191" extrusionOk="0">
                    <a:moveTo>
                      <a:pt x="3822" y="3366"/>
                    </a:moveTo>
                    <a:cubicBezTo>
                      <a:pt x="3809" y="3388"/>
                      <a:pt x="3794" y="3410"/>
                      <a:pt x="3779" y="3432"/>
                    </a:cubicBezTo>
                    <a:lnTo>
                      <a:pt x="3779" y="3432"/>
                    </a:lnTo>
                    <a:cubicBezTo>
                      <a:pt x="3794" y="3411"/>
                      <a:pt x="3809" y="3389"/>
                      <a:pt x="3822" y="3366"/>
                    </a:cubicBezTo>
                    <a:close/>
                    <a:moveTo>
                      <a:pt x="3779" y="3432"/>
                    </a:moveTo>
                    <a:cubicBezTo>
                      <a:pt x="3766" y="3452"/>
                      <a:pt x="3751" y="3471"/>
                      <a:pt x="3737" y="3490"/>
                    </a:cubicBezTo>
                    <a:cubicBezTo>
                      <a:pt x="3620" y="3629"/>
                      <a:pt x="3504" y="3752"/>
                      <a:pt x="3377" y="3848"/>
                    </a:cubicBezTo>
                    <a:lnTo>
                      <a:pt x="3377" y="3848"/>
                    </a:lnTo>
                    <a:cubicBezTo>
                      <a:pt x="3538" y="3732"/>
                      <a:pt x="3672" y="3590"/>
                      <a:pt x="3779" y="3432"/>
                    </a:cubicBezTo>
                    <a:close/>
                    <a:moveTo>
                      <a:pt x="3377" y="3848"/>
                    </a:moveTo>
                    <a:cubicBezTo>
                      <a:pt x="3322" y="3887"/>
                      <a:pt x="3264" y="3924"/>
                      <a:pt x="3203" y="3957"/>
                    </a:cubicBezTo>
                    <a:cubicBezTo>
                      <a:pt x="3263" y="3926"/>
                      <a:pt x="3321" y="3890"/>
                      <a:pt x="3377" y="3848"/>
                    </a:cubicBezTo>
                    <a:close/>
                    <a:moveTo>
                      <a:pt x="2285" y="0"/>
                    </a:moveTo>
                    <a:cubicBezTo>
                      <a:pt x="2190" y="0"/>
                      <a:pt x="2095" y="7"/>
                      <a:pt x="2002" y="20"/>
                    </a:cubicBezTo>
                    <a:cubicBezTo>
                      <a:pt x="1568" y="54"/>
                      <a:pt x="1068" y="187"/>
                      <a:pt x="701" y="521"/>
                    </a:cubicBezTo>
                    <a:cubicBezTo>
                      <a:pt x="334" y="821"/>
                      <a:pt x="101" y="1255"/>
                      <a:pt x="67" y="1755"/>
                    </a:cubicBezTo>
                    <a:lnTo>
                      <a:pt x="67" y="1722"/>
                    </a:lnTo>
                    <a:lnTo>
                      <a:pt x="67" y="1722"/>
                    </a:lnTo>
                    <a:cubicBezTo>
                      <a:pt x="1" y="2155"/>
                      <a:pt x="67" y="2556"/>
                      <a:pt x="201" y="2923"/>
                    </a:cubicBezTo>
                    <a:cubicBezTo>
                      <a:pt x="334" y="3323"/>
                      <a:pt x="568" y="3656"/>
                      <a:pt x="901" y="3890"/>
                    </a:cubicBezTo>
                    <a:cubicBezTo>
                      <a:pt x="1268" y="4090"/>
                      <a:pt x="1668" y="4190"/>
                      <a:pt x="2035" y="4190"/>
                    </a:cubicBezTo>
                    <a:cubicBezTo>
                      <a:pt x="2046" y="4190"/>
                      <a:pt x="2056" y="4190"/>
                      <a:pt x="2067" y="4190"/>
                    </a:cubicBezTo>
                    <a:lnTo>
                      <a:pt x="2067" y="4190"/>
                    </a:lnTo>
                    <a:cubicBezTo>
                      <a:pt x="1667" y="4156"/>
                      <a:pt x="1268" y="4056"/>
                      <a:pt x="968" y="3857"/>
                    </a:cubicBezTo>
                    <a:cubicBezTo>
                      <a:pt x="634" y="3623"/>
                      <a:pt x="434" y="3256"/>
                      <a:pt x="334" y="2889"/>
                    </a:cubicBezTo>
                    <a:cubicBezTo>
                      <a:pt x="201" y="2522"/>
                      <a:pt x="201" y="2155"/>
                      <a:pt x="234" y="1755"/>
                    </a:cubicBezTo>
                    <a:cubicBezTo>
                      <a:pt x="301" y="1355"/>
                      <a:pt x="534" y="954"/>
                      <a:pt x="868" y="688"/>
                    </a:cubicBezTo>
                    <a:cubicBezTo>
                      <a:pt x="1201" y="387"/>
                      <a:pt x="1602" y="254"/>
                      <a:pt x="2035" y="221"/>
                    </a:cubicBezTo>
                    <a:cubicBezTo>
                      <a:pt x="2141" y="204"/>
                      <a:pt x="2248" y="196"/>
                      <a:pt x="2355" y="196"/>
                    </a:cubicBezTo>
                    <a:cubicBezTo>
                      <a:pt x="2690" y="196"/>
                      <a:pt x="3025" y="277"/>
                      <a:pt x="3303" y="454"/>
                    </a:cubicBezTo>
                    <a:cubicBezTo>
                      <a:pt x="3670" y="688"/>
                      <a:pt x="3903" y="1088"/>
                      <a:pt x="4003" y="1522"/>
                    </a:cubicBezTo>
                    <a:lnTo>
                      <a:pt x="4003" y="1555"/>
                    </a:lnTo>
                    <a:lnTo>
                      <a:pt x="4013" y="1555"/>
                    </a:lnTo>
                    <a:cubicBezTo>
                      <a:pt x="4137" y="1979"/>
                      <a:pt x="4133" y="2434"/>
                      <a:pt x="4003" y="2889"/>
                    </a:cubicBezTo>
                    <a:cubicBezTo>
                      <a:pt x="3978" y="3044"/>
                      <a:pt x="3912" y="3218"/>
                      <a:pt x="3822" y="3366"/>
                    </a:cubicBezTo>
                    <a:lnTo>
                      <a:pt x="3822" y="3366"/>
                    </a:lnTo>
                    <a:cubicBezTo>
                      <a:pt x="3915" y="3217"/>
                      <a:pt x="3986" y="3056"/>
                      <a:pt x="4037" y="2889"/>
                    </a:cubicBezTo>
                    <a:cubicBezTo>
                      <a:pt x="4170" y="2456"/>
                      <a:pt x="4170" y="1955"/>
                      <a:pt x="4070" y="1488"/>
                    </a:cubicBezTo>
                    <a:lnTo>
                      <a:pt x="4070" y="1455"/>
                    </a:lnTo>
                    <a:lnTo>
                      <a:pt x="4062" y="1455"/>
                    </a:lnTo>
                    <a:cubicBezTo>
                      <a:pt x="3960" y="1032"/>
                      <a:pt x="3760" y="613"/>
                      <a:pt x="3370" y="321"/>
                    </a:cubicBezTo>
                    <a:cubicBezTo>
                      <a:pt x="3049" y="107"/>
                      <a:pt x="2665" y="0"/>
                      <a:pt x="2285" y="0"/>
                    </a:cubicBezTo>
                    <a:close/>
                    <a:moveTo>
                      <a:pt x="3193" y="3961"/>
                    </a:moveTo>
                    <a:cubicBezTo>
                      <a:pt x="2839" y="4120"/>
                      <a:pt x="2453" y="4187"/>
                      <a:pt x="2067" y="4190"/>
                    </a:cubicBezTo>
                    <a:lnTo>
                      <a:pt x="2067" y="4190"/>
                    </a:lnTo>
                    <a:cubicBezTo>
                      <a:pt x="2068" y="4190"/>
                      <a:pt x="2068" y="4190"/>
                      <a:pt x="2069" y="4190"/>
                    </a:cubicBezTo>
                    <a:cubicBezTo>
                      <a:pt x="2432" y="4190"/>
                      <a:pt x="2829" y="4125"/>
                      <a:pt x="3193" y="396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4279;p52">
                <a:extLst>
                  <a:ext uri="{FF2B5EF4-FFF2-40B4-BE49-F238E27FC236}">
                    <a16:creationId xmlns:a16="http://schemas.microsoft.com/office/drawing/2014/main" id="{8CAD21C2-0668-4771-9A94-F9EAF4471EFD}"/>
                  </a:ext>
                </a:extLst>
              </p:cNvPr>
              <p:cNvSpPr/>
              <p:nvPr/>
            </p:nvSpPr>
            <p:spPr>
              <a:xfrm>
                <a:off x="5527450" y="954675"/>
                <a:ext cx="84250" cy="749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2998" extrusionOk="0">
                    <a:moveTo>
                      <a:pt x="1625" y="0"/>
                    </a:moveTo>
                    <a:cubicBezTo>
                      <a:pt x="1468" y="0"/>
                      <a:pt x="1313" y="22"/>
                      <a:pt x="1168" y="67"/>
                    </a:cubicBezTo>
                    <a:cubicBezTo>
                      <a:pt x="1" y="467"/>
                      <a:pt x="1" y="2202"/>
                      <a:pt x="1001" y="2802"/>
                    </a:cubicBezTo>
                    <a:cubicBezTo>
                      <a:pt x="1135" y="2902"/>
                      <a:pt x="1268" y="2936"/>
                      <a:pt x="1402" y="2969"/>
                    </a:cubicBezTo>
                    <a:cubicBezTo>
                      <a:pt x="1503" y="2988"/>
                      <a:pt x="1605" y="2997"/>
                      <a:pt x="1707" y="2997"/>
                    </a:cubicBezTo>
                    <a:cubicBezTo>
                      <a:pt x="2142" y="2997"/>
                      <a:pt x="2566" y="2826"/>
                      <a:pt x="2836" y="2502"/>
                    </a:cubicBezTo>
                    <a:cubicBezTo>
                      <a:pt x="3370" y="1835"/>
                      <a:pt x="3236" y="734"/>
                      <a:pt x="2502" y="267"/>
                    </a:cubicBezTo>
                    <a:cubicBezTo>
                      <a:pt x="2258" y="89"/>
                      <a:pt x="1939" y="0"/>
                      <a:pt x="16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4280;p52">
                <a:extLst>
                  <a:ext uri="{FF2B5EF4-FFF2-40B4-BE49-F238E27FC236}">
                    <a16:creationId xmlns:a16="http://schemas.microsoft.com/office/drawing/2014/main" id="{5D23CDFD-09D0-44C2-ACF3-1799A129122A}"/>
                  </a:ext>
                </a:extLst>
              </p:cNvPr>
              <p:cNvSpPr/>
              <p:nvPr/>
            </p:nvSpPr>
            <p:spPr>
              <a:xfrm>
                <a:off x="5519100" y="940450"/>
                <a:ext cx="97600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670" extrusionOk="0">
                    <a:moveTo>
                      <a:pt x="2116" y="0"/>
                    </a:moveTo>
                    <a:cubicBezTo>
                      <a:pt x="1787" y="0"/>
                      <a:pt x="1457" y="64"/>
                      <a:pt x="1168" y="169"/>
                    </a:cubicBezTo>
                    <a:cubicBezTo>
                      <a:pt x="568" y="436"/>
                      <a:pt x="101" y="970"/>
                      <a:pt x="34" y="1603"/>
                    </a:cubicBezTo>
                    <a:cubicBezTo>
                      <a:pt x="34" y="1637"/>
                      <a:pt x="1" y="1637"/>
                      <a:pt x="1" y="1670"/>
                    </a:cubicBezTo>
                    <a:cubicBezTo>
                      <a:pt x="139" y="1555"/>
                      <a:pt x="881" y="899"/>
                      <a:pt x="2063" y="899"/>
                    </a:cubicBezTo>
                    <a:cubicBezTo>
                      <a:pt x="2593" y="899"/>
                      <a:pt x="3212" y="1031"/>
                      <a:pt x="3904" y="1403"/>
                    </a:cubicBezTo>
                    <a:cubicBezTo>
                      <a:pt x="3837" y="1070"/>
                      <a:pt x="3670" y="769"/>
                      <a:pt x="3470" y="536"/>
                    </a:cubicBezTo>
                    <a:cubicBezTo>
                      <a:pt x="3126" y="151"/>
                      <a:pt x="2623" y="0"/>
                      <a:pt x="21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4281;p52">
                <a:extLst>
                  <a:ext uri="{FF2B5EF4-FFF2-40B4-BE49-F238E27FC236}">
                    <a16:creationId xmlns:a16="http://schemas.microsoft.com/office/drawing/2014/main" id="{0F3B8B1B-2C31-4861-9A4E-99318FED5EE3}"/>
                  </a:ext>
                </a:extLst>
              </p:cNvPr>
              <p:cNvSpPr/>
              <p:nvPr/>
            </p:nvSpPr>
            <p:spPr>
              <a:xfrm>
                <a:off x="5443225" y="972175"/>
                <a:ext cx="4087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1636" extrusionOk="0">
                    <a:moveTo>
                      <a:pt x="1001" y="1"/>
                    </a:moveTo>
                    <a:lnTo>
                      <a:pt x="901" y="134"/>
                    </a:lnTo>
                    <a:cubicBezTo>
                      <a:pt x="568" y="434"/>
                      <a:pt x="267" y="801"/>
                      <a:pt x="0" y="1168"/>
                    </a:cubicBezTo>
                    <a:cubicBezTo>
                      <a:pt x="329" y="929"/>
                      <a:pt x="631" y="664"/>
                      <a:pt x="930" y="371"/>
                    </a:cubicBezTo>
                    <a:lnTo>
                      <a:pt x="930" y="371"/>
                    </a:lnTo>
                    <a:cubicBezTo>
                      <a:pt x="1020" y="559"/>
                      <a:pt x="1127" y="747"/>
                      <a:pt x="1235" y="935"/>
                    </a:cubicBezTo>
                    <a:cubicBezTo>
                      <a:pt x="1335" y="1202"/>
                      <a:pt x="1502" y="1402"/>
                      <a:pt x="1635" y="1635"/>
                    </a:cubicBezTo>
                    <a:cubicBezTo>
                      <a:pt x="1568" y="1368"/>
                      <a:pt x="1468" y="1135"/>
                      <a:pt x="1368" y="868"/>
                    </a:cubicBezTo>
                    <a:cubicBezTo>
                      <a:pt x="1268" y="635"/>
                      <a:pt x="1168" y="401"/>
                      <a:pt x="1068" y="134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4282;p52">
                <a:extLst>
                  <a:ext uri="{FF2B5EF4-FFF2-40B4-BE49-F238E27FC236}">
                    <a16:creationId xmlns:a16="http://schemas.microsoft.com/office/drawing/2014/main" id="{9A32879B-EAF2-4AC5-A17E-9C5C7C0752A8}"/>
                  </a:ext>
                </a:extLst>
              </p:cNvPr>
              <p:cNvSpPr/>
              <p:nvPr/>
            </p:nvSpPr>
            <p:spPr>
              <a:xfrm>
                <a:off x="5410700" y="897950"/>
                <a:ext cx="47525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2771" extrusionOk="0">
                    <a:moveTo>
                      <a:pt x="1835" y="1"/>
                    </a:moveTo>
                    <a:cubicBezTo>
                      <a:pt x="1602" y="1"/>
                      <a:pt x="1402" y="68"/>
                      <a:pt x="1235" y="168"/>
                    </a:cubicBezTo>
                    <a:cubicBezTo>
                      <a:pt x="501" y="568"/>
                      <a:pt x="1" y="1669"/>
                      <a:pt x="134" y="2303"/>
                    </a:cubicBezTo>
                    <a:cubicBezTo>
                      <a:pt x="201" y="2569"/>
                      <a:pt x="367" y="2770"/>
                      <a:pt x="701" y="2770"/>
                    </a:cubicBezTo>
                    <a:cubicBezTo>
                      <a:pt x="715" y="2770"/>
                      <a:pt x="729" y="2771"/>
                      <a:pt x="742" y="2771"/>
                    </a:cubicBezTo>
                    <a:cubicBezTo>
                      <a:pt x="1900" y="2771"/>
                      <a:pt x="1835" y="1"/>
                      <a:pt x="18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4283;p52">
                <a:extLst>
                  <a:ext uri="{FF2B5EF4-FFF2-40B4-BE49-F238E27FC236}">
                    <a16:creationId xmlns:a16="http://schemas.microsoft.com/office/drawing/2014/main" id="{66B40B4E-329E-4F47-A02F-098F40E67739}"/>
                  </a:ext>
                </a:extLst>
              </p:cNvPr>
              <p:cNvSpPr/>
              <p:nvPr/>
            </p:nvSpPr>
            <p:spPr>
              <a:xfrm>
                <a:off x="5413200" y="896300"/>
                <a:ext cx="45050" cy="70900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836" extrusionOk="0">
                    <a:moveTo>
                      <a:pt x="1735" y="0"/>
                    </a:moveTo>
                    <a:cubicBezTo>
                      <a:pt x="1368" y="0"/>
                      <a:pt x="1035" y="167"/>
                      <a:pt x="801" y="367"/>
                    </a:cubicBezTo>
                    <a:cubicBezTo>
                      <a:pt x="534" y="601"/>
                      <a:pt x="334" y="901"/>
                      <a:pt x="201" y="1201"/>
                    </a:cubicBezTo>
                    <a:cubicBezTo>
                      <a:pt x="67" y="1501"/>
                      <a:pt x="1" y="1835"/>
                      <a:pt x="1" y="2168"/>
                    </a:cubicBezTo>
                    <a:cubicBezTo>
                      <a:pt x="34" y="2335"/>
                      <a:pt x="67" y="2502"/>
                      <a:pt x="167" y="2635"/>
                    </a:cubicBezTo>
                    <a:cubicBezTo>
                      <a:pt x="67" y="2502"/>
                      <a:pt x="34" y="2335"/>
                      <a:pt x="34" y="2168"/>
                    </a:cubicBezTo>
                    <a:cubicBezTo>
                      <a:pt x="34" y="1835"/>
                      <a:pt x="134" y="1535"/>
                      <a:pt x="301" y="1234"/>
                    </a:cubicBezTo>
                    <a:cubicBezTo>
                      <a:pt x="434" y="968"/>
                      <a:pt x="634" y="701"/>
                      <a:pt x="868" y="501"/>
                    </a:cubicBezTo>
                    <a:cubicBezTo>
                      <a:pt x="1109" y="320"/>
                      <a:pt x="1350" y="193"/>
                      <a:pt x="1641" y="171"/>
                    </a:cubicBezTo>
                    <a:lnTo>
                      <a:pt x="1641" y="171"/>
                    </a:lnTo>
                    <a:cubicBezTo>
                      <a:pt x="1664" y="674"/>
                      <a:pt x="1629" y="1202"/>
                      <a:pt x="1535" y="1701"/>
                    </a:cubicBezTo>
                    <a:cubicBezTo>
                      <a:pt x="1468" y="1968"/>
                      <a:pt x="1402" y="2235"/>
                      <a:pt x="1268" y="2435"/>
                    </a:cubicBezTo>
                    <a:cubicBezTo>
                      <a:pt x="1168" y="2569"/>
                      <a:pt x="1101" y="2669"/>
                      <a:pt x="968" y="2736"/>
                    </a:cubicBezTo>
                    <a:cubicBezTo>
                      <a:pt x="868" y="2802"/>
                      <a:pt x="734" y="2836"/>
                      <a:pt x="601" y="2836"/>
                    </a:cubicBezTo>
                    <a:cubicBezTo>
                      <a:pt x="734" y="2836"/>
                      <a:pt x="868" y="2802"/>
                      <a:pt x="1001" y="2736"/>
                    </a:cubicBezTo>
                    <a:cubicBezTo>
                      <a:pt x="1101" y="2669"/>
                      <a:pt x="1201" y="2569"/>
                      <a:pt x="1268" y="2469"/>
                    </a:cubicBezTo>
                    <a:cubicBezTo>
                      <a:pt x="1435" y="2235"/>
                      <a:pt x="1535" y="1968"/>
                      <a:pt x="1602" y="1701"/>
                    </a:cubicBezTo>
                    <a:cubicBezTo>
                      <a:pt x="1668" y="1435"/>
                      <a:pt x="1735" y="1168"/>
                      <a:pt x="1769" y="901"/>
                    </a:cubicBezTo>
                    <a:cubicBezTo>
                      <a:pt x="1802" y="601"/>
                      <a:pt x="1802" y="334"/>
                      <a:pt x="1802" y="67"/>
                    </a:cubicBez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4284;p52">
                <a:extLst>
                  <a:ext uri="{FF2B5EF4-FFF2-40B4-BE49-F238E27FC236}">
                    <a16:creationId xmlns:a16="http://schemas.microsoft.com/office/drawing/2014/main" id="{58D52064-4506-40EA-A02F-078DBECC436E}"/>
                  </a:ext>
                </a:extLst>
              </p:cNvPr>
              <p:cNvSpPr/>
              <p:nvPr/>
            </p:nvSpPr>
            <p:spPr>
              <a:xfrm>
                <a:off x="5410700" y="902125"/>
                <a:ext cx="36725" cy="5377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51" extrusionOk="0">
                    <a:moveTo>
                      <a:pt x="1235" y="1"/>
                    </a:moveTo>
                    <a:cubicBezTo>
                      <a:pt x="501" y="401"/>
                      <a:pt x="1" y="1502"/>
                      <a:pt x="134" y="2136"/>
                    </a:cubicBezTo>
                    <a:cubicBezTo>
                      <a:pt x="193" y="2145"/>
                      <a:pt x="254" y="2151"/>
                      <a:pt x="315" y="2151"/>
                    </a:cubicBezTo>
                    <a:cubicBezTo>
                      <a:pt x="667" y="2151"/>
                      <a:pt x="1031" y="1970"/>
                      <a:pt x="1201" y="1402"/>
                    </a:cubicBezTo>
                    <a:cubicBezTo>
                      <a:pt x="1468" y="601"/>
                      <a:pt x="1335" y="201"/>
                      <a:pt x="12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4285;p52">
                <a:extLst>
                  <a:ext uri="{FF2B5EF4-FFF2-40B4-BE49-F238E27FC236}">
                    <a16:creationId xmlns:a16="http://schemas.microsoft.com/office/drawing/2014/main" id="{E402B336-E65D-466E-BE75-A5CE049FD0A6}"/>
                  </a:ext>
                </a:extLst>
              </p:cNvPr>
              <p:cNvSpPr/>
              <p:nvPr/>
            </p:nvSpPr>
            <p:spPr>
              <a:xfrm>
                <a:off x="5504100" y="796225"/>
                <a:ext cx="354450" cy="290225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1609" extrusionOk="0">
                    <a:moveTo>
                      <a:pt x="5705" y="0"/>
                    </a:moveTo>
                    <a:lnTo>
                      <a:pt x="5705" y="0"/>
                    </a:lnTo>
                    <a:cubicBezTo>
                      <a:pt x="4370" y="200"/>
                      <a:pt x="3837" y="1335"/>
                      <a:pt x="3670" y="1835"/>
                    </a:cubicBezTo>
                    <a:cubicBezTo>
                      <a:pt x="3236" y="1835"/>
                      <a:pt x="2803" y="1868"/>
                      <a:pt x="2402" y="1902"/>
                    </a:cubicBezTo>
                    <a:cubicBezTo>
                      <a:pt x="1535" y="2435"/>
                      <a:pt x="234" y="3436"/>
                      <a:pt x="1" y="4637"/>
                    </a:cubicBezTo>
                    <a:cubicBezTo>
                      <a:pt x="1" y="4637"/>
                      <a:pt x="1215" y="3640"/>
                      <a:pt x="3391" y="3640"/>
                    </a:cubicBezTo>
                    <a:cubicBezTo>
                      <a:pt x="4729" y="3640"/>
                      <a:pt x="6432" y="4018"/>
                      <a:pt x="8440" y="5237"/>
                    </a:cubicBezTo>
                    <a:cubicBezTo>
                      <a:pt x="13577" y="8373"/>
                      <a:pt x="14144" y="11409"/>
                      <a:pt x="14177" y="11609"/>
                    </a:cubicBezTo>
                    <a:cubicBezTo>
                      <a:pt x="14177" y="11542"/>
                      <a:pt x="14144" y="11208"/>
                      <a:pt x="14044" y="10708"/>
                    </a:cubicBezTo>
                    <a:cubicBezTo>
                      <a:pt x="13710" y="8907"/>
                      <a:pt x="12476" y="4870"/>
                      <a:pt x="8106" y="2869"/>
                    </a:cubicBezTo>
                    <a:cubicBezTo>
                      <a:pt x="8106" y="2802"/>
                      <a:pt x="8340" y="1235"/>
                      <a:pt x="6839" y="734"/>
                    </a:cubicBezTo>
                    <a:cubicBezTo>
                      <a:pt x="6572" y="641"/>
                      <a:pt x="6335" y="603"/>
                      <a:pt x="6127" y="603"/>
                    </a:cubicBezTo>
                    <a:cubicBezTo>
                      <a:pt x="5135" y="603"/>
                      <a:pt x="4771" y="1468"/>
                      <a:pt x="4771" y="1468"/>
                    </a:cubicBezTo>
                    <a:cubicBezTo>
                      <a:pt x="4771" y="701"/>
                      <a:pt x="5705" y="0"/>
                      <a:pt x="57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9" name="Google Shape;4286;p52">
              <a:extLst>
                <a:ext uri="{FF2B5EF4-FFF2-40B4-BE49-F238E27FC236}">
                  <a16:creationId xmlns:a16="http://schemas.microsoft.com/office/drawing/2014/main" id="{D69F5EBE-2CA6-48A0-AE59-70028691D7FC}"/>
                </a:ext>
              </a:extLst>
            </p:cNvPr>
            <p:cNvSpPr/>
            <p:nvPr/>
          </p:nvSpPr>
          <p:spPr>
            <a:xfrm>
              <a:off x="6585325" y="3695838"/>
              <a:ext cx="87600" cy="70075"/>
            </a:xfrm>
            <a:custGeom>
              <a:avLst/>
              <a:gdLst/>
              <a:ahLst/>
              <a:cxnLst/>
              <a:rect l="l" t="t" r="r" b="b"/>
              <a:pathLst>
                <a:path w="3504" h="2803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2869" y="401"/>
                    <a:pt x="2269" y="868"/>
                    <a:pt x="1702" y="1335"/>
                  </a:cubicBezTo>
                  <a:cubicBezTo>
                    <a:pt x="1101" y="1802"/>
                    <a:pt x="534" y="2269"/>
                    <a:pt x="1" y="2802"/>
                  </a:cubicBezTo>
                  <a:cubicBezTo>
                    <a:pt x="634" y="2402"/>
                    <a:pt x="1235" y="1968"/>
                    <a:pt x="1835" y="1501"/>
                  </a:cubicBezTo>
                  <a:cubicBezTo>
                    <a:pt x="2402" y="1034"/>
                    <a:pt x="2969" y="534"/>
                    <a:pt x="35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287;p52">
              <a:extLst>
                <a:ext uri="{FF2B5EF4-FFF2-40B4-BE49-F238E27FC236}">
                  <a16:creationId xmlns:a16="http://schemas.microsoft.com/office/drawing/2014/main" id="{BDB5BC14-B94A-4386-9EDF-159F48750853}"/>
                </a:ext>
              </a:extLst>
            </p:cNvPr>
            <p:cNvSpPr/>
            <p:nvPr/>
          </p:nvSpPr>
          <p:spPr>
            <a:xfrm>
              <a:off x="6556975" y="3683313"/>
              <a:ext cx="99275" cy="45075"/>
            </a:xfrm>
            <a:custGeom>
              <a:avLst/>
              <a:gdLst/>
              <a:ahLst/>
              <a:cxnLst/>
              <a:rect l="l" t="t" r="r" b="b"/>
              <a:pathLst>
                <a:path w="3971" h="1803" extrusionOk="0">
                  <a:moveTo>
                    <a:pt x="3970" y="1"/>
                  </a:moveTo>
                  <a:lnTo>
                    <a:pt x="3970" y="1"/>
                  </a:lnTo>
                  <a:cubicBezTo>
                    <a:pt x="3270" y="234"/>
                    <a:pt x="2602" y="501"/>
                    <a:pt x="1935" y="802"/>
                  </a:cubicBezTo>
                  <a:cubicBezTo>
                    <a:pt x="1301" y="1102"/>
                    <a:pt x="634" y="1435"/>
                    <a:pt x="1" y="1802"/>
                  </a:cubicBezTo>
                  <a:cubicBezTo>
                    <a:pt x="701" y="1569"/>
                    <a:pt x="1368" y="1302"/>
                    <a:pt x="2035" y="1002"/>
                  </a:cubicBezTo>
                  <a:cubicBezTo>
                    <a:pt x="2702" y="701"/>
                    <a:pt x="3336" y="401"/>
                    <a:pt x="3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288;p52">
              <a:extLst>
                <a:ext uri="{FF2B5EF4-FFF2-40B4-BE49-F238E27FC236}">
                  <a16:creationId xmlns:a16="http://schemas.microsoft.com/office/drawing/2014/main" id="{E2F620C3-3B86-41E4-B206-87A615BAE80B}"/>
                </a:ext>
              </a:extLst>
            </p:cNvPr>
            <p:cNvSpPr/>
            <p:nvPr/>
          </p:nvSpPr>
          <p:spPr>
            <a:xfrm>
              <a:off x="6546125" y="3669988"/>
              <a:ext cx="108450" cy="6400"/>
            </a:xfrm>
            <a:custGeom>
              <a:avLst/>
              <a:gdLst/>
              <a:ahLst/>
              <a:cxnLst/>
              <a:rect l="l" t="t" r="r" b="b"/>
              <a:pathLst>
                <a:path w="4338" h="256" extrusionOk="0">
                  <a:moveTo>
                    <a:pt x="2169" y="0"/>
                  </a:moveTo>
                  <a:cubicBezTo>
                    <a:pt x="1435" y="0"/>
                    <a:pt x="701" y="0"/>
                    <a:pt x="1" y="67"/>
                  </a:cubicBezTo>
                  <a:cubicBezTo>
                    <a:pt x="701" y="167"/>
                    <a:pt x="1435" y="200"/>
                    <a:pt x="2136" y="234"/>
                  </a:cubicBezTo>
                  <a:cubicBezTo>
                    <a:pt x="2440" y="248"/>
                    <a:pt x="2744" y="256"/>
                    <a:pt x="3048" y="256"/>
                  </a:cubicBezTo>
                  <a:cubicBezTo>
                    <a:pt x="3478" y="256"/>
                    <a:pt x="3907" y="239"/>
                    <a:pt x="4337" y="200"/>
                  </a:cubicBezTo>
                  <a:cubicBezTo>
                    <a:pt x="3603" y="67"/>
                    <a:pt x="2870" y="34"/>
                    <a:pt x="21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289;p52">
              <a:extLst>
                <a:ext uri="{FF2B5EF4-FFF2-40B4-BE49-F238E27FC236}">
                  <a16:creationId xmlns:a16="http://schemas.microsoft.com/office/drawing/2014/main" id="{52897A88-1B42-47CB-8859-5427D764C6A0}"/>
                </a:ext>
              </a:extLst>
            </p:cNvPr>
            <p:cNvSpPr/>
            <p:nvPr/>
          </p:nvSpPr>
          <p:spPr>
            <a:xfrm>
              <a:off x="7120700" y="3464838"/>
              <a:ext cx="109275" cy="25050"/>
            </a:xfrm>
            <a:custGeom>
              <a:avLst/>
              <a:gdLst/>
              <a:ahLst/>
              <a:cxnLst/>
              <a:rect l="l" t="t" r="r" b="b"/>
              <a:pathLst>
                <a:path w="4371" h="1002" extrusionOk="0">
                  <a:moveTo>
                    <a:pt x="4371" y="0"/>
                  </a:moveTo>
                  <a:lnTo>
                    <a:pt x="4371" y="0"/>
                  </a:lnTo>
                  <a:cubicBezTo>
                    <a:pt x="3604" y="67"/>
                    <a:pt x="2870" y="234"/>
                    <a:pt x="2136" y="401"/>
                  </a:cubicBezTo>
                  <a:cubicBezTo>
                    <a:pt x="1435" y="567"/>
                    <a:pt x="701" y="768"/>
                    <a:pt x="1" y="1001"/>
                  </a:cubicBezTo>
                  <a:cubicBezTo>
                    <a:pt x="735" y="901"/>
                    <a:pt x="1469" y="768"/>
                    <a:pt x="2203" y="601"/>
                  </a:cubicBezTo>
                  <a:cubicBezTo>
                    <a:pt x="2936" y="434"/>
                    <a:pt x="3670" y="234"/>
                    <a:pt x="43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290;p52">
              <a:extLst>
                <a:ext uri="{FF2B5EF4-FFF2-40B4-BE49-F238E27FC236}">
                  <a16:creationId xmlns:a16="http://schemas.microsoft.com/office/drawing/2014/main" id="{B910C0C3-351D-427D-B764-4272A1A02D53}"/>
                </a:ext>
              </a:extLst>
            </p:cNvPr>
            <p:cNvSpPr/>
            <p:nvPr/>
          </p:nvSpPr>
          <p:spPr>
            <a:xfrm>
              <a:off x="7124050" y="3419813"/>
              <a:ext cx="96750" cy="48375"/>
            </a:xfrm>
            <a:custGeom>
              <a:avLst/>
              <a:gdLst/>
              <a:ahLst/>
              <a:cxnLst/>
              <a:rect l="l" t="t" r="r" b="b"/>
              <a:pathLst>
                <a:path w="3870" h="1935" extrusionOk="0">
                  <a:moveTo>
                    <a:pt x="3870" y="0"/>
                  </a:moveTo>
                  <a:lnTo>
                    <a:pt x="3870" y="0"/>
                  </a:lnTo>
                  <a:cubicBezTo>
                    <a:pt x="3203" y="234"/>
                    <a:pt x="2536" y="534"/>
                    <a:pt x="1902" y="867"/>
                  </a:cubicBezTo>
                  <a:cubicBezTo>
                    <a:pt x="1235" y="1201"/>
                    <a:pt x="601" y="1535"/>
                    <a:pt x="0" y="1935"/>
                  </a:cubicBezTo>
                  <a:cubicBezTo>
                    <a:pt x="701" y="1701"/>
                    <a:pt x="1335" y="1401"/>
                    <a:pt x="2002" y="1068"/>
                  </a:cubicBezTo>
                  <a:cubicBezTo>
                    <a:pt x="2636" y="734"/>
                    <a:pt x="3269" y="400"/>
                    <a:pt x="38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291;p52">
              <a:extLst>
                <a:ext uri="{FF2B5EF4-FFF2-40B4-BE49-F238E27FC236}">
                  <a16:creationId xmlns:a16="http://schemas.microsoft.com/office/drawing/2014/main" id="{77B069A1-35B1-4A0C-BFF2-435E1BFFD2AB}"/>
                </a:ext>
              </a:extLst>
            </p:cNvPr>
            <p:cNvSpPr/>
            <p:nvPr/>
          </p:nvSpPr>
          <p:spPr>
            <a:xfrm>
              <a:off x="7118200" y="3374763"/>
              <a:ext cx="65925" cy="86750"/>
            </a:xfrm>
            <a:custGeom>
              <a:avLst/>
              <a:gdLst/>
              <a:ahLst/>
              <a:cxnLst/>
              <a:rect l="l" t="t" r="r" b="b"/>
              <a:pathLst>
                <a:path w="2637" h="3470" extrusionOk="0">
                  <a:moveTo>
                    <a:pt x="2636" y="1"/>
                  </a:moveTo>
                  <a:lnTo>
                    <a:pt x="2636" y="1"/>
                  </a:lnTo>
                  <a:cubicBezTo>
                    <a:pt x="2136" y="535"/>
                    <a:pt x="1669" y="1102"/>
                    <a:pt x="1235" y="1669"/>
                  </a:cubicBezTo>
                  <a:cubicBezTo>
                    <a:pt x="801" y="2236"/>
                    <a:pt x="368" y="2836"/>
                    <a:pt x="1" y="3470"/>
                  </a:cubicBezTo>
                  <a:cubicBezTo>
                    <a:pt x="501" y="2936"/>
                    <a:pt x="968" y="2369"/>
                    <a:pt x="1402" y="1802"/>
                  </a:cubicBezTo>
                  <a:cubicBezTo>
                    <a:pt x="1836" y="1235"/>
                    <a:pt x="2269" y="635"/>
                    <a:pt x="2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5" name="Google Shape;4292;p52">
              <a:extLst>
                <a:ext uri="{FF2B5EF4-FFF2-40B4-BE49-F238E27FC236}">
                  <a16:creationId xmlns:a16="http://schemas.microsoft.com/office/drawing/2014/main" id="{ACA5DC04-F7E2-451C-A988-398B19764F6C}"/>
                </a:ext>
              </a:extLst>
            </p:cNvPr>
            <p:cNvGrpSpPr/>
            <p:nvPr/>
          </p:nvGrpSpPr>
          <p:grpSpPr>
            <a:xfrm>
              <a:off x="6792050" y="3411738"/>
              <a:ext cx="171075" cy="212400"/>
              <a:chOff x="4560000" y="1186775"/>
              <a:chExt cx="171075" cy="212400"/>
            </a:xfrm>
          </p:grpSpPr>
          <p:sp>
            <p:nvSpPr>
              <p:cNvPr id="99" name="Google Shape;4293;p52">
                <a:extLst>
                  <a:ext uri="{FF2B5EF4-FFF2-40B4-BE49-F238E27FC236}">
                    <a16:creationId xmlns:a16="http://schemas.microsoft.com/office/drawing/2014/main" id="{99A7A858-A636-4037-81D8-BEA066EB14DE}"/>
                  </a:ext>
                </a:extLst>
              </p:cNvPr>
              <p:cNvSpPr/>
              <p:nvPr/>
            </p:nvSpPr>
            <p:spPr>
              <a:xfrm>
                <a:off x="4560000" y="1186775"/>
                <a:ext cx="76000" cy="49075"/>
              </a:xfrm>
              <a:custGeom>
                <a:avLst/>
                <a:gdLst/>
                <a:ahLst/>
                <a:cxnLst/>
                <a:rect l="l" t="t" r="r" b="b"/>
                <a:pathLst>
                  <a:path w="3040" h="1963" extrusionOk="0">
                    <a:moveTo>
                      <a:pt x="2195" y="1"/>
                    </a:moveTo>
                    <a:cubicBezTo>
                      <a:pt x="1745" y="1"/>
                      <a:pt x="1772" y="1257"/>
                      <a:pt x="1772" y="1257"/>
                    </a:cubicBezTo>
                    <a:cubicBezTo>
                      <a:pt x="1772" y="1257"/>
                      <a:pt x="1238" y="1079"/>
                      <a:pt x="794" y="1079"/>
                    </a:cubicBezTo>
                    <a:cubicBezTo>
                      <a:pt x="571" y="1079"/>
                      <a:pt x="371" y="1124"/>
                      <a:pt x="271" y="1257"/>
                    </a:cubicBezTo>
                    <a:cubicBezTo>
                      <a:pt x="0" y="1555"/>
                      <a:pt x="785" y="1963"/>
                      <a:pt x="1590" y="1963"/>
                    </a:cubicBezTo>
                    <a:cubicBezTo>
                      <a:pt x="1776" y="1963"/>
                      <a:pt x="1964" y="1941"/>
                      <a:pt x="2139" y="1891"/>
                    </a:cubicBezTo>
                    <a:cubicBezTo>
                      <a:pt x="2139" y="1891"/>
                      <a:pt x="3040" y="457"/>
                      <a:pt x="2373" y="56"/>
                    </a:cubicBezTo>
                    <a:cubicBezTo>
                      <a:pt x="2306" y="18"/>
                      <a:pt x="2247" y="1"/>
                      <a:pt x="21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4294;p52">
                <a:extLst>
                  <a:ext uri="{FF2B5EF4-FFF2-40B4-BE49-F238E27FC236}">
                    <a16:creationId xmlns:a16="http://schemas.microsoft.com/office/drawing/2014/main" id="{001EA5BB-91DE-4FD8-B70F-D6A073E69744}"/>
                  </a:ext>
                </a:extLst>
              </p:cNvPr>
              <p:cNvSpPr/>
              <p:nvPr/>
            </p:nvSpPr>
            <p:spPr>
              <a:xfrm>
                <a:off x="4606800" y="1221525"/>
                <a:ext cx="124275" cy="177650"/>
              </a:xfrm>
              <a:custGeom>
                <a:avLst/>
                <a:gdLst/>
                <a:ahLst/>
                <a:cxnLst/>
                <a:rect l="l" t="t" r="r" b="b"/>
                <a:pathLst>
                  <a:path w="4971" h="7106" extrusionOk="0">
                    <a:moveTo>
                      <a:pt x="0" y="1"/>
                    </a:moveTo>
                    <a:lnTo>
                      <a:pt x="34" y="267"/>
                    </a:lnTo>
                    <a:cubicBezTo>
                      <a:pt x="167" y="834"/>
                      <a:pt x="300" y="1402"/>
                      <a:pt x="434" y="1969"/>
                    </a:cubicBezTo>
                    <a:lnTo>
                      <a:pt x="834" y="3670"/>
                    </a:lnTo>
                    <a:lnTo>
                      <a:pt x="1234" y="5404"/>
                    </a:lnTo>
                    <a:cubicBezTo>
                      <a:pt x="1368" y="5971"/>
                      <a:pt x="1501" y="6539"/>
                      <a:pt x="1668" y="7106"/>
                    </a:cubicBezTo>
                    <a:cubicBezTo>
                      <a:pt x="1568" y="6505"/>
                      <a:pt x="1435" y="5938"/>
                      <a:pt x="1335" y="5371"/>
                    </a:cubicBezTo>
                    <a:lnTo>
                      <a:pt x="1001" y="3636"/>
                    </a:lnTo>
                    <a:lnTo>
                      <a:pt x="634" y="1935"/>
                    </a:lnTo>
                    <a:cubicBezTo>
                      <a:pt x="524" y="1466"/>
                      <a:pt x="436" y="997"/>
                      <a:pt x="334" y="509"/>
                    </a:cubicBezTo>
                    <a:lnTo>
                      <a:pt x="334" y="509"/>
                    </a:lnTo>
                    <a:cubicBezTo>
                      <a:pt x="1146" y="1123"/>
                      <a:pt x="1907" y="1768"/>
                      <a:pt x="2669" y="2469"/>
                    </a:cubicBezTo>
                    <a:cubicBezTo>
                      <a:pt x="3069" y="2836"/>
                      <a:pt x="3469" y="3236"/>
                      <a:pt x="3870" y="3636"/>
                    </a:cubicBezTo>
                    <a:cubicBezTo>
                      <a:pt x="4237" y="4037"/>
                      <a:pt x="4604" y="4437"/>
                      <a:pt x="4970" y="4871"/>
                    </a:cubicBezTo>
                    <a:cubicBezTo>
                      <a:pt x="4637" y="4404"/>
                      <a:pt x="4303" y="3970"/>
                      <a:pt x="3936" y="3570"/>
                    </a:cubicBezTo>
                    <a:cubicBezTo>
                      <a:pt x="3536" y="3136"/>
                      <a:pt x="3169" y="2736"/>
                      <a:pt x="2769" y="2336"/>
                    </a:cubicBezTo>
                    <a:cubicBezTo>
                      <a:pt x="2369" y="1969"/>
                      <a:pt x="1935" y="1568"/>
                      <a:pt x="1535" y="1201"/>
                    </a:cubicBezTo>
                    <a:cubicBezTo>
                      <a:pt x="1123" y="885"/>
                      <a:pt x="711" y="538"/>
                      <a:pt x="271" y="218"/>
                    </a:cubicBezTo>
                    <a:lnTo>
                      <a:pt x="271" y="218"/>
                    </a:lnTo>
                    <a:cubicBezTo>
                      <a:pt x="270" y="212"/>
                      <a:pt x="268" y="207"/>
                      <a:pt x="267" y="201"/>
                    </a:cubicBezTo>
                    <a:lnTo>
                      <a:pt x="258" y="208"/>
                    </a:lnTo>
                    <a:lnTo>
                      <a:pt x="258" y="208"/>
                    </a:lnTo>
                    <a:cubicBezTo>
                      <a:pt x="239" y="195"/>
                      <a:pt x="219" y="181"/>
                      <a:pt x="200" y="167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96" name="Google Shape;4295;p52">
              <a:extLst>
                <a:ext uri="{FF2B5EF4-FFF2-40B4-BE49-F238E27FC236}">
                  <a16:creationId xmlns:a16="http://schemas.microsoft.com/office/drawing/2014/main" id="{3572634B-CB97-4301-9B8B-B3FC33908696}"/>
                </a:ext>
              </a:extLst>
            </p:cNvPr>
            <p:cNvCxnSpPr/>
            <p:nvPr/>
          </p:nvCxnSpPr>
          <p:spPr>
            <a:xfrm>
              <a:off x="6397975" y="3500263"/>
              <a:ext cx="213000" cy="57600"/>
            </a:xfrm>
            <a:prstGeom prst="curvedConnector3">
              <a:avLst>
                <a:gd name="adj1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" name="Google Shape;4296;p52">
              <a:extLst>
                <a:ext uri="{FF2B5EF4-FFF2-40B4-BE49-F238E27FC236}">
                  <a16:creationId xmlns:a16="http://schemas.microsoft.com/office/drawing/2014/main" id="{2057CA37-D39B-433D-99BE-44B82CC8CB21}"/>
                </a:ext>
              </a:extLst>
            </p:cNvPr>
            <p:cNvCxnSpPr/>
            <p:nvPr/>
          </p:nvCxnSpPr>
          <p:spPr>
            <a:xfrm rot="-5400000">
              <a:off x="6570975" y="3228338"/>
              <a:ext cx="411000" cy="268200"/>
            </a:xfrm>
            <a:prstGeom prst="curvedConnector3">
              <a:avLst>
                <a:gd name="adj1" fmla="val 32932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98" name="Google Shape;4297;p52">
              <a:extLst>
                <a:ext uri="{FF2B5EF4-FFF2-40B4-BE49-F238E27FC236}">
                  <a16:creationId xmlns:a16="http://schemas.microsoft.com/office/drawing/2014/main" id="{CB0501EF-CA01-49AE-9529-00D30EF9B0EB}"/>
                </a:ext>
              </a:extLst>
            </p:cNvPr>
            <p:cNvSpPr/>
            <p:nvPr/>
          </p:nvSpPr>
          <p:spPr>
            <a:xfrm>
              <a:off x="6852175" y="3149388"/>
              <a:ext cx="604625" cy="308800"/>
            </a:xfrm>
            <a:custGeom>
              <a:avLst/>
              <a:gdLst/>
              <a:ahLst/>
              <a:cxnLst/>
              <a:rect l="l" t="t" r="r" b="b"/>
              <a:pathLst>
                <a:path w="24185" h="12352" extrusionOk="0">
                  <a:moveTo>
                    <a:pt x="2114" y="1"/>
                  </a:moveTo>
                  <a:cubicBezTo>
                    <a:pt x="2025" y="1"/>
                    <a:pt x="1930" y="60"/>
                    <a:pt x="1902" y="143"/>
                  </a:cubicBezTo>
                  <a:cubicBezTo>
                    <a:pt x="1869" y="276"/>
                    <a:pt x="1936" y="376"/>
                    <a:pt x="2036" y="410"/>
                  </a:cubicBezTo>
                  <a:cubicBezTo>
                    <a:pt x="6873" y="2011"/>
                    <a:pt x="13744" y="5980"/>
                    <a:pt x="18481" y="8882"/>
                  </a:cubicBezTo>
                  <a:cubicBezTo>
                    <a:pt x="12410" y="5613"/>
                    <a:pt x="3203" y="877"/>
                    <a:pt x="268" y="543"/>
                  </a:cubicBezTo>
                  <a:cubicBezTo>
                    <a:pt x="255" y="539"/>
                    <a:pt x="241" y="537"/>
                    <a:pt x="227" y="537"/>
                  </a:cubicBezTo>
                  <a:cubicBezTo>
                    <a:pt x="135" y="537"/>
                    <a:pt x="34" y="627"/>
                    <a:pt x="34" y="743"/>
                  </a:cubicBezTo>
                  <a:cubicBezTo>
                    <a:pt x="1" y="843"/>
                    <a:pt x="101" y="943"/>
                    <a:pt x="234" y="977"/>
                  </a:cubicBezTo>
                  <a:cubicBezTo>
                    <a:pt x="4538" y="1477"/>
                    <a:pt x="23651" y="12218"/>
                    <a:pt x="23851" y="12318"/>
                  </a:cubicBezTo>
                  <a:cubicBezTo>
                    <a:pt x="23885" y="12352"/>
                    <a:pt x="23918" y="12352"/>
                    <a:pt x="23951" y="12352"/>
                  </a:cubicBezTo>
                  <a:cubicBezTo>
                    <a:pt x="24018" y="12352"/>
                    <a:pt x="24085" y="12318"/>
                    <a:pt x="24152" y="12251"/>
                  </a:cubicBezTo>
                  <a:cubicBezTo>
                    <a:pt x="24185" y="12151"/>
                    <a:pt x="24185" y="12018"/>
                    <a:pt x="24085" y="11951"/>
                  </a:cubicBezTo>
                  <a:cubicBezTo>
                    <a:pt x="23951" y="11851"/>
                    <a:pt x="10242" y="2645"/>
                    <a:pt x="2169" y="9"/>
                  </a:cubicBezTo>
                  <a:cubicBezTo>
                    <a:pt x="2151" y="3"/>
                    <a:pt x="2133" y="1"/>
                    <a:pt x="21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896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5.55556E-7 5.55112E-17 L -5.55556E-7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p32"/>
          <p:cNvSpPr txBox="1">
            <a:spLocks noGrp="1"/>
          </p:cNvSpPr>
          <p:nvPr>
            <p:ph type="title" idx="21"/>
          </p:nvPr>
        </p:nvSpPr>
        <p:spPr>
          <a:xfrm>
            <a:off x="703150" y="445025"/>
            <a:ext cx="7737600" cy="5727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912" name="Google Shape;1912;p32"/>
          <p:cNvSpPr txBox="1">
            <a:spLocks noGrp="1"/>
          </p:cNvSpPr>
          <p:nvPr>
            <p:ph type="title"/>
          </p:nvPr>
        </p:nvSpPr>
        <p:spPr>
          <a:xfrm>
            <a:off x="805575" y="1784763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1914" name="Google Shape;1914;p32"/>
          <p:cNvSpPr txBox="1">
            <a:spLocks noGrp="1"/>
          </p:cNvSpPr>
          <p:nvPr>
            <p:ph type="title" idx="2"/>
          </p:nvPr>
        </p:nvSpPr>
        <p:spPr>
          <a:xfrm>
            <a:off x="805575" y="1254650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918" name="Google Shape;1918;p32"/>
          <p:cNvSpPr txBox="1">
            <a:spLocks noGrp="1"/>
          </p:cNvSpPr>
          <p:nvPr>
            <p:ph type="title" idx="6"/>
          </p:nvPr>
        </p:nvSpPr>
        <p:spPr>
          <a:xfrm>
            <a:off x="755569" y="3042063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HISTORY</a:t>
            </a:r>
            <a:endParaRPr/>
          </a:p>
        </p:txBody>
      </p:sp>
      <p:sp>
        <p:nvSpPr>
          <p:cNvPr id="1920" name="Google Shape;1920;p32"/>
          <p:cNvSpPr txBox="1">
            <a:spLocks noGrp="1"/>
          </p:cNvSpPr>
          <p:nvPr>
            <p:ph type="title" idx="8"/>
          </p:nvPr>
        </p:nvSpPr>
        <p:spPr>
          <a:xfrm>
            <a:off x="755569" y="2511950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924" name="Google Shape;1924;p32"/>
          <p:cNvSpPr txBox="1">
            <a:spLocks noGrp="1"/>
          </p:cNvSpPr>
          <p:nvPr>
            <p:ph type="title" idx="15"/>
          </p:nvPr>
        </p:nvSpPr>
        <p:spPr>
          <a:xfrm>
            <a:off x="703150" y="4299363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</a:t>
            </a:r>
            <a:endParaRPr/>
          </a:p>
        </p:txBody>
      </p:sp>
      <p:sp>
        <p:nvSpPr>
          <p:cNvPr id="1926" name="Google Shape;1926;p32"/>
          <p:cNvSpPr txBox="1">
            <a:spLocks noGrp="1"/>
          </p:cNvSpPr>
          <p:nvPr>
            <p:ph type="title" idx="17"/>
          </p:nvPr>
        </p:nvSpPr>
        <p:spPr>
          <a:xfrm>
            <a:off x="703150" y="3769250"/>
            <a:ext cx="2217900" cy="3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" name="Google Shape;1905;p31"/>
          <p:cNvSpPr txBox="1">
            <a:spLocks noGrp="1"/>
          </p:cNvSpPr>
          <p:nvPr>
            <p:ph type="title"/>
          </p:nvPr>
        </p:nvSpPr>
        <p:spPr>
          <a:xfrm>
            <a:off x="1246050" y="1775669"/>
            <a:ext cx="6651900" cy="17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LUYỆN TẬP ĐỌC VÀ HỌC THUỘC LÒNG 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44343D-31E8-4AC7-8B6A-1F662A6376F5}"/>
              </a:ext>
            </a:extLst>
          </p:cNvPr>
          <p:cNvSpPr txBox="1"/>
          <p:nvPr/>
        </p:nvSpPr>
        <p:spPr>
          <a:xfrm>
            <a:off x="4136231" y="1256854"/>
            <a:ext cx="12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Google Shape;2072;p34"/>
          <p:cNvSpPr/>
          <p:nvPr/>
        </p:nvSpPr>
        <p:spPr>
          <a:xfrm>
            <a:off x="9881311" y="5542300"/>
            <a:ext cx="5639" cy="5225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73" name="Google Shape;2073;p34"/>
          <p:cNvGrpSpPr/>
          <p:nvPr/>
        </p:nvGrpSpPr>
        <p:grpSpPr>
          <a:xfrm>
            <a:off x="6524975" y="3318547"/>
            <a:ext cx="2018783" cy="1999228"/>
            <a:chOff x="6524975" y="3318547"/>
            <a:chExt cx="2018783" cy="1999228"/>
          </a:xfrm>
        </p:grpSpPr>
        <p:grpSp>
          <p:nvGrpSpPr>
            <p:cNvPr id="2074" name="Google Shape;2074;p34"/>
            <p:cNvGrpSpPr/>
            <p:nvPr/>
          </p:nvGrpSpPr>
          <p:grpSpPr>
            <a:xfrm>
              <a:off x="6524975" y="3564125"/>
              <a:ext cx="1748775" cy="1753650"/>
              <a:chOff x="6601175" y="2649725"/>
              <a:chExt cx="1748775" cy="1753650"/>
            </a:xfrm>
          </p:grpSpPr>
          <p:sp>
            <p:nvSpPr>
              <p:cNvPr id="2075" name="Google Shape;2075;p34"/>
              <p:cNvSpPr/>
              <p:nvPr/>
            </p:nvSpPr>
            <p:spPr>
              <a:xfrm>
                <a:off x="6640375" y="3504900"/>
                <a:ext cx="517900" cy="394150"/>
              </a:xfrm>
              <a:custGeom>
                <a:avLst/>
                <a:gdLst/>
                <a:ahLst/>
                <a:cxnLst/>
                <a:rect l="l" t="t" r="r" b="b"/>
                <a:pathLst>
                  <a:path w="20716" h="15766" extrusionOk="0">
                    <a:moveTo>
                      <a:pt x="16782" y="0"/>
                    </a:moveTo>
                    <a:cubicBezTo>
                      <a:pt x="15757" y="0"/>
                      <a:pt x="13193" y="261"/>
                      <a:pt x="10708" y="2590"/>
                    </a:cubicBezTo>
                    <a:cubicBezTo>
                      <a:pt x="7506" y="5593"/>
                      <a:pt x="9240" y="12564"/>
                      <a:pt x="9240" y="12564"/>
                    </a:cubicBezTo>
                    <a:cubicBezTo>
                      <a:pt x="9240" y="12564"/>
                      <a:pt x="3258" y="10359"/>
                      <a:pt x="1343" y="10359"/>
                    </a:cubicBezTo>
                    <a:cubicBezTo>
                      <a:pt x="1152" y="10359"/>
                      <a:pt x="1001" y="10381"/>
                      <a:pt x="901" y="10429"/>
                    </a:cubicBezTo>
                    <a:cubicBezTo>
                      <a:pt x="0" y="11097"/>
                      <a:pt x="0" y="11797"/>
                      <a:pt x="1168" y="12598"/>
                    </a:cubicBezTo>
                    <a:cubicBezTo>
                      <a:pt x="2237" y="13300"/>
                      <a:pt x="7811" y="15766"/>
                      <a:pt x="11432" y="15766"/>
                    </a:cubicBezTo>
                    <a:cubicBezTo>
                      <a:pt x="11765" y="15766"/>
                      <a:pt x="12081" y="15745"/>
                      <a:pt x="12376" y="15700"/>
                    </a:cubicBezTo>
                    <a:cubicBezTo>
                      <a:pt x="15845" y="15199"/>
                      <a:pt x="17913" y="14132"/>
                      <a:pt x="17913" y="14132"/>
                    </a:cubicBezTo>
                    <a:lnTo>
                      <a:pt x="20715" y="1990"/>
                    </a:lnTo>
                    <a:lnTo>
                      <a:pt x="17246" y="22"/>
                    </a:lnTo>
                    <a:cubicBezTo>
                      <a:pt x="17246" y="22"/>
                      <a:pt x="17078" y="0"/>
                      <a:pt x="16782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6" name="Google Shape;2076;p34"/>
              <p:cNvSpPr/>
              <p:nvPr/>
            </p:nvSpPr>
            <p:spPr>
              <a:xfrm>
                <a:off x="6640375" y="3504900"/>
                <a:ext cx="517900" cy="394150"/>
              </a:xfrm>
              <a:custGeom>
                <a:avLst/>
                <a:gdLst/>
                <a:ahLst/>
                <a:cxnLst/>
                <a:rect l="l" t="t" r="r" b="b"/>
                <a:pathLst>
                  <a:path w="20716" h="15766" extrusionOk="0">
                    <a:moveTo>
                      <a:pt x="16782" y="0"/>
                    </a:moveTo>
                    <a:cubicBezTo>
                      <a:pt x="15757" y="0"/>
                      <a:pt x="13193" y="261"/>
                      <a:pt x="10708" y="2590"/>
                    </a:cubicBezTo>
                    <a:cubicBezTo>
                      <a:pt x="7506" y="5593"/>
                      <a:pt x="9240" y="12564"/>
                      <a:pt x="9240" y="12564"/>
                    </a:cubicBezTo>
                    <a:cubicBezTo>
                      <a:pt x="9240" y="12564"/>
                      <a:pt x="3258" y="10359"/>
                      <a:pt x="1343" y="10359"/>
                    </a:cubicBezTo>
                    <a:cubicBezTo>
                      <a:pt x="1152" y="10359"/>
                      <a:pt x="1001" y="10381"/>
                      <a:pt x="901" y="10429"/>
                    </a:cubicBezTo>
                    <a:cubicBezTo>
                      <a:pt x="0" y="11097"/>
                      <a:pt x="0" y="11797"/>
                      <a:pt x="1168" y="12598"/>
                    </a:cubicBezTo>
                    <a:cubicBezTo>
                      <a:pt x="2237" y="13300"/>
                      <a:pt x="7811" y="15766"/>
                      <a:pt x="11432" y="15766"/>
                    </a:cubicBezTo>
                    <a:cubicBezTo>
                      <a:pt x="11765" y="15766"/>
                      <a:pt x="12081" y="15745"/>
                      <a:pt x="12376" y="15700"/>
                    </a:cubicBezTo>
                    <a:cubicBezTo>
                      <a:pt x="15845" y="15199"/>
                      <a:pt x="17913" y="14132"/>
                      <a:pt x="17913" y="14132"/>
                    </a:cubicBezTo>
                    <a:lnTo>
                      <a:pt x="20715" y="1990"/>
                    </a:lnTo>
                    <a:lnTo>
                      <a:pt x="17246" y="22"/>
                    </a:lnTo>
                    <a:cubicBezTo>
                      <a:pt x="17246" y="22"/>
                      <a:pt x="17078" y="0"/>
                      <a:pt x="1678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7" name="Google Shape;2077;p34"/>
              <p:cNvSpPr/>
              <p:nvPr/>
            </p:nvSpPr>
            <p:spPr>
              <a:xfrm>
                <a:off x="7698625" y="3582550"/>
                <a:ext cx="630475" cy="343375"/>
              </a:xfrm>
              <a:custGeom>
                <a:avLst/>
                <a:gdLst/>
                <a:ahLst/>
                <a:cxnLst/>
                <a:rect l="l" t="t" r="r" b="b"/>
                <a:pathLst>
                  <a:path w="25219" h="13735" extrusionOk="0">
                    <a:moveTo>
                      <a:pt x="15543" y="1"/>
                    </a:moveTo>
                    <a:cubicBezTo>
                      <a:pt x="13172" y="1"/>
                      <a:pt x="9488" y="952"/>
                      <a:pt x="6305" y="3554"/>
                    </a:cubicBezTo>
                    <a:cubicBezTo>
                      <a:pt x="5104" y="4488"/>
                      <a:pt x="4003" y="5689"/>
                      <a:pt x="3069" y="7123"/>
                    </a:cubicBezTo>
                    <a:cubicBezTo>
                      <a:pt x="2803" y="7524"/>
                      <a:pt x="2602" y="7890"/>
                      <a:pt x="2402" y="8257"/>
                    </a:cubicBezTo>
                    <a:cubicBezTo>
                      <a:pt x="1" y="12994"/>
                      <a:pt x="4771" y="13595"/>
                      <a:pt x="6705" y="13661"/>
                    </a:cubicBezTo>
                    <a:cubicBezTo>
                      <a:pt x="6850" y="13672"/>
                      <a:pt x="6980" y="13676"/>
                      <a:pt x="7088" y="13676"/>
                    </a:cubicBezTo>
                    <a:cubicBezTo>
                      <a:pt x="7306" y="13676"/>
                      <a:pt x="7439" y="13661"/>
                      <a:pt x="7439" y="13661"/>
                    </a:cubicBezTo>
                    <a:cubicBezTo>
                      <a:pt x="7439" y="13661"/>
                      <a:pt x="8076" y="13735"/>
                      <a:pt x="9078" y="13735"/>
                    </a:cubicBezTo>
                    <a:cubicBezTo>
                      <a:pt x="9245" y="13735"/>
                      <a:pt x="9422" y="13733"/>
                      <a:pt x="9607" y="13728"/>
                    </a:cubicBezTo>
                    <a:cubicBezTo>
                      <a:pt x="12376" y="13728"/>
                      <a:pt x="17213" y="13361"/>
                      <a:pt x="20749" y="11193"/>
                    </a:cubicBezTo>
                    <a:cubicBezTo>
                      <a:pt x="23784" y="9325"/>
                      <a:pt x="24985" y="7057"/>
                      <a:pt x="25152" y="5389"/>
                    </a:cubicBezTo>
                    <a:cubicBezTo>
                      <a:pt x="25152" y="5322"/>
                      <a:pt x="25152" y="5222"/>
                      <a:pt x="25152" y="5155"/>
                    </a:cubicBezTo>
                    <a:cubicBezTo>
                      <a:pt x="25219" y="4054"/>
                      <a:pt x="24852" y="3220"/>
                      <a:pt x="24251" y="2954"/>
                    </a:cubicBezTo>
                    <a:cubicBezTo>
                      <a:pt x="24068" y="2866"/>
                      <a:pt x="23801" y="2827"/>
                      <a:pt x="23469" y="2827"/>
                    </a:cubicBezTo>
                    <a:cubicBezTo>
                      <a:pt x="21135" y="2827"/>
                      <a:pt x="15629" y="4784"/>
                      <a:pt x="14111" y="5922"/>
                    </a:cubicBezTo>
                    <a:cubicBezTo>
                      <a:pt x="14478" y="5589"/>
                      <a:pt x="19081" y="1553"/>
                      <a:pt x="17747" y="485"/>
                    </a:cubicBezTo>
                    <a:cubicBezTo>
                      <a:pt x="17362" y="181"/>
                      <a:pt x="16577" y="1"/>
                      <a:pt x="15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8" name="Google Shape;2078;p34"/>
              <p:cNvSpPr/>
              <p:nvPr/>
            </p:nvSpPr>
            <p:spPr>
              <a:xfrm>
                <a:off x="6601175" y="3754500"/>
                <a:ext cx="1346825" cy="601775"/>
              </a:xfrm>
              <a:custGeom>
                <a:avLst/>
                <a:gdLst/>
                <a:ahLst/>
                <a:cxnLst/>
                <a:rect l="l" t="t" r="r" b="b"/>
                <a:pathLst>
                  <a:path w="53873" h="24071" extrusionOk="0">
                    <a:moveTo>
                      <a:pt x="30530" y="1"/>
                    </a:moveTo>
                    <a:cubicBezTo>
                      <a:pt x="27313" y="1"/>
                      <a:pt x="23428" y="312"/>
                      <a:pt x="19014" y="1246"/>
                    </a:cubicBezTo>
                    <a:cubicBezTo>
                      <a:pt x="19014" y="1246"/>
                      <a:pt x="9107" y="5049"/>
                      <a:pt x="4437" y="8518"/>
                    </a:cubicBezTo>
                    <a:cubicBezTo>
                      <a:pt x="634" y="11353"/>
                      <a:pt x="1" y="15389"/>
                      <a:pt x="367" y="17791"/>
                    </a:cubicBezTo>
                    <a:cubicBezTo>
                      <a:pt x="434" y="18358"/>
                      <a:pt x="568" y="18792"/>
                      <a:pt x="734" y="19159"/>
                    </a:cubicBezTo>
                    <a:cubicBezTo>
                      <a:pt x="1068" y="19893"/>
                      <a:pt x="2002" y="20893"/>
                      <a:pt x="3737" y="21794"/>
                    </a:cubicBezTo>
                    <a:cubicBezTo>
                      <a:pt x="4704" y="22294"/>
                      <a:pt x="5905" y="22761"/>
                      <a:pt x="7406" y="23162"/>
                    </a:cubicBezTo>
                    <a:cubicBezTo>
                      <a:pt x="9619" y="23715"/>
                      <a:pt x="12485" y="24070"/>
                      <a:pt x="16106" y="24070"/>
                    </a:cubicBezTo>
                    <a:cubicBezTo>
                      <a:pt x="16414" y="24070"/>
                      <a:pt x="16727" y="24068"/>
                      <a:pt x="17046" y="24062"/>
                    </a:cubicBezTo>
                    <a:cubicBezTo>
                      <a:pt x="28254" y="23795"/>
                      <a:pt x="46600" y="17825"/>
                      <a:pt x="52505" y="8951"/>
                    </a:cubicBezTo>
                    <a:cubicBezTo>
                      <a:pt x="53005" y="8184"/>
                      <a:pt x="53339" y="7484"/>
                      <a:pt x="53505" y="6850"/>
                    </a:cubicBezTo>
                    <a:cubicBezTo>
                      <a:pt x="53872" y="5682"/>
                      <a:pt x="53672" y="4748"/>
                      <a:pt x="53172" y="4015"/>
                    </a:cubicBezTo>
                    <a:cubicBezTo>
                      <a:pt x="51971" y="2347"/>
                      <a:pt x="49036" y="1646"/>
                      <a:pt x="46334" y="1379"/>
                    </a:cubicBezTo>
                    <a:cubicBezTo>
                      <a:pt x="44999" y="1228"/>
                      <a:pt x="43720" y="1186"/>
                      <a:pt x="42722" y="1186"/>
                    </a:cubicBezTo>
                    <a:cubicBezTo>
                      <a:pt x="41524" y="1186"/>
                      <a:pt x="40730" y="1246"/>
                      <a:pt x="40730" y="1246"/>
                    </a:cubicBezTo>
                    <a:cubicBezTo>
                      <a:pt x="40730" y="1246"/>
                      <a:pt x="36964" y="1"/>
                      <a:pt x="3053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9" name="Google Shape;2079;p34"/>
              <p:cNvSpPr/>
              <p:nvPr/>
            </p:nvSpPr>
            <p:spPr>
              <a:xfrm>
                <a:off x="7945475" y="2898325"/>
                <a:ext cx="257700" cy="788100"/>
              </a:xfrm>
              <a:custGeom>
                <a:avLst/>
                <a:gdLst/>
                <a:ahLst/>
                <a:cxnLst/>
                <a:rect l="l" t="t" r="r" b="b"/>
                <a:pathLst>
                  <a:path w="10308" h="31524" extrusionOk="0">
                    <a:moveTo>
                      <a:pt x="5971" y="1"/>
                    </a:moveTo>
                    <a:cubicBezTo>
                      <a:pt x="5304" y="1"/>
                      <a:pt x="4770" y="435"/>
                      <a:pt x="4770" y="435"/>
                    </a:cubicBezTo>
                    <a:cubicBezTo>
                      <a:pt x="3936" y="1202"/>
                      <a:pt x="3336" y="2136"/>
                      <a:pt x="2936" y="3203"/>
                    </a:cubicBezTo>
                    <a:cubicBezTo>
                      <a:pt x="1635" y="6839"/>
                      <a:pt x="2669" y="11909"/>
                      <a:pt x="4303" y="16846"/>
                    </a:cubicBezTo>
                    <a:cubicBezTo>
                      <a:pt x="4437" y="17180"/>
                      <a:pt x="4537" y="17480"/>
                      <a:pt x="4637" y="17780"/>
                    </a:cubicBezTo>
                    <a:cubicBezTo>
                      <a:pt x="4937" y="18514"/>
                      <a:pt x="5204" y="19215"/>
                      <a:pt x="5471" y="19882"/>
                    </a:cubicBezTo>
                    <a:cubicBezTo>
                      <a:pt x="6772" y="22951"/>
                      <a:pt x="7939" y="25252"/>
                      <a:pt x="6905" y="26753"/>
                    </a:cubicBezTo>
                    <a:cubicBezTo>
                      <a:pt x="6872" y="26820"/>
                      <a:pt x="6838" y="26853"/>
                      <a:pt x="6805" y="26920"/>
                    </a:cubicBezTo>
                    <a:cubicBezTo>
                      <a:pt x="6205" y="27621"/>
                      <a:pt x="5504" y="27988"/>
                      <a:pt x="4804" y="28121"/>
                    </a:cubicBezTo>
                    <a:cubicBezTo>
                      <a:pt x="4670" y="28154"/>
                      <a:pt x="4503" y="28154"/>
                      <a:pt x="4337" y="28154"/>
                    </a:cubicBezTo>
                    <a:cubicBezTo>
                      <a:pt x="4237" y="28188"/>
                      <a:pt x="4137" y="28188"/>
                      <a:pt x="4036" y="28188"/>
                    </a:cubicBezTo>
                    <a:cubicBezTo>
                      <a:pt x="3936" y="28188"/>
                      <a:pt x="3836" y="28154"/>
                      <a:pt x="3736" y="28154"/>
                    </a:cubicBezTo>
                    <a:cubicBezTo>
                      <a:pt x="2402" y="28021"/>
                      <a:pt x="1268" y="27320"/>
                      <a:pt x="1034" y="27187"/>
                    </a:cubicBezTo>
                    <a:lnTo>
                      <a:pt x="1001" y="27154"/>
                    </a:lnTo>
                    <a:lnTo>
                      <a:pt x="0" y="31257"/>
                    </a:lnTo>
                    <a:cubicBezTo>
                      <a:pt x="0" y="31257"/>
                      <a:pt x="634" y="31390"/>
                      <a:pt x="1601" y="31457"/>
                    </a:cubicBezTo>
                    <a:lnTo>
                      <a:pt x="1802" y="31457"/>
                    </a:lnTo>
                    <a:cubicBezTo>
                      <a:pt x="2035" y="31490"/>
                      <a:pt x="2302" y="31490"/>
                      <a:pt x="2569" y="31523"/>
                    </a:cubicBezTo>
                    <a:cubicBezTo>
                      <a:pt x="2802" y="31523"/>
                      <a:pt x="3036" y="31523"/>
                      <a:pt x="3303" y="31490"/>
                    </a:cubicBezTo>
                    <a:lnTo>
                      <a:pt x="3736" y="31490"/>
                    </a:lnTo>
                    <a:cubicBezTo>
                      <a:pt x="3803" y="31490"/>
                      <a:pt x="3903" y="31490"/>
                      <a:pt x="3970" y="31457"/>
                    </a:cubicBezTo>
                    <a:cubicBezTo>
                      <a:pt x="6205" y="31290"/>
                      <a:pt x="8773" y="30489"/>
                      <a:pt x="9874" y="27988"/>
                    </a:cubicBezTo>
                    <a:cubicBezTo>
                      <a:pt x="10308" y="27020"/>
                      <a:pt x="10241" y="25786"/>
                      <a:pt x="9941" y="24352"/>
                    </a:cubicBezTo>
                    <a:cubicBezTo>
                      <a:pt x="9741" y="23418"/>
                      <a:pt x="9440" y="22417"/>
                      <a:pt x="9073" y="21350"/>
                    </a:cubicBezTo>
                    <a:cubicBezTo>
                      <a:pt x="8373" y="19281"/>
                      <a:pt x="7439" y="16980"/>
                      <a:pt x="6738" y="14711"/>
                    </a:cubicBezTo>
                    <a:cubicBezTo>
                      <a:pt x="6038" y="12410"/>
                      <a:pt x="5471" y="9941"/>
                      <a:pt x="5371" y="8774"/>
                    </a:cubicBezTo>
                    <a:cubicBezTo>
                      <a:pt x="5237" y="7139"/>
                      <a:pt x="5504" y="5605"/>
                      <a:pt x="5938" y="4504"/>
                    </a:cubicBezTo>
                    <a:cubicBezTo>
                      <a:pt x="6238" y="3770"/>
                      <a:pt x="6638" y="3203"/>
                      <a:pt x="6972" y="2703"/>
                    </a:cubicBezTo>
                    <a:cubicBezTo>
                      <a:pt x="7372" y="2036"/>
                      <a:pt x="7639" y="1502"/>
                      <a:pt x="7305" y="902"/>
                    </a:cubicBezTo>
                    <a:cubicBezTo>
                      <a:pt x="6905" y="268"/>
                      <a:pt x="6438" y="34"/>
                      <a:pt x="6005" y="34"/>
                    </a:cubicBezTo>
                    <a:cubicBezTo>
                      <a:pt x="6005" y="1"/>
                      <a:pt x="5971" y="1"/>
                      <a:pt x="5971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0" name="Google Shape;2080;p34"/>
              <p:cNvSpPr/>
              <p:nvPr/>
            </p:nvSpPr>
            <p:spPr>
              <a:xfrm>
                <a:off x="7947125" y="2898325"/>
                <a:ext cx="256875" cy="788100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31524" extrusionOk="0">
                    <a:moveTo>
                      <a:pt x="5905" y="1"/>
                    </a:moveTo>
                    <a:cubicBezTo>
                      <a:pt x="5271" y="1"/>
                      <a:pt x="4738" y="435"/>
                      <a:pt x="4738" y="435"/>
                    </a:cubicBezTo>
                    <a:cubicBezTo>
                      <a:pt x="3904" y="1202"/>
                      <a:pt x="3303" y="2136"/>
                      <a:pt x="2936" y="3203"/>
                    </a:cubicBezTo>
                    <a:cubicBezTo>
                      <a:pt x="1635" y="6806"/>
                      <a:pt x="2670" y="11909"/>
                      <a:pt x="4304" y="16846"/>
                    </a:cubicBezTo>
                    <a:cubicBezTo>
                      <a:pt x="4404" y="17147"/>
                      <a:pt x="4538" y="17480"/>
                      <a:pt x="4638" y="17780"/>
                    </a:cubicBezTo>
                    <a:cubicBezTo>
                      <a:pt x="4904" y="18481"/>
                      <a:pt x="5171" y="19181"/>
                      <a:pt x="5438" y="19848"/>
                    </a:cubicBezTo>
                    <a:cubicBezTo>
                      <a:pt x="6772" y="22951"/>
                      <a:pt x="7940" y="25286"/>
                      <a:pt x="6839" y="26787"/>
                    </a:cubicBezTo>
                    <a:cubicBezTo>
                      <a:pt x="6839" y="26820"/>
                      <a:pt x="6806" y="26853"/>
                      <a:pt x="6772" y="26887"/>
                    </a:cubicBezTo>
                    <a:cubicBezTo>
                      <a:pt x="6172" y="27621"/>
                      <a:pt x="5472" y="27988"/>
                      <a:pt x="4771" y="28121"/>
                    </a:cubicBezTo>
                    <a:cubicBezTo>
                      <a:pt x="4604" y="28154"/>
                      <a:pt x="4437" y="28154"/>
                      <a:pt x="4271" y="28154"/>
                    </a:cubicBezTo>
                    <a:lnTo>
                      <a:pt x="3670" y="28154"/>
                    </a:lnTo>
                    <a:cubicBezTo>
                      <a:pt x="2203" y="27988"/>
                      <a:pt x="968" y="27154"/>
                      <a:pt x="968" y="27154"/>
                    </a:cubicBezTo>
                    <a:lnTo>
                      <a:pt x="1" y="31257"/>
                    </a:lnTo>
                    <a:cubicBezTo>
                      <a:pt x="1" y="31257"/>
                      <a:pt x="668" y="31390"/>
                      <a:pt x="1702" y="31457"/>
                    </a:cubicBezTo>
                    <a:cubicBezTo>
                      <a:pt x="1969" y="31490"/>
                      <a:pt x="2236" y="31490"/>
                      <a:pt x="2503" y="31523"/>
                    </a:cubicBezTo>
                    <a:cubicBezTo>
                      <a:pt x="2736" y="31523"/>
                      <a:pt x="2970" y="31523"/>
                      <a:pt x="3203" y="31490"/>
                    </a:cubicBezTo>
                    <a:lnTo>
                      <a:pt x="3670" y="31490"/>
                    </a:lnTo>
                    <a:cubicBezTo>
                      <a:pt x="3737" y="31490"/>
                      <a:pt x="3804" y="31490"/>
                      <a:pt x="3904" y="31457"/>
                    </a:cubicBezTo>
                    <a:cubicBezTo>
                      <a:pt x="6139" y="31290"/>
                      <a:pt x="8741" y="30523"/>
                      <a:pt x="9841" y="27988"/>
                    </a:cubicBezTo>
                    <a:cubicBezTo>
                      <a:pt x="10275" y="27020"/>
                      <a:pt x="10242" y="25786"/>
                      <a:pt x="9908" y="24318"/>
                    </a:cubicBezTo>
                    <a:cubicBezTo>
                      <a:pt x="9708" y="23384"/>
                      <a:pt x="9408" y="22384"/>
                      <a:pt x="9041" y="21316"/>
                    </a:cubicBezTo>
                    <a:cubicBezTo>
                      <a:pt x="8340" y="19248"/>
                      <a:pt x="7440" y="16946"/>
                      <a:pt x="6739" y="14678"/>
                    </a:cubicBezTo>
                    <a:cubicBezTo>
                      <a:pt x="6039" y="12410"/>
                      <a:pt x="5472" y="9941"/>
                      <a:pt x="5371" y="8774"/>
                    </a:cubicBezTo>
                    <a:cubicBezTo>
                      <a:pt x="5238" y="7139"/>
                      <a:pt x="5472" y="5605"/>
                      <a:pt x="5939" y="4504"/>
                    </a:cubicBezTo>
                    <a:cubicBezTo>
                      <a:pt x="6239" y="3770"/>
                      <a:pt x="6639" y="3170"/>
                      <a:pt x="6939" y="2669"/>
                    </a:cubicBezTo>
                    <a:cubicBezTo>
                      <a:pt x="7373" y="2002"/>
                      <a:pt x="7606" y="1469"/>
                      <a:pt x="7273" y="902"/>
                    </a:cubicBezTo>
                    <a:cubicBezTo>
                      <a:pt x="6873" y="234"/>
                      <a:pt x="6406" y="34"/>
                      <a:pt x="59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1" name="Google Shape;2081;p34"/>
              <p:cNvSpPr/>
              <p:nvPr/>
            </p:nvSpPr>
            <p:spPr>
              <a:xfrm>
                <a:off x="8019700" y="2899125"/>
                <a:ext cx="118425" cy="80125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3205" extrusionOk="0">
                    <a:moveTo>
                      <a:pt x="2929" y="0"/>
                    </a:moveTo>
                    <a:cubicBezTo>
                      <a:pt x="2296" y="0"/>
                      <a:pt x="1801" y="403"/>
                      <a:pt x="1801" y="403"/>
                    </a:cubicBezTo>
                    <a:cubicBezTo>
                      <a:pt x="967" y="1203"/>
                      <a:pt x="367" y="2137"/>
                      <a:pt x="0" y="3205"/>
                    </a:cubicBezTo>
                    <a:cubicBezTo>
                      <a:pt x="0" y="3205"/>
                      <a:pt x="33" y="3205"/>
                      <a:pt x="33" y="3171"/>
                    </a:cubicBezTo>
                    <a:cubicBezTo>
                      <a:pt x="867" y="3104"/>
                      <a:pt x="2135" y="2804"/>
                      <a:pt x="3269" y="1904"/>
                    </a:cubicBezTo>
                    <a:cubicBezTo>
                      <a:pt x="3269" y="1904"/>
                      <a:pt x="3298" y="2684"/>
                      <a:pt x="3867" y="2684"/>
                    </a:cubicBezTo>
                    <a:cubicBezTo>
                      <a:pt x="3909" y="2684"/>
                      <a:pt x="3955" y="2680"/>
                      <a:pt x="4003" y="2671"/>
                    </a:cubicBezTo>
                    <a:lnTo>
                      <a:pt x="4070" y="2671"/>
                    </a:lnTo>
                    <a:cubicBezTo>
                      <a:pt x="4470" y="2004"/>
                      <a:pt x="4737" y="1470"/>
                      <a:pt x="4370" y="903"/>
                    </a:cubicBezTo>
                    <a:cubicBezTo>
                      <a:pt x="3970" y="236"/>
                      <a:pt x="3503" y="2"/>
                      <a:pt x="3069" y="2"/>
                    </a:cubicBezTo>
                    <a:lnTo>
                      <a:pt x="3002" y="2"/>
                    </a:lnTo>
                    <a:cubicBezTo>
                      <a:pt x="2978" y="1"/>
                      <a:pt x="2953" y="0"/>
                      <a:pt x="292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2" name="Google Shape;2082;p34"/>
              <p:cNvSpPr/>
              <p:nvPr/>
            </p:nvSpPr>
            <p:spPr>
              <a:xfrm>
                <a:off x="8062225" y="3340250"/>
                <a:ext cx="61725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205" extrusionOk="0">
                    <a:moveTo>
                      <a:pt x="1044" y="1"/>
                    </a:moveTo>
                    <a:cubicBezTo>
                      <a:pt x="676" y="1"/>
                      <a:pt x="302" y="59"/>
                      <a:pt x="34" y="103"/>
                    </a:cubicBezTo>
                    <a:lnTo>
                      <a:pt x="0" y="137"/>
                    </a:lnTo>
                    <a:cubicBezTo>
                      <a:pt x="267" y="837"/>
                      <a:pt x="534" y="1538"/>
                      <a:pt x="834" y="2205"/>
                    </a:cubicBezTo>
                    <a:cubicBezTo>
                      <a:pt x="834" y="2205"/>
                      <a:pt x="834" y="2205"/>
                      <a:pt x="868" y="2171"/>
                    </a:cubicBezTo>
                    <a:cubicBezTo>
                      <a:pt x="1668" y="1571"/>
                      <a:pt x="2469" y="837"/>
                      <a:pt x="2168" y="404"/>
                    </a:cubicBezTo>
                    <a:cubicBezTo>
                      <a:pt x="1947" y="90"/>
                      <a:pt x="1501" y="1"/>
                      <a:pt x="10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3" name="Google Shape;2083;p34"/>
              <p:cNvSpPr/>
              <p:nvPr/>
            </p:nvSpPr>
            <p:spPr>
              <a:xfrm>
                <a:off x="8146450" y="3432050"/>
                <a:ext cx="48400" cy="7507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003" extrusionOk="0">
                    <a:moveTo>
                      <a:pt x="1034" y="1"/>
                    </a:moveTo>
                    <a:cubicBezTo>
                      <a:pt x="601" y="468"/>
                      <a:pt x="0" y="1168"/>
                      <a:pt x="100" y="1869"/>
                    </a:cubicBezTo>
                    <a:cubicBezTo>
                      <a:pt x="200" y="2702"/>
                      <a:pt x="1368" y="2936"/>
                      <a:pt x="1902" y="3003"/>
                    </a:cubicBezTo>
                    <a:lnTo>
                      <a:pt x="1935" y="3003"/>
                    </a:lnTo>
                    <a:cubicBezTo>
                      <a:pt x="1735" y="2069"/>
                      <a:pt x="1435" y="1035"/>
                      <a:pt x="10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4" name="Google Shape;2084;p34"/>
              <p:cNvSpPr/>
              <p:nvPr/>
            </p:nvSpPr>
            <p:spPr>
              <a:xfrm>
                <a:off x="8066400" y="3567150"/>
                <a:ext cx="57550" cy="55300"/>
              </a:xfrm>
              <a:custGeom>
                <a:avLst/>
                <a:gdLst/>
                <a:ahLst/>
                <a:cxnLst/>
                <a:rect l="l" t="t" r="r" b="b"/>
                <a:pathLst>
                  <a:path w="2302" h="2212" extrusionOk="0">
                    <a:moveTo>
                      <a:pt x="2068" y="0"/>
                    </a:moveTo>
                    <a:cubicBezTo>
                      <a:pt x="2035" y="67"/>
                      <a:pt x="2001" y="100"/>
                      <a:pt x="1968" y="167"/>
                    </a:cubicBezTo>
                    <a:cubicBezTo>
                      <a:pt x="1368" y="901"/>
                      <a:pt x="667" y="1235"/>
                      <a:pt x="0" y="1368"/>
                    </a:cubicBezTo>
                    <a:cubicBezTo>
                      <a:pt x="227" y="1766"/>
                      <a:pt x="648" y="2212"/>
                      <a:pt x="1242" y="2212"/>
                    </a:cubicBezTo>
                    <a:cubicBezTo>
                      <a:pt x="1345" y="2212"/>
                      <a:pt x="1454" y="2198"/>
                      <a:pt x="1568" y="2169"/>
                    </a:cubicBezTo>
                    <a:cubicBezTo>
                      <a:pt x="2302" y="1968"/>
                      <a:pt x="2235" y="901"/>
                      <a:pt x="2102" y="67"/>
                    </a:cubicBezTo>
                    <a:cubicBezTo>
                      <a:pt x="2102" y="34"/>
                      <a:pt x="2068" y="34"/>
                      <a:pt x="2068" y="0"/>
                    </a:cubicBezTo>
                    <a:close/>
                  </a:path>
                </a:pathLst>
              </a:custGeom>
              <a:solidFill>
                <a:srgbClr val="9734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5" name="Google Shape;2085;p34"/>
              <p:cNvSpPr/>
              <p:nvPr/>
            </p:nvSpPr>
            <p:spPr>
              <a:xfrm>
                <a:off x="6607850" y="3144275"/>
                <a:ext cx="613800" cy="308075"/>
              </a:xfrm>
              <a:custGeom>
                <a:avLst/>
                <a:gdLst/>
                <a:ahLst/>
                <a:cxnLst/>
                <a:rect l="l" t="t" r="r" b="b"/>
                <a:pathLst>
                  <a:path w="24552" h="12323" extrusionOk="0">
                    <a:moveTo>
                      <a:pt x="5485" y="1"/>
                    </a:moveTo>
                    <a:cubicBezTo>
                      <a:pt x="1853" y="1"/>
                      <a:pt x="451" y="308"/>
                      <a:pt x="134" y="1037"/>
                    </a:cubicBezTo>
                    <a:cubicBezTo>
                      <a:pt x="0" y="1304"/>
                      <a:pt x="167" y="1638"/>
                      <a:pt x="434" y="1738"/>
                    </a:cubicBezTo>
                    <a:cubicBezTo>
                      <a:pt x="1001" y="2005"/>
                      <a:pt x="2435" y="2272"/>
                      <a:pt x="2569" y="2839"/>
                    </a:cubicBezTo>
                    <a:cubicBezTo>
                      <a:pt x="1968" y="5240"/>
                      <a:pt x="3403" y="5874"/>
                      <a:pt x="4871" y="6475"/>
                    </a:cubicBezTo>
                    <a:cubicBezTo>
                      <a:pt x="5204" y="6608"/>
                      <a:pt x="6171" y="7042"/>
                      <a:pt x="7472" y="7542"/>
                    </a:cubicBezTo>
                    <a:cubicBezTo>
                      <a:pt x="8173" y="7842"/>
                      <a:pt x="9007" y="8142"/>
                      <a:pt x="9841" y="8443"/>
                    </a:cubicBezTo>
                    <a:cubicBezTo>
                      <a:pt x="11609" y="9076"/>
                      <a:pt x="13610" y="9710"/>
                      <a:pt x="15445" y="10111"/>
                    </a:cubicBezTo>
                    <a:cubicBezTo>
                      <a:pt x="15078" y="10244"/>
                      <a:pt x="14678" y="10411"/>
                      <a:pt x="14778" y="10578"/>
                    </a:cubicBezTo>
                    <a:cubicBezTo>
                      <a:pt x="14813" y="10649"/>
                      <a:pt x="14927" y="10675"/>
                      <a:pt x="15075" y="10675"/>
                    </a:cubicBezTo>
                    <a:cubicBezTo>
                      <a:pt x="15481" y="10675"/>
                      <a:pt x="16145" y="10477"/>
                      <a:pt x="16145" y="10477"/>
                    </a:cubicBezTo>
                    <a:lnTo>
                      <a:pt x="16145" y="10477"/>
                    </a:lnTo>
                    <a:cubicBezTo>
                      <a:pt x="16145" y="10478"/>
                      <a:pt x="15511" y="11311"/>
                      <a:pt x="15745" y="11411"/>
                    </a:cubicBezTo>
                    <a:cubicBezTo>
                      <a:pt x="15762" y="11421"/>
                      <a:pt x="15781" y="11425"/>
                      <a:pt x="15802" y="11425"/>
                    </a:cubicBezTo>
                    <a:cubicBezTo>
                      <a:pt x="16080" y="11425"/>
                      <a:pt x="16712" y="10678"/>
                      <a:pt x="16712" y="10678"/>
                    </a:cubicBezTo>
                    <a:lnTo>
                      <a:pt x="16712" y="10678"/>
                    </a:lnTo>
                    <a:cubicBezTo>
                      <a:pt x="16712" y="10678"/>
                      <a:pt x="16212" y="12112"/>
                      <a:pt x="16679" y="12312"/>
                    </a:cubicBezTo>
                    <a:cubicBezTo>
                      <a:pt x="16697" y="12319"/>
                      <a:pt x="16716" y="12322"/>
                      <a:pt x="16736" y="12322"/>
                    </a:cubicBezTo>
                    <a:cubicBezTo>
                      <a:pt x="17184" y="12322"/>
                      <a:pt x="17980" y="10578"/>
                      <a:pt x="17980" y="10578"/>
                    </a:cubicBezTo>
                    <a:lnTo>
                      <a:pt x="17980" y="10444"/>
                    </a:lnTo>
                    <a:cubicBezTo>
                      <a:pt x="18187" y="10461"/>
                      <a:pt x="18387" y="10470"/>
                      <a:pt x="18579" y="10470"/>
                    </a:cubicBezTo>
                    <a:cubicBezTo>
                      <a:pt x="19131" y="10470"/>
                      <a:pt x="19619" y="10401"/>
                      <a:pt x="20015" y="10277"/>
                    </a:cubicBezTo>
                    <a:cubicBezTo>
                      <a:pt x="23651" y="9043"/>
                      <a:pt x="24551" y="2572"/>
                      <a:pt x="24551" y="2572"/>
                    </a:cubicBezTo>
                    <a:cubicBezTo>
                      <a:pt x="24551" y="2572"/>
                      <a:pt x="22150" y="2105"/>
                      <a:pt x="18981" y="1571"/>
                    </a:cubicBezTo>
                    <a:cubicBezTo>
                      <a:pt x="17980" y="1404"/>
                      <a:pt x="16879" y="1238"/>
                      <a:pt x="15745" y="1037"/>
                    </a:cubicBezTo>
                    <a:cubicBezTo>
                      <a:pt x="12176" y="504"/>
                      <a:pt x="8340" y="3"/>
                      <a:pt x="6071" y="3"/>
                    </a:cubicBezTo>
                    <a:cubicBezTo>
                      <a:pt x="5870" y="2"/>
                      <a:pt x="5675" y="1"/>
                      <a:pt x="5485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6" name="Google Shape;2086;p34"/>
              <p:cNvSpPr/>
              <p:nvPr/>
            </p:nvSpPr>
            <p:spPr>
              <a:xfrm>
                <a:off x="6607850" y="3144275"/>
                <a:ext cx="613800" cy="308075"/>
              </a:xfrm>
              <a:custGeom>
                <a:avLst/>
                <a:gdLst/>
                <a:ahLst/>
                <a:cxnLst/>
                <a:rect l="l" t="t" r="r" b="b"/>
                <a:pathLst>
                  <a:path w="24552" h="12323" extrusionOk="0">
                    <a:moveTo>
                      <a:pt x="5485" y="1"/>
                    </a:moveTo>
                    <a:cubicBezTo>
                      <a:pt x="1853" y="1"/>
                      <a:pt x="451" y="308"/>
                      <a:pt x="134" y="1037"/>
                    </a:cubicBezTo>
                    <a:cubicBezTo>
                      <a:pt x="0" y="1304"/>
                      <a:pt x="167" y="1638"/>
                      <a:pt x="434" y="1738"/>
                    </a:cubicBezTo>
                    <a:cubicBezTo>
                      <a:pt x="1001" y="2005"/>
                      <a:pt x="2435" y="2272"/>
                      <a:pt x="2569" y="2839"/>
                    </a:cubicBezTo>
                    <a:cubicBezTo>
                      <a:pt x="1968" y="5240"/>
                      <a:pt x="3403" y="5874"/>
                      <a:pt x="4871" y="6475"/>
                    </a:cubicBezTo>
                    <a:cubicBezTo>
                      <a:pt x="5204" y="6608"/>
                      <a:pt x="6171" y="7042"/>
                      <a:pt x="7472" y="7542"/>
                    </a:cubicBezTo>
                    <a:cubicBezTo>
                      <a:pt x="8173" y="7842"/>
                      <a:pt x="9007" y="8142"/>
                      <a:pt x="9841" y="8443"/>
                    </a:cubicBezTo>
                    <a:cubicBezTo>
                      <a:pt x="11609" y="9076"/>
                      <a:pt x="13610" y="9710"/>
                      <a:pt x="15445" y="10111"/>
                    </a:cubicBezTo>
                    <a:cubicBezTo>
                      <a:pt x="15078" y="10244"/>
                      <a:pt x="14678" y="10411"/>
                      <a:pt x="14778" y="10578"/>
                    </a:cubicBezTo>
                    <a:cubicBezTo>
                      <a:pt x="14813" y="10649"/>
                      <a:pt x="14927" y="10675"/>
                      <a:pt x="15075" y="10675"/>
                    </a:cubicBezTo>
                    <a:cubicBezTo>
                      <a:pt x="15481" y="10675"/>
                      <a:pt x="16145" y="10477"/>
                      <a:pt x="16145" y="10477"/>
                    </a:cubicBezTo>
                    <a:lnTo>
                      <a:pt x="16145" y="10477"/>
                    </a:lnTo>
                    <a:cubicBezTo>
                      <a:pt x="16145" y="10478"/>
                      <a:pt x="15511" y="11311"/>
                      <a:pt x="15745" y="11411"/>
                    </a:cubicBezTo>
                    <a:cubicBezTo>
                      <a:pt x="15762" y="11421"/>
                      <a:pt x="15781" y="11425"/>
                      <a:pt x="15802" y="11425"/>
                    </a:cubicBezTo>
                    <a:cubicBezTo>
                      <a:pt x="16080" y="11425"/>
                      <a:pt x="16712" y="10678"/>
                      <a:pt x="16712" y="10678"/>
                    </a:cubicBezTo>
                    <a:lnTo>
                      <a:pt x="16712" y="10678"/>
                    </a:lnTo>
                    <a:cubicBezTo>
                      <a:pt x="16712" y="10678"/>
                      <a:pt x="16212" y="12112"/>
                      <a:pt x="16679" y="12312"/>
                    </a:cubicBezTo>
                    <a:cubicBezTo>
                      <a:pt x="16697" y="12319"/>
                      <a:pt x="16716" y="12322"/>
                      <a:pt x="16736" y="12322"/>
                    </a:cubicBezTo>
                    <a:cubicBezTo>
                      <a:pt x="17184" y="12322"/>
                      <a:pt x="17980" y="10578"/>
                      <a:pt x="17980" y="10578"/>
                    </a:cubicBezTo>
                    <a:lnTo>
                      <a:pt x="17980" y="10444"/>
                    </a:lnTo>
                    <a:cubicBezTo>
                      <a:pt x="18187" y="10461"/>
                      <a:pt x="18387" y="10470"/>
                      <a:pt x="18579" y="10470"/>
                    </a:cubicBezTo>
                    <a:cubicBezTo>
                      <a:pt x="19131" y="10470"/>
                      <a:pt x="19619" y="10401"/>
                      <a:pt x="20015" y="10277"/>
                    </a:cubicBezTo>
                    <a:cubicBezTo>
                      <a:pt x="23651" y="9043"/>
                      <a:pt x="24551" y="2572"/>
                      <a:pt x="24551" y="2572"/>
                    </a:cubicBezTo>
                    <a:cubicBezTo>
                      <a:pt x="24551" y="2572"/>
                      <a:pt x="22150" y="2105"/>
                      <a:pt x="18981" y="1571"/>
                    </a:cubicBezTo>
                    <a:cubicBezTo>
                      <a:pt x="17980" y="1404"/>
                      <a:pt x="16879" y="1238"/>
                      <a:pt x="15745" y="1037"/>
                    </a:cubicBezTo>
                    <a:cubicBezTo>
                      <a:pt x="12176" y="504"/>
                      <a:pt x="8340" y="3"/>
                      <a:pt x="6071" y="3"/>
                    </a:cubicBezTo>
                    <a:cubicBezTo>
                      <a:pt x="5870" y="2"/>
                      <a:pt x="5675" y="1"/>
                      <a:pt x="548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7" name="Google Shape;2087;p34"/>
              <p:cNvSpPr/>
              <p:nvPr/>
            </p:nvSpPr>
            <p:spPr>
              <a:xfrm>
                <a:off x="6724600" y="3270275"/>
                <a:ext cx="33375" cy="3317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327" extrusionOk="0">
                    <a:moveTo>
                      <a:pt x="1235" y="0"/>
                    </a:moveTo>
                    <a:cubicBezTo>
                      <a:pt x="1201" y="100"/>
                      <a:pt x="1201" y="167"/>
                      <a:pt x="1201" y="267"/>
                    </a:cubicBezTo>
                    <a:cubicBezTo>
                      <a:pt x="1168" y="334"/>
                      <a:pt x="1168" y="434"/>
                      <a:pt x="1135" y="501"/>
                    </a:cubicBezTo>
                    <a:cubicBezTo>
                      <a:pt x="1068" y="634"/>
                      <a:pt x="968" y="767"/>
                      <a:pt x="868" y="868"/>
                    </a:cubicBezTo>
                    <a:cubicBezTo>
                      <a:pt x="634" y="1101"/>
                      <a:pt x="334" y="1201"/>
                      <a:pt x="0" y="1301"/>
                    </a:cubicBezTo>
                    <a:cubicBezTo>
                      <a:pt x="84" y="1318"/>
                      <a:pt x="167" y="1326"/>
                      <a:pt x="255" y="1326"/>
                    </a:cubicBezTo>
                    <a:cubicBezTo>
                      <a:pt x="342" y="1326"/>
                      <a:pt x="434" y="1318"/>
                      <a:pt x="534" y="1301"/>
                    </a:cubicBezTo>
                    <a:cubicBezTo>
                      <a:pt x="701" y="1234"/>
                      <a:pt x="868" y="1168"/>
                      <a:pt x="1001" y="1034"/>
                    </a:cubicBezTo>
                    <a:cubicBezTo>
                      <a:pt x="1101" y="968"/>
                      <a:pt x="1135" y="901"/>
                      <a:pt x="1201" y="801"/>
                    </a:cubicBezTo>
                    <a:cubicBezTo>
                      <a:pt x="1235" y="701"/>
                      <a:pt x="1268" y="634"/>
                      <a:pt x="1268" y="534"/>
                    </a:cubicBezTo>
                    <a:cubicBezTo>
                      <a:pt x="1335" y="334"/>
                      <a:pt x="1301" y="167"/>
                      <a:pt x="12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8" name="Google Shape;2088;p34"/>
              <p:cNvSpPr/>
              <p:nvPr/>
            </p:nvSpPr>
            <p:spPr>
              <a:xfrm>
                <a:off x="6726275" y="3214400"/>
                <a:ext cx="53375" cy="60875"/>
              </a:xfrm>
              <a:custGeom>
                <a:avLst/>
                <a:gdLst/>
                <a:ahLst/>
                <a:cxnLst/>
                <a:rect l="l" t="t" r="r" b="b"/>
                <a:pathLst>
                  <a:path w="2135" h="2435" extrusionOk="0">
                    <a:moveTo>
                      <a:pt x="33" y="0"/>
                    </a:moveTo>
                    <a:cubicBezTo>
                      <a:pt x="467" y="67"/>
                      <a:pt x="867" y="200"/>
                      <a:pt x="1234" y="367"/>
                    </a:cubicBezTo>
                    <a:cubicBezTo>
                      <a:pt x="1434" y="467"/>
                      <a:pt x="1601" y="567"/>
                      <a:pt x="1735" y="734"/>
                    </a:cubicBezTo>
                    <a:cubicBezTo>
                      <a:pt x="1835" y="868"/>
                      <a:pt x="1901" y="1034"/>
                      <a:pt x="1901" y="1235"/>
                    </a:cubicBezTo>
                    <a:cubicBezTo>
                      <a:pt x="1835" y="1601"/>
                      <a:pt x="1568" y="1935"/>
                      <a:pt x="1201" y="2135"/>
                    </a:cubicBezTo>
                    <a:cubicBezTo>
                      <a:pt x="834" y="2302"/>
                      <a:pt x="400" y="2369"/>
                      <a:pt x="0" y="2402"/>
                    </a:cubicBezTo>
                    <a:cubicBezTo>
                      <a:pt x="127" y="2423"/>
                      <a:pt x="260" y="2434"/>
                      <a:pt x="396" y="2434"/>
                    </a:cubicBezTo>
                    <a:cubicBezTo>
                      <a:pt x="689" y="2434"/>
                      <a:pt x="994" y="2383"/>
                      <a:pt x="1268" y="2269"/>
                    </a:cubicBezTo>
                    <a:cubicBezTo>
                      <a:pt x="1701" y="2135"/>
                      <a:pt x="2035" y="1735"/>
                      <a:pt x="2102" y="1268"/>
                    </a:cubicBezTo>
                    <a:cubicBezTo>
                      <a:pt x="2135" y="1001"/>
                      <a:pt x="2035" y="768"/>
                      <a:pt x="1868" y="601"/>
                    </a:cubicBezTo>
                    <a:cubicBezTo>
                      <a:pt x="1701" y="401"/>
                      <a:pt x="1501" y="301"/>
                      <a:pt x="1301" y="234"/>
                    </a:cubicBezTo>
                    <a:cubicBezTo>
                      <a:pt x="901" y="67"/>
                      <a:pt x="467" y="0"/>
                      <a:pt x="3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9" name="Google Shape;2089;p34"/>
              <p:cNvSpPr/>
              <p:nvPr/>
            </p:nvSpPr>
            <p:spPr>
              <a:xfrm>
                <a:off x="6744600" y="3175200"/>
                <a:ext cx="32550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216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01" y="67"/>
                      <a:pt x="201" y="101"/>
                      <a:pt x="301" y="167"/>
                    </a:cubicBezTo>
                    <a:cubicBezTo>
                      <a:pt x="401" y="234"/>
                      <a:pt x="501" y="301"/>
                      <a:pt x="568" y="367"/>
                    </a:cubicBezTo>
                    <a:cubicBezTo>
                      <a:pt x="635" y="401"/>
                      <a:pt x="668" y="434"/>
                      <a:pt x="701" y="468"/>
                    </a:cubicBezTo>
                    <a:cubicBezTo>
                      <a:pt x="735" y="534"/>
                      <a:pt x="768" y="568"/>
                      <a:pt x="802" y="601"/>
                    </a:cubicBezTo>
                    <a:cubicBezTo>
                      <a:pt x="868" y="634"/>
                      <a:pt x="868" y="701"/>
                      <a:pt x="902" y="734"/>
                    </a:cubicBezTo>
                    <a:cubicBezTo>
                      <a:pt x="935" y="768"/>
                      <a:pt x="968" y="834"/>
                      <a:pt x="1002" y="868"/>
                    </a:cubicBezTo>
                    <a:cubicBezTo>
                      <a:pt x="1068" y="1068"/>
                      <a:pt x="1102" y="1268"/>
                      <a:pt x="1102" y="1502"/>
                    </a:cubicBezTo>
                    <a:cubicBezTo>
                      <a:pt x="1102" y="1702"/>
                      <a:pt x="1068" y="1935"/>
                      <a:pt x="1002" y="2169"/>
                    </a:cubicBezTo>
                    <a:cubicBezTo>
                      <a:pt x="1168" y="1969"/>
                      <a:pt x="1235" y="1735"/>
                      <a:pt x="1269" y="1502"/>
                    </a:cubicBezTo>
                    <a:cubicBezTo>
                      <a:pt x="1302" y="1268"/>
                      <a:pt x="1269" y="1001"/>
                      <a:pt x="1168" y="768"/>
                    </a:cubicBezTo>
                    <a:cubicBezTo>
                      <a:pt x="1068" y="568"/>
                      <a:pt x="902" y="367"/>
                      <a:pt x="668" y="234"/>
                    </a:cubicBezTo>
                    <a:cubicBezTo>
                      <a:pt x="568" y="167"/>
                      <a:pt x="468" y="134"/>
                      <a:pt x="335" y="67"/>
                    </a:cubicBezTo>
                    <a:cubicBezTo>
                      <a:pt x="234" y="34"/>
                      <a:pt x="134" y="34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0" name="Google Shape;2090;p34"/>
              <p:cNvSpPr/>
              <p:nvPr/>
            </p:nvSpPr>
            <p:spPr>
              <a:xfrm>
                <a:off x="7778950" y="2929850"/>
                <a:ext cx="571000" cy="479100"/>
              </a:xfrm>
              <a:custGeom>
                <a:avLst/>
                <a:gdLst/>
                <a:ahLst/>
                <a:cxnLst/>
                <a:rect l="l" t="t" r="r" b="b"/>
                <a:pathLst>
                  <a:path w="22840" h="19164" extrusionOk="0">
                    <a:moveTo>
                      <a:pt x="20394" y="1"/>
                    </a:moveTo>
                    <a:cubicBezTo>
                      <a:pt x="19691" y="1"/>
                      <a:pt x="19037" y="341"/>
                      <a:pt x="19037" y="341"/>
                    </a:cubicBezTo>
                    <a:cubicBezTo>
                      <a:pt x="18697" y="141"/>
                      <a:pt x="18399" y="43"/>
                      <a:pt x="18074" y="43"/>
                    </a:cubicBezTo>
                    <a:cubicBezTo>
                      <a:pt x="17153" y="43"/>
                      <a:pt x="16017" y="830"/>
                      <a:pt x="13133" y="2309"/>
                    </a:cubicBezTo>
                    <a:cubicBezTo>
                      <a:pt x="12499" y="2609"/>
                      <a:pt x="11732" y="3010"/>
                      <a:pt x="10898" y="3410"/>
                    </a:cubicBezTo>
                    <a:cubicBezTo>
                      <a:pt x="10264" y="3743"/>
                      <a:pt x="9563" y="4077"/>
                      <a:pt x="8863" y="4444"/>
                    </a:cubicBezTo>
                    <a:cubicBezTo>
                      <a:pt x="4827" y="6445"/>
                      <a:pt x="323" y="8680"/>
                      <a:pt x="323" y="8680"/>
                    </a:cubicBezTo>
                    <a:cubicBezTo>
                      <a:pt x="323" y="8680"/>
                      <a:pt x="1" y="19164"/>
                      <a:pt x="2718" y="19164"/>
                    </a:cubicBezTo>
                    <a:cubicBezTo>
                      <a:pt x="2764" y="19164"/>
                      <a:pt x="2811" y="19161"/>
                      <a:pt x="2859" y="19155"/>
                    </a:cubicBezTo>
                    <a:cubicBezTo>
                      <a:pt x="4260" y="18988"/>
                      <a:pt x="6494" y="17553"/>
                      <a:pt x="8362" y="16152"/>
                    </a:cubicBezTo>
                    <a:cubicBezTo>
                      <a:pt x="9196" y="15552"/>
                      <a:pt x="9964" y="14918"/>
                      <a:pt x="10531" y="14418"/>
                    </a:cubicBezTo>
                    <a:cubicBezTo>
                      <a:pt x="11298" y="13784"/>
                      <a:pt x="11798" y="13350"/>
                      <a:pt x="11798" y="13350"/>
                    </a:cubicBezTo>
                    <a:cubicBezTo>
                      <a:pt x="11798" y="13350"/>
                      <a:pt x="12499" y="13984"/>
                      <a:pt x="12899" y="13984"/>
                    </a:cubicBezTo>
                    <a:cubicBezTo>
                      <a:pt x="13266" y="13951"/>
                      <a:pt x="12899" y="12650"/>
                      <a:pt x="12899" y="12650"/>
                    </a:cubicBezTo>
                    <a:lnTo>
                      <a:pt x="12899" y="12650"/>
                    </a:lnTo>
                    <a:cubicBezTo>
                      <a:pt x="12899" y="12650"/>
                      <a:pt x="13583" y="13030"/>
                      <a:pt x="13890" y="13030"/>
                    </a:cubicBezTo>
                    <a:cubicBezTo>
                      <a:pt x="13990" y="13030"/>
                      <a:pt x="14050" y="12990"/>
                      <a:pt x="14033" y="12883"/>
                    </a:cubicBezTo>
                    <a:cubicBezTo>
                      <a:pt x="14000" y="12450"/>
                      <a:pt x="13499" y="11649"/>
                      <a:pt x="13499" y="11649"/>
                    </a:cubicBezTo>
                    <a:cubicBezTo>
                      <a:pt x="14000" y="11382"/>
                      <a:pt x="14800" y="10849"/>
                      <a:pt x="15734" y="10148"/>
                    </a:cubicBezTo>
                    <a:cubicBezTo>
                      <a:pt x="16602" y="9548"/>
                      <a:pt x="17569" y="8814"/>
                      <a:pt x="18503" y="8047"/>
                    </a:cubicBezTo>
                    <a:cubicBezTo>
                      <a:pt x="20471" y="6479"/>
                      <a:pt x="22272" y="4844"/>
                      <a:pt x="22439" y="4144"/>
                    </a:cubicBezTo>
                    <a:cubicBezTo>
                      <a:pt x="22840" y="2776"/>
                      <a:pt x="21839" y="2443"/>
                      <a:pt x="21839" y="2443"/>
                    </a:cubicBezTo>
                    <a:cubicBezTo>
                      <a:pt x="21839" y="2443"/>
                      <a:pt x="22339" y="1408"/>
                      <a:pt x="21572" y="508"/>
                    </a:cubicBezTo>
                    <a:cubicBezTo>
                      <a:pt x="21248" y="122"/>
                      <a:pt x="20812" y="1"/>
                      <a:pt x="203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1" name="Google Shape;2091;p34"/>
              <p:cNvSpPr/>
              <p:nvPr/>
            </p:nvSpPr>
            <p:spPr>
              <a:xfrm>
                <a:off x="7136550" y="2747400"/>
                <a:ext cx="794775" cy="525200"/>
              </a:xfrm>
              <a:custGeom>
                <a:avLst/>
                <a:gdLst/>
                <a:ahLst/>
                <a:cxnLst/>
                <a:rect l="l" t="t" r="r" b="b"/>
                <a:pathLst>
                  <a:path w="31791" h="21008" extrusionOk="0">
                    <a:moveTo>
                      <a:pt x="17547" y="0"/>
                    </a:moveTo>
                    <a:cubicBezTo>
                      <a:pt x="17246" y="0"/>
                      <a:pt x="16913" y="34"/>
                      <a:pt x="16579" y="34"/>
                    </a:cubicBezTo>
                    <a:cubicBezTo>
                      <a:pt x="15178" y="67"/>
                      <a:pt x="13677" y="200"/>
                      <a:pt x="12043" y="367"/>
                    </a:cubicBezTo>
                    <a:cubicBezTo>
                      <a:pt x="12009" y="367"/>
                      <a:pt x="11943" y="401"/>
                      <a:pt x="11909" y="401"/>
                    </a:cubicBezTo>
                    <a:cubicBezTo>
                      <a:pt x="11709" y="401"/>
                      <a:pt x="11542" y="434"/>
                      <a:pt x="11376" y="467"/>
                    </a:cubicBezTo>
                    <a:cubicBezTo>
                      <a:pt x="10909" y="534"/>
                      <a:pt x="10442" y="601"/>
                      <a:pt x="10008" y="701"/>
                    </a:cubicBezTo>
                    <a:cubicBezTo>
                      <a:pt x="9941" y="701"/>
                      <a:pt x="9841" y="734"/>
                      <a:pt x="9774" y="734"/>
                    </a:cubicBezTo>
                    <a:lnTo>
                      <a:pt x="9708" y="734"/>
                    </a:lnTo>
                    <a:cubicBezTo>
                      <a:pt x="7773" y="1134"/>
                      <a:pt x="6205" y="1735"/>
                      <a:pt x="4971" y="2435"/>
                    </a:cubicBezTo>
                    <a:cubicBezTo>
                      <a:pt x="2936" y="3569"/>
                      <a:pt x="1702" y="5037"/>
                      <a:pt x="968" y="6605"/>
                    </a:cubicBezTo>
                    <a:cubicBezTo>
                      <a:pt x="901" y="6738"/>
                      <a:pt x="868" y="6838"/>
                      <a:pt x="835" y="6939"/>
                    </a:cubicBezTo>
                    <a:cubicBezTo>
                      <a:pt x="635" y="7406"/>
                      <a:pt x="501" y="7873"/>
                      <a:pt x="368" y="8340"/>
                    </a:cubicBezTo>
                    <a:cubicBezTo>
                      <a:pt x="368" y="8340"/>
                      <a:pt x="368" y="8373"/>
                      <a:pt x="368" y="8406"/>
                    </a:cubicBezTo>
                    <a:cubicBezTo>
                      <a:pt x="301" y="8640"/>
                      <a:pt x="268" y="8873"/>
                      <a:pt x="201" y="9107"/>
                    </a:cubicBezTo>
                    <a:cubicBezTo>
                      <a:pt x="201" y="9207"/>
                      <a:pt x="168" y="9307"/>
                      <a:pt x="168" y="9440"/>
                    </a:cubicBezTo>
                    <a:cubicBezTo>
                      <a:pt x="68" y="9974"/>
                      <a:pt x="34" y="10541"/>
                      <a:pt x="1" y="11108"/>
                    </a:cubicBezTo>
                    <a:cubicBezTo>
                      <a:pt x="1" y="11142"/>
                      <a:pt x="1" y="11208"/>
                      <a:pt x="1" y="11275"/>
                    </a:cubicBezTo>
                    <a:cubicBezTo>
                      <a:pt x="1" y="11342"/>
                      <a:pt x="1" y="11408"/>
                      <a:pt x="1" y="11475"/>
                    </a:cubicBezTo>
                    <a:cubicBezTo>
                      <a:pt x="1" y="11742"/>
                      <a:pt x="1" y="12042"/>
                      <a:pt x="34" y="12309"/>
                    </a:cubicBezTo>
                    <a:cubicBezTo>
                      <a:pt x="34" y="12342"/>
                      <a:pt x="34" y="12342"/>
                      <a:pt x="34" y="12376"/>
                    </a:cubicBezTo>
                    <a:cubicBezTo>
                      <a:pt x="68" y="12709"/>
                      <a:pt x="101" y="13043"/>
                      <a:pt x="168" y="13376"/>
                    </a:cubicBezTo>
                    <a:cubicBezTo>
                      <a:pt x="168" y="13510"/>
                      <a:pt x="201" y="13643"/>
                      <a:pt x="234" y="13810"/>
                    </a:cubicBezTo>
                    <a:cubicBezTo>
                      <a:pt x="735" y="16179"/>
                      <a:pt x="1902" y="17846"/>
                      <a:pt x="2636" y="18680"/>
                    </a:cubicBezTo>
                    <a:cubicBezTo>
                      <a:pt x="3003" y="19081"/>
                      <a:pt x="3236" y="19314"/>
                      <a:pt x="3236" y="19314"/>
                    </a:cubicBezTo>
                    <a:cubicBezTo>
                      <a:pt x="3236" y="19314"/>
                      <a:pt x="9785" y="21008"/>
                      <a:pt x="16298" y="21008"/>
                    </a:cubicBezTo>
                    <a:cubicBezTo>
                      <a:pt x="19152" y="21008"/>
                      <a:pt x="21998" y="20683"/>
                      <a:pt x="24285" y="19748"/>
                    </a:cubicBezTo>
                    <a:cubicBezTo>
                      <a:pt x="28421" y="18080"/>
                      <a:pt x="30623" y="15712"/>
                      <a:pt x="31423" y="12976"/>
                    </a:cubicBezTo>
                    <a:cubicBezTo>
                      <a:pt x="31690" y="12042"/>
                      <a:pt x="31790" y="11075"/>
                      <a:pt x="31757" y="10074"/>
                    </a:cubicBezTo>
                    <a:cubicBezTo>
                      <a:pt x="31757" y="9807"/>
                      <a:pt x="31723" y="9507"/>
                      <a:pt x="31690" y="9207"/>
                    </a:cubicBezTo>
                    <a:cubicBezTo>
                      <a:pt x="31690" y="9073"/>
                      <a:pt x="31657" y="8940"/>
                      <a:pt x="31623" y="8807"/>
                    </a:cubicBezTo>
                    <a:lnTo>
                      <a:pt x="31623" y="8773"/>
                    </a:lnTo>
                    <a:cubicBezTo>
                      <a:pt x="31490" y="7939"/>
                      <a:pt x="31290" y="7105"/>
                      <a:pt x="30990" y="6238"/>
                    </a:cubicBezTo>
                    <a:cubicBezTo>
                      <a:pt x="30956" y="6171"/>
                      <a:pt x="30923" y="6105"/>
                      <a:pt x="30923" y="6038"/>
                    </a:cubicBezTo>
                    <a:cubicBezTo>
                      <a:pt x="30856" y="5938"/>
                      <a:pt x="30823" y="5838"/>
                      <a:pt x="30789" y="5704"/>
                    </a:cubicBezTo>
                    <a:cubicBezTo>
                      <a:pt x="30756" y="5638"/>
                      <a:pt x="30723" y="5571"/>
                      <a:pt x="30689" y="5504"/>
                    </a:cubicBezTo>
                    <a:cubicBezTo>
                      <a:pt x="30389" y="4804"/>
                      <a:pt x="29989" y="4137"/>
                      <a:pt x="29422" y="3569"/>
                    </a:cubicBezTo>
                    <a:cubicBezTo>
                      <a:pt x="27621" y="1568"/>
                      <a:pt x="24452" y="367"/>
                      <a:pt x="20015" y="100"/>
                    </a:cubicBezTo>
                    <a:cubicBezTo>
                      <a:pt x="19948" y="67"/>
                      <a:pt x="19882" y="67"/>
                      <a:pt x="19782" y="67"/>
                    </a:cubicBezTo>
                    <a:cubicBezTo>
                      <a:pt x="19081" y="34"/>
                      <a:pt x="18347" y="0"/>
                      <a:pt x="1758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2" name="Google Shape;2092;p34"/>
              <p:cNvSpPr/>
              <p:nvPr/>
            </p:nvSpPr>
            <p:spPr>
              <a:xfrm>
                <a:off x="7136550" y="2750725"/>
                <a:ext cx="794775" cy="524375"/>
              </a:xfrm>
              <a:custGeom>
                <a:avLst/>
                <a:gdLst/>
                <a:ahLst/>
                <a:cxnLst/>
                <a:rect l="l" t="t" r="r" b="b"/>
                <a:pathLst>
                  <a:path w="31791" h="20975" extrusionOk="0">
                    <a:moveTo>
                      <a:pt x="16579" y="1"/>
                    </a:moveTo>
                    <a:cubicBezTo>
                      <a:pt x="15178" y="67"/>
                      <a:pt x="13677" y="167"/>
                      <a:pt x="12043" y="368"/>
                    </a:cubicBezTo>
                    <a:lnTo>
                      <a:pt x="11909" y="368"/>
                    </a:lnTo>
                    <a:cubicBezTo>
                      <a:pt x="11709" y="401"/>
                      <a:pt x="11542" y="434"/>
                      <a:pt x="11376" y="434"/>
                    </a:cubicBezTo>
                    <a:cubicBezTo>
                      <a:pt x="10909" y="501"/>
                      <a:pt x="10442" y="601"/>
                      <a:pt x="10008" y="668"/>
                    </a:cubicBezTo>
                    <a:cubicBezTo>
                      <a:pt x="9941" y="668"/>
                      <a:pt x="9841" y="701"/>
                      <a:pt x="9774" y="701"/>
                    </a:cubicBezTo>
                    <a:cubicBezTo>
                      <a:pt x="9741" y="735"/>
                      <a:pt x="9741" y="735"/>
                      <a:pt x="9708" y="735"/>
                    </a:cubicBezTo>
                    <a:cubicBezTo>
                      <a:pt x="7773" y="1135"/>
                      <a:pt x="6205" y="1702"/>
                      <a:pt x="4971" y="2402"/>
                    </a:cubicBezTo>
                    <a:cubicBezTo>
                      <a:pt x="2936" y="3537"/>
                      <a:pt x="1702" y="5004"/>
                      <a:pt x="968" y="6605"/>
                    </a:cubicBezTo>
                    <a:cubicBezTo>
                      <a:pt x="901" y="6705"/>
                      <a:pt x="868" y="6806"/>
                      <a:pt x="835" y="6939"/>
                    </a:cubicBezTo>
                    <a:cubicBezTo>
                      <a:pt x="635" y="7373"/>
                      <a:pt x="501" y="7840"/>
                      <a:pt x="368" y="8307"/>
                    </a:cubicBezTo>
                    <a:cubicBezTo>
                      <a:pt x="368" y="8340"/>
                      <a:pt x="368" y="8340"/>
                      <a:pt x="368" y="8373"/>
                    </a:cubicBezTo>
                    <a:cubicBezTo>
                      <a:pt x="301" y="8607"/>
                      <a:pt x="268" y="8840"/>
                      <a:pt x="201" y="9074"/>
                    </a:cubicBezTo>
                    <a:cubicBezTo>
                      <a:pt x="201" y="9207"/>
                      <a:pt x="168" y="9307"/>
                      <a:pt x="168" y="9407"/>
                    </a:cubicBezTo>
                    <a:cubicBezTo>
                      <a:pt x="68" y="9974"/>
                      <a:pt x="34" y="10508"/>
                      <a:pt x="1" y="11075"/>
                    </a:cubicBezTo>
                    <a:cubicBezTo>
                      <a:pt x="1" y="11142"/>
                      <a:pt x="1" y="11209"/>
                      <a:pt x="1" y="11242"/>
                    </a:cubicBezTo>
                    <a:cubicBezTo>
                      <a:pt x="1" y="11309"/>
                      <a:pt x="1" y="11375"/>
                      <a:pt x="1" y="11442"/>
                    </a:cubicBezTo>
                    <a:cubicBezTo>
                      <a:pt x="1" y="11742"/>
                      <a:pt x="1" y="12009"/>
                      <a:pt x="34" y="12309"/>
                    </a:cubicBezTo>
                    <a:cubicBezTo>
                      <a:pt x="34" y="12309"/>
                      <a:pt x="34" y="12309"/>
                      <a:pt x="34" y="12343"/>
                    </a:cubicBezTo>
                    <a:cubicBezTo>
                      <a:pt x="68" y="12676"/>
                      <a:pt x="101" y="13010"/>
                      <a:pt x="168" y="13344"/>
                    </a:cubicBezTo>
                    <a:cubicBezTo>
                      <a:pt x="168" y="13477"/>
                      <a:pt x="201" y="13644"/>
                      <a:pt x="234" y="13777"/>
                    </a:cubicBezTo>
                    <a:cubicBezTo>
                      <a:pt x="735" y="16179"/>
                      <a:pt x="1902" y="17813"/>
                      <a:pt x="2636" y="18647"/>
                    </a:cubicBezTo>
                    <a:cubicBezTo>
                      <a:pt x="3003" y="19081"/>
                      <a:pt x="3236" y="19281"/>
                      <a:pt x="3236" y="19281"/>
                    </a:cubicBezTo>
                    <a:cubicBezTo>
                      <a:pt x="3236" y="19281"/>
                      <a:pt x="9785" y="20975"/>
                      <a:pt x="16298" y="20975"/>
                    </a:cubicBezTo>
                    <a:cubicBezTo>
                      <a:pt x="19152" y="20975"/>
                      <a:pt x="21998" y="20650"/>
                      <a:pt x="24285" y="19715"/>
                    </a:cubicBezTo>
                    <a:cubicBezTo>
                      <a:pt x="28421" y="18047"/>
                      <a:pt x="30623" y="15679"/>
                      <a:pt x="31423" y="12943"/>
                    </a:cubicBezTo>
                    <a:cubicBezTo>
                      <a:pt x="31690" y="12009"/>
                      <a:pt x="31790" y="11042"/>
                      <a:pt x="31757" y="10075"/>
                    </a:cubicBezTo>
                    <a:cubicBezTo>
                      <a:pt x="31757" y="9774"/>
                      <a:pt x="31723" y="9507"/>
                      <a:pt x="31690" y="9207"/>
                    </a:cubicBezTo>
                    <a:cubicBezTo>
                      <a:pt x="31690" y="9074"/>
                      <a:pt x="31657" y="8907"/>
                      <a:pt x="31623" y="8774"/>
                    </a:cubicBezTo>
                    <a:cubicBezTo>
                      <a:pt x="31490" y="7940"/>
                      <a:pt x="31290" y="7072"/>
                      <a:pt x="30990" y="6205"/>
                    </a:cubicBezTo>
                    <a:cubicBezTo>
                      <a:pt x="30956" y="6138"/>
                      <a:pt x="30923" y="6105"/>
                      <a:pt x="30923" y="6038"/>
                    </a:cubicBezTo>
                    <a:cubicBezTo>
                      <a:pt x="30856" y="5905"/>
                      <a:pt x="30823" y="5805"/>
                      <a:pt x="30789" y="5705"/>
                    </a:cubicBezTo>
                    <a:cubicBezTo>
                      <a:pt x="30756" y="5638"/>
                      <a:pt x="30723" y="5571"/>
                      <a:pt x="30689" y="5505"/>
                    </a:cubicBezTo>
                    <a:cubicBezTo>
                      <a:pt x="30389" y="4771"/>
                      <a:pt x="29989" y="4104"/>
                      <a:pt x="29422" y="3537"/>
                    </a:cubicBezTo>
                    <a:cubicBezTo>
                      <a:pt x="27621" y="1568"/>
                      <a:pt x="24452" y="368"/>
                      <a:pt x="20015" y="67"/>
                    </a:cubicBezTo>
                    <a:lnTo>
                      <a:pt x="19782" y="67"/>
                    </a:lnTo>
                    <a:cubicBezTo>
                      <a:pt x="19081" y="1"/>
                      <a:pt x="18347" y="1"/>
                      <a:pt x="175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3" name="Google Shape;2093;p34"/>
              <p:cNvSpPr/>
              <p:nvPr/>
            </p:nvSpPr>
            <p:spPr>
              <a:xfrm>
                <a:off x="6942250" y="3139000"/>
                <a:ext cx="987400" cy="898400"/>
              </a:xfrm>
              <a:custGeom>
                <a:avLst/>
                <a:gdLst/>
                <a:ahLst/>
                <a:cxnLst/>
                <a:rect l="l" t="t" r="r" b="b"/>
                <a:pathLst>
                  <a:path w="39496" h="35936" extrusionOk="0">
                    <a:moveTo>
                      <a:pt x="17989" y="1"/>
                    </a:moveTo>
                    <a:cubicBezTo>
                      <a:pt x="15518" y="1"/>
                      <a:pt x="13090" y="421"/>
                      <a:pt x="11175" y="1615"/>
                    </a:cubicBezTo>
                    <a:cubicBezTo>
                      <a:pt x="10708" y="1916"/>
                      <a:pt x="10208" y="2316"/>
                      <a:pt x="9708" y="2783"/>
                    </a:cubicBezTo>
                    <a:cubicBezTo>
                      <a:pt x="9374" y="3116"/>
                      <a:pt x="9007" y="3450"/>
                      <a:pt x="8673" y="3850"/>
                    </a:cubicBezTo>
                    <a:cubicBezTo>
                      <a:pt x="7039" y="5652"/>
                      <a:pt x="5371" y="8153"/>
                      <a:pt x="4003" y="10955"/>
                    </a:cubicBezTo>
                    <a:cubicBezTo>
                      <a:pt x="3703" y="11622"/>
                      <a:pt x="3403" y="12290"/>
                      <a:pt x="3103" y="12957"/>
                    </a:cubicBezTo>
                    <a:cubicBezTo>
                      <a:pt x="2836" y="13591"/>
                      <a:pt x="2602" y="14258"/>
                      <a:pt x="2369" y="14925"/>
                    </a:cubicBezTo>
                    <a:cubicBezTo>
                      <a:pt x="434" y="20395"/>
                      <a:pt x="1" y="26333"/>
                      <a:pt x="3170" y="30269"/>
                    </a:cubicBezTo>
                    <a:cubicBezTo>
                      <a:pt x="3236" y="30369"/>
                      <a:pt x="3336" y="30503"/>
                      <a:pt x="3436" y="30603"/>
                    </a:cubicBezTo>
                    <a:cubicBezTo>
                      <a:pt x="4504" y="31804"/>
                      <a:pt x="5938" y="32838"/>
                      <a:pt x="7773" y="33538"/>
                    </a:cubicBezTo>
                    <a:cubicBezTo>
                      <a:pt x="12174" y="35271"/>
                      <a:pt x="16559" y="35935"/>
                      <a:pt x="20593" y="35935"/>
                    </a:cubicBezTo>
                    <a:cubicBezTo>
                      <a:pt x="22307" y="35935"/>
                      <a:pt x="23957" y="35815"/>
                      <a:pt x="25519" y="35606"/>
                    </a:cubicBezTo>
                    <a:cubicBezTo>
                      <a:pt x="29021" y="35139"/>
                      <a:pt x="32057" y="34205"/>
                      <a:pt x="34358" y="33171"/>
                    </a:cubicBezTo>
                    <a:cubicBezTo>
                      <a:pt x="36393" y="32237"/>
                      <a:pt x="37828" y="31236"/>
                      <a:pt x="38461" y="30369"/>
                    </a:cubicBezTo>
                    <a:cubicBezTo>
                      <a:pt x="39095" y="29502"/>
                      <a:pt x="39362" y="28201"/>
                      <a:pt x="39395" y="26733"/>
                    </a:cubicBezTo>
                    <a:cubicBezTo>
                      <a:pt x="39495" y="22830"/>
                      <a:pt x="37961" y="17894"/>
                      <a:pt x="37961" y="17894"/>
                    </a:cubicBezTo>
                    <a:lnTo>
                      <a:pt x="36293" y="1615"/>
                    </a:lnTo>
                    <a:lnTo>
                      <a:pt x="36026" y="1649"/>
                    </a:lnTo>
                    <a:lnTo>
                      <a:pt x="29989" y="2383"/>
                    </a:lnTo>
                    <a:cubicBezTo>
                      <a:pt x="29989" y="2383"/>
                      <a:pt x="23869" y="1"/>
                      <a:pt x="1798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4" name="Google Shape;2094;p34"/>
              <p:cNvSpPr/>
              <p:nvPr/>
            </p:nvSpPr>
            <p:spPr>
              <a:xfrm>
                <a:off x="7236625" y="2682150"/>
                <a:ext cx="156800" cy="144075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763" extrusionOk="0">
                    <a:moveTo>
                      <a:pt x="1466" y="0"/>
                    </a:moveTo>
                    <a:cubicBezTo>
                      <a:pt x="1203" y="0"/>
                      <a:pt x="935" y="45"/>
                      <a:pt x="668" y="142"/>
                    </a:cubicBezTo>
                    <a:cubicBezTo>
                      <a:pt x="601" y="175"/>
                      <a:pt x="534" y="209"/>
                      <a:pt x="468" y="275"/>
                    </a:cubicBezTo>
                    <a:cubicBezTo>
                      <a:pt x="334" y="409"/>
                      <a:pt x="234" y="642"/>
                      <a:pt x="201" y="942"/>
                    </a:cubicBezTo>
                    <a:cubicBezTo>
                      <a:pt x="1" y="2010"/>
                      <a:pt x="334" y="3911"/>
                      <a:pt x="935" y="4979"/>
                    </a:cubicBezTo>
                    <a:cubicBezTo>
                      <a:pt x="935" y="5012"/>
                      <a:pt x="935" y="5012"/>
                      <a:pt x="968" y="5045"/>
                    </a:cubicBezTo>
                    <a:cubicBezTo>
                      <a:pt x="1068" y="5245"/>
                      <a:pt x="1202" y="5446"/>
                      <a:pt x="1368" y="5546"/>
                    </a:cubicBezTo>
                    <a:cubicBezTo>
                      <a:pt x="1518" y="5696"/>
                      <a:pt x="1735" y="5763"/>
                      <a:pt x="1990" y="5763"/>
                    </a:cubicBezTo>
                    <a:cubicBezTo>
                      <a:pt x="2244" y="5763"/>
                      <a:pt x="2536" y="5696"/>
                      <a:pt x="2836" y="5579"/>
                    </a:cubicBezTo>
                    <a:cubicBezTo>
                      <a:pt x="3203" y="5446"/>
                      <a:pt x="3603" y="5245"/>
                      <a:pt x="4004" y="5012"/>
                    </a:cubicBezTo>
                    <a:cubicBezTo>
                      <a:pt x="5138" y="4345"/>
                      <a:pt x="6205" y="3478"/>
                      <a:pt x="6272" y="3444"/>
                    </a:cubicBezTo>
                    <a:cubicBezTo>
                      <a:pt x="6238" y="3444"/>
                      <a:pt x="6138" y="3377"/>
                      <a:pt x="6005" y="3311"/>
                    </a:cubicBezTo>
                    <a:lnTo>
                      <a:pt x="5938" y="3244"/>
                    </a:lnTo>
                    <a:cubicBezTo>
                      <a:pt x="5638" y="3044"/>
                      <a:pt x="5271" y="2744"/>
                      <a:pt x="5204" y="2710"/>
                    </a:cubicBezTo>
                    <a:cubicBezTo>
                      <a:pt x="4604" y="2210"/>
                      <a:pt x="4204" y="1543"/>
                      <a:pt x="3637" y="1009"/>
                    </a:cubicBezTo>
                    <a:cubicBezTo>
                      <a:pt x="3056" y="428"/>
                      <a:pt x="2284" y="0"/>
                      <a:pt x="146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5" name="Google Shape;2095;p34"/>
              <p:cNvSpPr/>
              <p:nvPr/>
            </p:nvSpPr>
            <p:spPr>
              <a:xfrm>
                <a:off x="7671950" y="2649725"/>
                <a:ext cx="201000" cy="18692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7477" extrusionOk="0">
                    <a:moveTo>
                      <a:pt x="2505" y="1"/>
                    </a:moveTo>
                    <a:cubicBezTo>
                      <a:pt x="2482" y="1"/>
                      <a:pt x="2458" y="2"/>
                      <a:pt x="2435" y="4"/>
                    </a:cubicBezTo>
                    <a:cubicBezTo>
                      <a:pt x="1601" y="71"/>
                      <a:pt x="33" y="2073"/>
                      <a:pt x="0" y="4107"/>
                    </a:cubicBezTo>
                    <a:cubicBezTo>
                      <a:pt x="0" y="4341"/>
                      <a:pt x="0" y="4541"/>
                      <a:pt x="33" y="4741"/>
                    </a:cubicBezTo>
                    <a:cubicBezTo>
                      <a:pt x="367" y="6943"/>
                      <a:pt x="7906" y="7476"/>
                      <a:pt x="8039" y="7476"/>
                    </a:cubicBezTo>
                    <a:cubicBezTo>
                      <a:pt x="7972" y="7410"/>
                      <a:pt x="5637" y="4608"/>
                      <a:pt x="4837" y="3207"/>
                    </a:cubicBezTo>
                    <a:cubicBezTo>
                      <a:pt x="4057" y="1809"/>
                      <a:pt x="3372" y="1"/>
                      <a:pt x="250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6" name="Google Shape;2096;p34"/>
              <p:cNvSpPr/>
              <p:nvPr/>
            </p:nvSpPr>
            <p:spPr>
              <a:xfrm>
                <a:off x="7671950" y="2649825"/>
                <a:ext cx="104250" cy="134275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5371" extrusionOk="0">
                    <a:moveTo>
                      <a:pt x="2435" y="0"/>
                    </a:moveTo>
                    <a:cubicBezTo>
                      <a:pt x="1601" y="67"/>
                      <a:pt x="67" y="2102"/>
                      <a:pt x="0" y="4103"/>
                    </a:cubicBezTo>
                    <a:cubicBezTo>
                      <a:pt x="33" y="4137"/>
                      <a:pt x="667" y="4170"/>
                      <a:pt x="1501" y="4337"/>
                    </a:cubicBezTo>
                    <a:cubicBezTo>
                      <a:pt x="2269" y="4529"/>
                      <a:pt x="3220" y="4813"/>
                      <a:pt x="4062" y="5306"/>
                    </a:cubicBezTo>
                    <a:lnTo>
                      <a:pt x="4062" y="5306"/>
                    </a:lnTo>
                    <a:cubicBezTo>
                      <a:pt x="3685" y="5040"/>
                      <a:pt x="2706" y="4053"/>
                      <a:pt x="2735" y="2536"/>
                    </a:cubicBezTo>
                    <a:cubicBezTo>
                      <a:pt x="2735" y="2436"/>
                      <a:pt x="2735" y="2302"/>
                      <a:pt x="2735" y="2202"/>
                    </a:cubicBezTo>
                    <a:cubicBezTo>
                      <a:pt x="2869" y="968"/>
                      <a:pt x="2635" y="434"/>
                      <a:pt x="2435" y="0"/>
                    </a:cubicBezTo>
                    <a:close/>
                    <a:moveTo>
                      <a:pt x="4062" y="5306"/>
                    </a:moveTo>
                    <a:cubicBezTo>
                      <a:pt x="4108" y="5338"/>
                      <a:pt x="4145" y="5360"/>
                      <a:pt x="4170" y="5371"/>
                    </a:cubicBezTo>
                    <a:cubicBezTo>
                      <a:pt x="4134" y="5349"/>
                      <a:pt x="4098" y="5327"/>
                      <a:pt x="4062" y="530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7" name="Google Shape;2097;p34"/>
              <p:cNvSpPr/>
              <p:nvPr/>
            </p:nvSpPr>
            <p:spPr>
              <a:xfrm>
                <a:off x="7236625" y="2689025"/>
                <a:ext cx="98425" cy="117600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4704" extrusionOk="0">
                    <a:moveTo>
                      <a:pt x="468" y="0"/>
                    </a:moveTo>
                    <a:cubicBezTo>
                      <a:pt x="334" y="134"/>
                      <a:pt x="234" y="367"/>
                      <a:pt x="201" y="667"/>
                    </a:cubicBezTo>
                    <a:cubicBezTo>
                      <a:pt x="1" y="1735"/>
                      <a:pt x="334" y="3636"/>
                      <a:pt x="935" y="4704"/>
                    </a:cubicBezTo>
                    <a:cubicBezTo>
                      <a:pt x="1135" y="4604"/>
                      <a:pt x="1435" y="4470"/>
                      <a:pt x="1735" y="4370"/>
                    </a:cubicBezTo>
                    <a:cubicBezTo>
                      <a:pt x="2736" y="3970"/>
                      <a:pt x="3937" y="3503"/>
                      <a:pt x="3937" y="3503"/>
                    </a:cubicBezTo>
                    <a:cubicBezTo>
                      <a:pt x="2836" y="3336"/>
                      <a:pt x="2336" y="2769"/>
                      <a:pt x="1935" y="2068"/>
                    </a:cubicBezTo>
                    <a:cubicBezTo>
                      <a:pt x="1735" y="1735"/>
                      <a:pt x="1602" y="1401"/>
                      <a:pt x="1402" y="1068"/>
                    </a:cubicBezTo>
                    <a:cubicBezTo>
                      <a:pt x="935" y="134"/>
                      <a:pt x="468" y="0"/>
                      <a:pt x="4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8" name="Google Shape;2098;p34"/>
              <p:cNvSpPr/>
              <p:nvPr/>
            </p:nvSpPr>
            <p:spPr>
              <a:xfrm>
                <a:off x="7627750" y="3075825"/>
                <a:ext cx="105925" cy="59850"/>
              </a:xfrm>
              <a:custGeom>
                <a:avLst/>
                <a:gdLst/>
                <a:ahLst/>
                <a:cxnLst/>
                <a:rect l="l" t="t" r="r" b="b"/>
                <a:pathLst>
                  <a:path w="4237" h="2394" extrusionOk="0">
                    <a:moveTo>
                      <a:pt x="2608" y="0"/>
                    </a:moveTo>
                    <a:cubicBezTo>
                      <a:pt x="2185" y="0"/>
                      <a:pt x="1759" y="93"/>
                      <a:pt x="1368" y="239"/>
                    </a:cubicBezTo>
                    <a:cubicBezTo>
                      <a:pt x="1134" y="340"/>
                      <a:pt x="767" y="506"/>
                      <a:pt x="467" y="740"/>
                    </a:cubicBezTo>
                    <a:cubicBezTo>
                      <a:pt x="0" y="1140"/>
                      <a:pt x="0" y="1874"/>
                      <a:pt x="634" y="2174"/>
                    </a:cubicBezTo>
                    <a:cubicBezTo>
                      <a:pt x="931" y="2323"/>
                      <a:pt x="1307" y="2393"/>
                      <a:pt x="1699" y="2393"/>
                    </a:cubicBezTo>
                    <a:cubicBezTo>
                      <a:pt x="2451" y="2393"/>
                      <a:pt x="3264" y="2134"/>
                      <a:pt x="3703" y="1674"/>
                    </a:cubicBezTo>
                    <a:cubicBezTo>
                      <a:pt x="4237" y="1073"/>
                      <a:pt x="3770" y="139"/>
                      <a:pt x="3069" y="39"/>
                    </a:cubicBezTo>
                    <a:cubicBezTo>
                      <a:pt x="2917" y="13"/>
                      <a:pt x="2763" y="0"/>
                      <a:pt x="26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9" name="Google Shape;2099;p34"/>
              <p:cNvSpPr/>
              <p:nvPr/>
            </p:nvSpPr>
            <p:spPr>
              <a:xfrm>
                <a:off x="7214125" y="3076875"/>
                <a:ext cx="108425" cy="57925"/>
              </a:xfrm>
              <a:custGeom>
                <a:avLst/>
                <a:gdLst/>
                <a:ahLst/>
                <a:cxnLst/>
                <a:rect l="l" t="t" r="r" b="b"/>
                <a:pathLst>
                  <a:path w="4337" h="2317" extrusionOk="0">
                    <a:moveTo>
                      <a:pt x="1731" y="1"/>
                    </a:moveTo>
                    <a:cubicBezTo>
                      <a:pt x="1497" y="1"/>
                      <a:pt x="1263" y="30"/>
                      <a:pt x="1034" y="97"/>
                    </a:cubicBezTo>
                    <a:cubicBezTo>
                      <a:pt x="367" y="264"/>
                      <a:pt x="0" y="1232"/>
                      <a:pt x="600" y="1765"/>
                    </a:cubicBezTo>
                    <a:cubicBezTo>
                      <a:pt x="1021" y="2129"/>
                      <a:pt x="1716" y="2317"/>
                      <a:pt x="2383" y="2317"/>
                    </a:cubicBezTo>
                    <a:cubicBezTo>
                      <a:pt x="2880" y="2317"/>
                      <a:pt x="3361" y="2212"/>
                      <a:pt x="3703" y="1999"/>
                    </a:cubicBezTo>
                    <a:cubicBezTo>
                      <a:pt x="4336" y="1632"/>
                      <a:pt x="4236" y="898"/>
                      <a:pt x="3703" y="531"/>
                    </a:cubicBezTo>
                    <a:cubicBezTo>
                      <a:pt x="3402" y="331"/>
                      <a:pt x="3002" y="231"/>
                      <a:pt x="2735" y="164"/>
                    </a:cubicBezTo>
                    <a:cubicBezTo>
                      <a:pt x="2417" y="65"/>
                      <a:pt x="2075" y="1"/>
                      <a:pt x="173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0" name="Google Shape;2100;p34"/>
              <p:cNvSpPr/>
              <p:nvPr/>
            </p:nvSpPr>
            <p:spPr>
              <a:xfrm>
                <a:off x="7409250" y="2748225"/>
                <a:ext cx="141800" cy="147550"/>
              </a:xfrm>
              <a:custGeom>
                <a:avLst/>
                <a:gdLst/>
                <a:ahLst/>
                <a:cxnLst/>
                <a:rect l="l" t="t" r="r" b="b"/>
                <a:pathLst>
                  <a:path w="5672" h="5902" extrusionOk="0">
                    <a:moveTo>
                      <a:pt x="5671" y="1"/>
                    </a:moveTo>
                    <a:lnTo>
                      <a:pt x="5671" y="1"/>
                    </a:lnTo>
                    <a:cubicBezTo>
                      <a:pt x="4270" y="34"/>
                      <a:pt x="2736" y="167"/>
                      <a:pt x="1135" y="334"/>
                    </a:cubicBezTo>
                    <a:cubicBezTo>
                      <a:pt x="1068" y="334"/>
                      <a:pt x="1035" y="368"/>
                      <a:pt x="968" y="368"/>
                    </a:cubicBezTo>
                    <a:cubicBezTo>
                      <a:pt x="434" y="1201"/>
                      <a:pt x="101" y="2169"/>
                      <a:pt x="34" y="3170"/>
                    </a:cubicBezTo>
                    <a:cubicBezTo>
                      <a:pt x="1" y="3870"/>
                      <a:pt x="101" y="4604"/>
                      <a:pt x="568" y="5171"/>
                    </a:cubicBezTo>
                    <a:cubicBezTo>
                      <a:pt x="851" y="5596"/>
                      <a:pt x="1327" y="5901"/>
                      <a:pt x="1833" y="5901"/>
                    </a:cubicBezTo>
                    <a:cubicBezTo>
                      <a:pt x="1922" y="5901"/>
                      <a:pt x="2012" y="5892"/>
                      <a:pt x="2102" y="5871"/>
                    </a:cubicBezTo>
                    <a:cubicBezTo>
                      <a:pt x="2602" y="5738"/>
                      <a:pt x="2903" y="5304"/>
                      <a:pt x="3069" y="4871"/>
                    </a:cubicBezTo>
                    <a:cubicBezTo>
                      <a:pt x="3270" y="4304"/>
                      <a:pt x="3503" y="3770"/>
                      <a:pt x="3770" y="3203"/>
                    </a:cubicBezTo>
                    <a:cubicBezTo>
                      <a:pt x="4237" y="2236"/>
                      <a:pt x="4804" y="901"/>
                      <a:pt x="56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1" name="Google Shape;2101;p34"/>
              <p:cNvSpPr/>
              <p:nvPr/>
            </p:nvSpPr>
            <p:spPr>
              <a:xfrm>
                <a:off x="7136550" y="2983400"/>
                <a:ext cx="80100" cy="59225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2369" extrusionOk="0">
                    <a:moveTo>
                      <a:pt x="168" y="0"/>
                    </a:moveTo>
                    <a:cubicBezTo>
                      <a:pt x="68" y="534"/>
                      <a:pt x="34" y="1101"/>
                      <a:pt x="1" y="1668"/>
                    </a:cubicBezTo>
                    <a:cubicBezTo>
                      <a:pt x="1" y="1735"/>
                      <a:pt x="1" y="1768"/>
                      <a:pt x="1" y="1835"/>
                    </a:cubicBezTo>
                    <a:cubicBezTo>
                      <a:pt x="1" y="1902"/>
                      <a:pt x="1" y="1968"/>
                      <a:pt x="1" y="2035"/>
                    </a:cubicBezTo>
                    <a:cubicBezTo>
                      <a:pt x="459" y="2228"/>
                      <a:pt x="952" y="2369"/>
                      <a:pt x="1443" y="2369"/>
                    </a:cubicBezTo>
                    <a:cubicBezTo>
                      <a:pt x="1630" y="2369"/>
                      <a:pt x="1818" y="2348"/>
                      <a:pt x="2002" y="2302"/>
                    </a:cubicBezTo>
                    <a:cubicBezTo>
                      <a:pt x="3203" y="2002"/>
                      <a:pt x="1535" y="1001"/>
                      <a:pt x="16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34"/>
              <p:cNvSpPr/>
              <p:nvPr/>
            </p:nvSpPr>
            <p:spPr>
              <a:xfrm>
                <a:off x="7137400" y="3055125"/>
                <a:ext cx="65075" cy="37550"/>
              </a:xfrm>
              <a:custGeom>
                <a:avLst/>
                <a:gdLst/>
                <a:ahLst/>
                <a:cxnLst/>
                <a:rect l="l" t="t" r="r" b="b"/>
                <a:pathLst>
                  <a:path w="2603" h="1502" extrusionOk="0">
                    <a:moveTo>
                      <a:pt x="0" y="0"/>
                    </a:moveTo>
                    <a:cubicBezTo>
                      <a:pt x="0" y="33"/>
                      <a:pt x="0" y="33"/>
                      <a:pt x="0" y="67"/>
                    </a:cubicBezTo>
                    <a:cubicBezTo>
                      <a:pt x="34" y="400"/>
                      <a:pt x="67" y="734"/>
                      <a:pt x="134" y="1067"/>
                    </a:cubicBezTo>
                    <a:cubicBezTo>
                      <a:pt x="134" y="1201"/>
                      <a:pt x="167" y="1368"/>
                      <a:pt x="200" y="1501"/>
                    </a:cubicBezTo>
                    <a:cubicBezTo>
                      <a:pt x="834" y="1468"/>
                      <a:pt x="1501" y="1401"/>
                      <a:pt x="1902" y="1101"/>
                    </a:cubicBezTo>
                    <a:cubicBezTo>
                      <a:pt x="2602" y="600"/>
                      <a:pt x="1301" y="26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3" name="Google Shape;2103;p34"/>
              <p:cNvSpPr/>
              <p:nvPr/>
            </p:nvSpPr>
            <p:spPr>
              <a:xfrm>
                <a:off x="7145725" y="2921675"/>
                <a:ext cx="48950" cy="46825"/>
              </a:xfrm>
              <a:custGeom>
                <a:avLst/>
                <a:gdLst/>
                <a:ahLst/>
                <a:cxnLst/>
                <a:rect l="l" t="t" r="r" b="b"/>
                <a:pathLst>
                  <a:path w="1958" h="1873" extrusionOk="0">
                    <a:moveTo>
                      <a:pt x="468" y="1"/>
                    </a:moveTo>
                    <a:cubicBezTo>
                      <a:pt x="268" y="435"/>
                      <a:pt x="134" y="902"/>
                      <a:pt x="1" y="1369"/>
                    </a:cubicBezTo>
                    <a:cubicBezTo>
                      <a:pt x="1" y="1369"/>
                      <a:pt x="1" y="1402"/>
                      <a:pt x="1" y="1435"/>
                    </a:cubicBezTo>
                    <a:cubicBezTo>
                      <a:pt x="368" y="1669"/>
                      <a:pt x="768" y="1869"/>
                      <a:pt x="1168" y="1869"/>
                    </a:cubicBezTo>
                    <a:cubicBezTo>
                      <a:pt x="1195" y="1871"/>
                      <a:pt x="1220" y="1872"/>
                      <a:pt x="1243" y="1872"/>
                    </a:cubicBezTo>
                    <a:cubicBezTo>
                      <a:pt x="1958" y="1872"/>
                      <a:pt x="1275" y="905"/>
                      <a:pt x="4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4" name="Google Shape;2104;p34"/>
              <p:cNvSpPr/>
              <p:nvPr/>
            </p:nvSpPr>
            <p:spPr>
              <a:xfrm>
                <a:off x="7537800" y="2747400"/>
                <a:ext cx="93300" cy="72300"/>
              </a:xfrm>
              <a:custGeom>
                <a:avLst/>
                <a:gdLst/>
                <a:ahLst/>
                <a:cxnLst/>
                <a:rect l="l" t="t" r="r" b="b"/>
                <a:pathLst>
                  <a:path w="3732" h="2892" extrusionOk="0">
                    <a:moveTo>
                      <a:pt x="1497" y="0"/>
                    </a:moveTo>
                    <a:cubicBezTo>
                      <a:pt x="1163" y="267"/>
                      <a:pt x="763" y="634"/>
                      <a:pt x="496" y="1101"/>
                    </a:cubicBezTo>
                    <a:cubicBezTo>
                      <a:pt x="0" y="2034"/>
                      <a:pt x="320" y="2891"/>
                      <a:pt x="1100" y="2891"/>
                    </a:cubicBezTo>
                    <a:cubicBezTo>
                      <a:pt x="1212" y="2891"/>
                      <a:pt x="1333" y="2873"/>
                      <a:pt x="1463" y="2836"/>
                    </a:cubicBezTo>
                    <a:cubicBezTo>
                      <a:pt x="1930" y="2669"/>
                      <a:pt x="2497" y="1668"/>
                      <a:pt x="3064" y="901"/>
                    </a:cubicBezTo>
                    <a:cubicBezTo>
                      <a:pt x="3265" y="667"/>
                      <a:pt x="3498" y="367"/>
                      <a:pt x="3732" y="67"/>
                    </a:cubicBezTo>
                    <a:cubicBezTo>
                      <a:pt x="3031" y="34"/>
                      <a:pt x="2297" y="0"/>
                      <a:pt x="14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5" name="Google Shape;2105;p34"/>
              <p:cNvSpPr/>
              <p:nvPr/>
            </p:nvSpPr>
            <p:spPr>
              <a:xfrm>
                <a:off x="7348275" y="2759075"/>
                <a:ext cx="72675" cy="55075"/>
              </a:xfrm>
              <a:custGeom>
                <a:avLst/>
                <a:gdLst/>
                <a:ahLst/>
                <a:cxnLst/>
                <a:rect l="l" t="t" r="r" b="b"/>
                <a:pathLst>
                  <a:path w="2907" h="2203" extrusionOk="0">
                    <a:moveTo>
                      <a:pt x="2907" y="0"/>
                    </a:moveTo>
                    <a:lnTo>
                      <a:pt x="2907" y="0"/>
                    </a:lnTo>
                    <a:cubicBezTo>
                      <a:pt x="2306" y="67"/>
                      <a:pt x="1772" y="167"/>
                      <a:pt x="1239" y="300"/>
                    </a:cubicBezTo>
                    <a:cubicBezTo>
                      <a:pt x="905" y="567"/>
                      <a:pt x="538" y="934"/>
                      <a:pt x="238" y="1401"/>
                    </a:cubicBezTo>
                    <a:cubicBezTo>
                      <a:pt x="1" y="1770"/>
                      <a:pt x="389" y="2202"/>
                      <a:pt x="957" y="2202"/>
                    </a:cubicBezTo>
                    <a:cubicBezTo>
                      <a:pt x="1108" y="2202"/>
                      <a:pt x="1271" y="2172"/>
                      <a:pt x="1439" y="2102"/>
                    </a:cubicBezTo>
                    <a:cubicBezTo>
                      <a:pt x="1973" y="1902"/>
                      <a:pt x="2440" y="701"/>
                      <a:pt x="290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6" name="Google Shape;2106;p34"/>
              <p:cNvSpPr/>
              <p:nvPr/>
            </p:nvSpPr>
            <p:spPr>
              <a:xfrm>
                <a:off x="7534350" y="2860275"/>
                <a:ext cx="201825" cy="19162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665" extrusionOk="0">
                    <a:moveTo>
                      <a:pt x="4263" y="1"/>
                    </a:moveTo>
                    <a:cubicBezTo>
                      <a:pt x="3330" y="1"/>
                      <a:pt x="2360" y="339"/>
                      <a:pt x="1635" y="822"/>
                    </a:cubicBezTo>
                    <a:cubicBezTo>
                      <a:pt x="601" y="1490"/>
                      <a:pt x="0" y="2657"/>
                      <a:pt x="100" y="3858"/>
                    </a:cubicBezTo>
                    <a:cubicBezTo>
                      <a:pt x="134" y="3891"/>
                      <a:pt x="134" y="3925"/>
                      <a:pt x="134" y="3958"/>
                    </a:cubicBezTo>
                    <a:cubicBezTo>
                      <a:pt x="267" y="5159"/>
                      <a:pt x="934" y="6460"/>
                      <a:pt x="1968" y="7194"/>
                    </a:cubicBezTo>
                    <a:cubicBezTo>
                      <a:pt x="2202" y="7327"/>
                      <a:pt x="2469" y="7460"/>
                      <a:pt x="2735" y="7527"/>
                    </a:cubicBezTo>
                    <a:cubicBezTo>
                      <a:pt x="3067" y="7621"/>
                      <a:pt x="3422" y="7664"/>
                      <a:pt x="3784" y="7664"/>
                    </a:cubicBezTo>
                    <a:cubicBezTo>
                      <a:pt x="4843" y="7664"/>
                      <a:pt x="5959" y="7290"/>
                      <a:pt x="6705" y="6693"/>
                    </a:cubicBezTo>
                    <a:cubicBezTo>
                      <a:pt x="8073" y="5592"/>
                      <a:pt x="8039" y="3491"/>
                      <a:pt x="7205" y="1923"/>
                    </a:cubicBezTo>
                    <a:cubicBezTo>
                      <a:pt x="6905" y="1356"/>
                      <a:pt x="6471" y="856"/>
                      <a:pt x="5971" y="489"/>
                    </a:cubicBezTo>
                    <a:cubicBezTo>
                      <a:pt x="5470" y="146"/>
                      <a:pt x="4874" y="1"/>
                      <a:pt x="426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34"/>
              <p:cNvSpPr/>
              <p:nvPr/>
            </p:nvSpPr>
            <p:spPr>
              <a:xfrm>
                <a:off x="7529350" y="2855600"/>
                <a:ext cx="201000" cy="197025"/>
              </a:xfrm>
              <a:custGeom>
                <a:avLst/>
                <a:gdLst/>
                <a:ahLst/>
                <a:cxnLst/>
                <a:rect l="l" t="t" r="r" b="b"/>
                <a:pathLst>
                  <a:path w="8040" h="7881" extrusionOk="0">
                    <a:moveTo>
                      <a:pt x="4336" y="0"/>
                    </a:moveTo>
                    <a:cubicBezTo>
                      <a:pt x="3895" y="0"/>
                      <a:pt x="3453" y="75"/>
                      <a:pt x="3036" y="209"/>
                    </a:cubicBezTo>
                    <a:cubicBezTo>
                      <a:pt x="2602" y="309"/>
                      <a:pt x="2202" y="509"/>
                      <a:pt x="1835" y="743"/>
                    </a:cubicBezTo>
                    <a:cubicBezTo>
                      <a:pt x="1434" y="943"/>
                      <a:pt x="1101" y="1276"/>
                      <a:pt x="834" y="1610"/>
                    </a:cubicBezTo>
                    <a:cubicBezTo>
                      <a:pt x="267" y="2344"/>
                      <a:pt x="0" y="3244"/>
                      <a:pt x="133" y="4178"/>
                    </a:cubicBezTo>
                    <a:lnTo>
                      <a:pt x="133" y="4145"/>
                    </a:lnTo>
                    <a:cubicBezTo>
                      <a:pt x="267" y="4912"/>
                      <a:pt x="534" y="5646"/>
                      <a:pt x="967" y="6280"/>
                    </a:cubicBezTo>
                    <a:cubicBezTo>
                      <a:pt x="1168" y="6580"/>
                      <a:pt x="1434" y="6880"/>
                      <a:pt x="1701" y="7114"/>
                    </a:cubicBezTo>
                    <a:cubicBezTo>
                      <a:pt x="2001" y="7381"/>
                      <a:pt x="2335" y="7581"/>
                      <a:pt x="2702" y="7714"/>
                    </a:cubicBezTo>
                    <a:cubicBezTo>
                      <a:pt x="3036" y="7814"/>
                      <a:pt x="3436" y="7881"/>
                      <a:pt x="3803" y="7881"/>
                    </a:cubicBezTo>
                    <a:cubicBezTo>
                      <a:pt x="4170" y="7881"/>
                      <a:pt x="4537" y="7848"/>
                      <a:pt x="4904" y="7781"/>
                    </a:cubicBezTo>
                    <a:cubicBezTo>
                      <a:pt x="5632" y="7615"/>
                      <a:pt x="6327" y="7352"/>
                      <a:pt x="6891" y="6891"/>
                    </a:cubicBezTo>
                    <a:lnTo>
                      <a:pt x="6891" y="6891"/>
                    </a:lnTo>
                    <a:cubicBezTo>
                      <a:pt x="6327" y="7352"/>
                      <a:pt x="5632" y="7615"/>
                      <a:pt x="4904" y="7748"/>
                    </a:cubicBezTo>
                    <a:cubicBezTo>
                      <a:pt x="4630" y="7797"/>
                      <a:pt x="4353" y="7824"/>
                      <a:pt x="4077" y="7824"/>
                    </a:cubicBezTo>
                    <a:cubicBezTo>
                      <a:pt x="3612" y="7824"/>
                      <a:pt x="3154" y="7748"/>
                      <a:pt x="2735" y="7581"/>
                    </a:cubicBezTo>
                    <a:cubicBezTo>
                      <a:pt x="2402" y="7447"/>
                      <a:pt x="2102" y="7214"/>
                      <a:pt x="1835" y="6980"/>
                    </a:cubicBezTo>
                    <a:cubicBezTo>
                      <a:pt x="1601" y="6713"/>
                      <a:pt x="1368" y="6447"/>
                      <a:pt x="1168" y="6146"/>
                    </a:cubicBezTo>
                    <a:cubicBezTo>
                      <a:pt x="801" y="5513"/>
                      <a:pt x="567" y="4812"/>
                      <a:pt x="500" y="4112"/>
                    </a:cubicBezTo>
                    <a:cubicBezTo>
                      <a:pt x="500" y="4012"/>
                      <a:pt x="500" y="3911"/>
                      <a:pt x="500" y="3811"/>
                    </a:cubicBezTo>
                    <a:cubicBezTo>
                      <a:pt x="500" y="3711"/>
                      <a:pt x="500" y="3611"/>
                      <a:pt x="500" y="3511"/>
                    </a:cubicBezTo>
                    <a:cubicBezTo>
                      <a:pt x="500" y="3311"/>
                      <a:pt x="567" y="3111"/>
                      <a:pt x="600" y="2911"/>
                    </a:cubicBezTo>
                    <a:cubicBezTo>
                      <a:pt x="734" y="2544"/>
                      <a:pt x="934" y="2177"/>
                      <a:pt x="1168" y="1877"/>
                    </a:cubicBezTo>
                    <a:cubicBezTo>
                      <a:pt x="1668" y="1243"/>
                      <a:pt x="2402" y="843"/>
                      <a:pt x="3169" y="576"/>
                    </a:cubicBezTo>
                    <a:cubicBezTo>
                      <a:pt x="3590" y="448"/>
                      <a:pt x="4032" y="370"/>
                      <a:pt x="4471" y="370"/>
                    </a:cubicBezTo>
                    <a:cubicBezTo>
                      <a:pt x="4832" y="370"/>
                      <a:pt x="5191" y="422"/>
                      <a:pt x="5537" y="542"/>
                    </a:cubicBezTo>
                    <a:cubicBezTo>
                      <a:pt x="5938" y="676"/>
                      <a:pt x="6271" y="909"/>
                      <a:pt x="6571" y="1176"/>
                    </a:cubicBezTo>
                    <a:cubicBezTo>
                      <a:pt x="6872" y="1476"/>
                      <a:pt x="7105" y="1810"/>
                      <a:pt x="7305" y="2144"/>
                    </a:cubicBezTo>
                    <a:lnTo>
                      <a:pt x="7339" y="2210"/>
                    </a:lnTo>
                    <a:lnTo>
                      <a:pt x="7374" y="2210"/>
                    </a:lnTo>
                    <a:cubicBezTo>
                      <a:pt x="7753" y="2930"/>
                      <a:pt x="7971" y="3771"/>
                      <a:pt x="7939" y="4612"/>
                    </a:cubicBezTo>
                    <a:cubicBezTo>
                      <a:pt x="7939" y="5046"/>
                      <a:pt x="7872" y="5479"/>
                      <a:pt x="7672" y="5846"/>
                    </a:cubicBezTo>
                    <a:cubicBezTo>
                      <a:pt x="7505" y="6246"/>
                      <a:pt x="7239" y="6613"/>
                      <a:pt x="6905" y="6880"/>
                    </a:cubicBezTo>
                    <a:cubicBezTo>
                      <a:pt x="7272" y="6613"/>
                      <a:pt x="7539" y="6246"/>
                      <a:pt x="7706" y="5846"/>
                    </a:cubicBezTo>
                    <a:cubicBezTo>
                      <a:pt x="7872" y="5479"/>
                      <a:pt x="7972" y="5046"/>
                      <a:pt x="8006" y="4612"/>
                    </a:cubicBezTo>
                    <a:cubicBezTo>
                      <a:pt x="8039" y="4178"/>
                      <a:pt x="8006" y="3745"/>
                      <a:pt x="7906" y="3311"/>
                    </a:cubicBezTo>
                    <a:cubicBezTo>
                      <a:pt x="7806" y="2877"/>
                      <a:pt x="7672" y="2477"/>
                      <a:pt x="7472" y="2077"/>
                    </a:cubicBezTo>
                    <a:lnTo>
                      <a:pt x="7439" y="2010"/>
                    </a:lnTo>
                    <a:lnTo>
                      <a:pt x="7436" y="2011"/>
                    </a:lnTo>
                    <a:lnTo>
                      <a:pt x="7436" y="2011"/>
                    </a:lnTo>
                    <a:cubicBezTo>
                      <a:pt x="7244" y="1666"/>
                      <a:pt x="7021" y="1323"/>
                      <a:pt x="6738" y="1009"/>
                    </a:cubicBezTo>
                    <a:cubicBezTo>
                      <a:pt x="6438" y="709"/>
                      <a:pt x="6071" y="409"/>
                      <a:pt x="5637" y="242"/>
                    </a:cubicBezTo>
                    <a:cubicBezTo>
                      <a:pt x="5220" y="75"/>
                      <a:pt x="4778" y="0"/>
                      <a:pt x="43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34"/>
              <p:cNvSpPr/>
              <p:nvPr/>
            </p:nvSpPr>
            <p:spPr>
              <a:xfrm>
                <a:off x="7546025" y="2887950"/>
                <a:ext cx="170150" cy="138825"/>
              </a:xfrm>
              <a:custGeom>
                <a:avLst/>
                <a:gdLst/>
                <a:ahLst/>
                <a:cxnLst/>
                <a:rect l="l" t="t" r="r" b="b"/>
                <a:pathLst>
                  <a:path w="6806" h="5553" extrusionOk="0">
                    <a:moveTo>
                      <a:pt x="3460" y="0"/>
                    </a:moveTo>
                    <a:cubicBezTo>
                      <a:pt x="2920" y="0"/>
                      <a:pt x="2374" y="137"/>
                      <a:pt x="1935" y="416"/>
                    </a:cubicBezTo>
                    <a:cubicBezTo>
                      <a:pt x="0" y="1617"/>
                      <a:pt x="767" y="4752"/>
                      <a:pt x="2869" y="5419"/>
                    </a:cubicBezTo>
                    <a:cubicBezTo>
                      <a:pt x="3102" y="5520"/>
                      <a:pt x="3403" y="5553"/>
                      <a:pt x="3669" y="5553"/>
                    </a:cubicBezTo>
                    <a:cubicBezTo>
                      <a:pt x="4670" y="5520"/>
                      <a:pt x="5671" y="4986"/>
                      <a:pt x="6105" y="4085"/>
                    </a:cubicBezTo>
                    <a:cubicBezTo>
                      <a:pt x="6805" y="2651"/>
                      <a:pt x="6038" y="749"/>
                      <a:pt x="4503" y="182"/>
                    </a:cubicBezTo>
                    <a:cubicBezTo>
                      <a:pt x="4182" y="62"/>
                      <a:pt x="3822" y="0"/>
                      <a:pt x="346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34"/>
              <p:cNvSpPr/>
              <p:nvPr/>
            </p:nvSpPr>
            <p:spPr>
              <a:xfrm>
                <a:off x="7534350" y="2860275"/>
                <a:ext cx="180150" cy="98950"/>
              </a:xfrm>
              <a:custGeom>
                <a:avLst/>
                <a:gdLst/>
                <a:ahLst/>
                <a:cxnLst/>
                <a:rect l="l" t="t" r="r" b="b"/>
                <a:pathLst>
                  <a:path w="7206" h="3958" extrusionOk="0">
                    <a:moveTo>
                      <a:pt x="4263" y="1"/>
                    </a:moveTo>
                    <a:cubicBezTo>
                      <a:pt x="3330" y="1"/>
                      <a:pt x="2360" y="339"/>
                      <a:pt x="1635" y="822"/>
                    </a:cubicBezTo>
                    <a:cubicBezTo>
                      <a:pt x="601" y="1490"/>
                      <a:pt x="0" y="2657"/>
                      <a:pt x="100" y="3858"/>
                    </a:cubicBezTo>
                    <a:cubicBezTo>
                      <a:pt x="134" y="3891"/>
                      <a:pt x="134" y="3925"/>
                      <a:pt x="134" y="3958"/>
                    </a:cubicBezTo>
                    <a:cubicBezTo>
                      <a:pt x="353" y="3629"/>
                      <a:pt x="1860" y="1605"/>
                      <a:pt x="4971" y="1605"/>
                    </a:cubicBezTo>
                    <a:cubicBezTo>
                      <a:pt x="5641" y="1605"/>
                      <a:pt x="6384" y="1699"/>
                      <a:pt x="7205" y="1923"/>
                    </a:cubicBezTo>
                    <a:cubicBezTo>
                      <a:pt x="6905" y="1356"/>
                      <a:pt x="6471" y="856"/>
                      <a:pt x="5971" y="489"/>
                    </a:cubicBezTo>
                    <a:cubicBezTo>
                      <a:pt x="5470" y="146"/>
                      <a:pt x="4874" y="1"/>
                      <a:pt x="42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34"/>
              <p:cNvSpPr/>
              <p:nvPr/>
            </p:nvSpPr>
            <p:spPr>
              <a:xfrm>
                <a:off x="7198275" y="2880475"/>
                <a:ext cx="161800" cy="153825"/>
              </a:xfrm>
              <a:custGeom>
                <a:avLst/>
                <a:gdLst/>
                <a:ahLst/>
                <a:cxnLst/>
                <a:rect l="l" t="t" r="r" b="b"/>
                <a:pathLst>
                  <a:path w="6472" h="6153" extrusionOk="0">
                    <a:moveTo>
                      <a:pt x="3552" y="0"/>
                    </a:moveTo>
                    <a:cubicBezTo>
                      <a:pt x="2302" y="0"/>
                      <a:pt x="980" y="755"/>
                      <a:pt x="501" y="1816"/>
                    </a:cubicBezTo>
                    <a:cubicBezTo>
                      <a:pt x="434" y="1982"/>
                      <a:pt x="367" y="2149"/>
                      <a:pt x="334" y="2316"/>
                    </a:cubicBezTo>
                    <a:cubicBezTo>
                      <a:pt x="0" y="3984"/>
                      <a:pt x="1435" y="6052"/>
                      <a:pt x="3169" y="6152"/>
                    </a:cubicBezTo>
                    <a:lnTo>
                      <a:pt x="3603" y="6152"/>
                    </a:lnTo>
                    <a:cubicBezTo>
                      <a:pt x="4670" y="5985"/>
                      <a:pt x="5838" y="5418"/>
                      <a:pt x="6205" y="4351"/>
                    </a:cubicBezTo>
                    <a:cubicBezTo>
                      <a:pt x="6472" y="3584"/>
                      <a:pt x="6305" y="2583"/>
                      <a:pt x="5938" y="1749"/>
                    </a:cubicBezTo>
                    <a:cubicBezTo>
                      <a:pt x="5838" y="1482"/>
                      <a:pt x="5704" y="1249"/>
                      <a:pt x="5538" y="1048"/>
                    </a:cubicBezTo>
                    <a:cubicBezTo>
                      <a:pt x="5337" y="715"/>
                      <a:pt x="5071" y="415"/>
                      <a:pt x="4704" y="248"/>
                    </a:cubicBezTo>
                    <a:cubicBezTo>
                      <a:pt x="4347" y="78"/>
                      <a:pt x="3953" y="0"/>
                      <a:pt x="355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34"/>
              <p:cNvSpPr/>
              <p:nvPr/>
            </p:nvSpPr>
            <p:spPr>
              <a:xfrm>
                <a:off x="7199925" y="2876850"/>
                <a:ext cx="159325" cy="159100"/>
              </a:xfrm>
              <a:custGeom>
                <a:avLst/>
                <a:gdLst/>
                <a:ahLst/>
                <a:cxnLst/>
                <a:rect l="l" t="t" r="r" b="b"/>
                <a:pathLst>
                  <a:path w="6373" h="6364" extrusionOk="0">
                    <a:moveTo>
                      <a:pt x="3422" y="0"/>
                    </a:moveTo>
                    <a:cubicBezTo>
                      <a:pt x="2982" y="0"/>
                      <a:pt x="2541" y="85"/>
                      <a:pt x="2136" y="226"/>
                    </a:cubicBezTo>
                    <a:cubicBezTo>
                      <a:pt x="1335" y="526"/>
                      <a:pt x="601" y="1060"/>
                      <a:pt x="234" y="1861"/>
                    </a:cubicBezTo>
                    <a:cubicBezTo>
                      <a:pt x="134" y="2061"/>
                      <a:pt x="68" y="2261"/>
                      <a:pt x="68" y="2494"/>
                    </a:cubicBezTo>
                    <a:cubicBezTo>
                      <a:pt x="34" y="2594"/>
                      <a:pt x="34" y="2695"/>
                      <a:pt x="34" y="2795"/>
                    </a:cubicBezTo>
                    <a:cubicBezTo>
                      <a:pt x="34" y="2928"/>
                      <a:pt x="1" y="3028"/>
                      <a:pt x="34" y="3128"/>
                    </a:cubicBezTo>
                    <a:cubicBezTo>
                      <a:pt x="34" y="3562"/>
                      <a:pt x="168" y="3962"/>
                      <a:pt x="335" y="4329"/>
                    </a:cubicBezTo>
                    <a:cubicBezTo>
                      <a:pt x="701" y="5096"/>
                      <a:pt x="1302" y="5763"/>
                      <a:pt x="2036" y="6097"/>
                    </a:cubicBezTo>
                    <a:cubicBezTo>
                      <a:pt x="2436" y="6297"/>
                      <a:pt x="2836" y="6364"/>
                      <a:pt x="3237" y="6364"/>
                    </a:cubicBezTo>
                    <a:cubicBezTo>
                      <a:pt x="3470" y="6364"/>
                      <a:pt x="3670" y="6330"/>
                      <a:pt x="3870" y="6264"/>
                    </a:cubicBezTo>
                    <a:cubicBezTo>
                      <a:pt x="4037" y="6230"/>
                      <a:pt x="4237" y="6164"/>
                      <a:pt x="4437" y="6097"/>
                    </a:cubicBezTo>
                    <a:cubicBezTo>
                      <a:pt x="4804" y="5964"/>
                      <a:pt x="5171" y="5730"/>
                      <a:pt x="5472" y="5497"/>
                    </a:cubicBezTo>
                    <a:cubicBezTo>
                      <a:pt x="5604" y="5364"/>
                      <a:pt x="5737" y="5199"/>
                      <a:pt x="5869" y="5033"/>
                    </a:cubicBezTo>
                    <a:lnTo>
                      <a:pt x="5869" y="5033"/>
                    </a:lnTo>
                    <a:cubicBezTo>
                      <a:pt x="5737" y="5199"/>
                      <a:pt x="5604" y="5364"/>
                      <a:pt x="5438" y="5463"/>
                    </a:cubicBezTo>
                    <a:cubicBezTo>
                      <a:pt x="5138" y="5730"/>
                      <a:pt x="4771" y="5930"/>
                      <a:pt x="4404" y="6030"/>
                    </a:cubicBezTo>
                    <a:cubicBezTo>
                      <a:pt x="4237" y="6097"/>
                      <a:pt x="4037" y="6164"/>
                      <a:pt x="3837" y="6197"/>
                    </a:cubicBezTo>
                    <a:cubicBezTo>
                      <a:pt x="3637" y="6230"/>
                      <a:pt x="3437" y="6230"/>
                      <a:pt x="3237" y="6230"/>
                    </a:cubicBezTo>
                    <a:cubicBezTo>
                      <a:pt x="2870" y="6197"/>
                      <a:pt x="2469" y="6097"/>
                      <a:pt x="2136" y="5930"/>
                    </a:cubicBezTo>
                    <a:cubicBezTo>
                      <a:pt x="1469" y="5530"/>
                      <a:pt x="968" y="4896"/>
                      <a:pt x="701" y="4196"/>
                    </a:cubicBezTo>
                    <a:cubicBezTo>
                      <a:pt x="401" y="3495"/>
                      <a:pt x="335" y="2695"/>
                      <a:pt x="635" y="2027"/>
                    </a:cubicBezTo>
                    <a:cubicBezTo>
                      <a:pt x="768" y="1694"/>
                      <a:pt x="1035" y="1427"/>
                      <a:pt x="1302" y="1160"/>
                    </a:cubicBezTo>
                    <a:cubicBezTo>
                      <a:pt x="1602" y="927"/>
                      <a:pt x="1902" y="726"/>
                      <a:pt x="2269" y="593"/>
                    </a:cubicBezTo>
                    <a:cubicBezTo>
                      <a:pt x="2705" y="407"/>
                      <a:pt x="3178" y="297"/>
                      <a:pt x="3651" y="297"/>
                    </a:cubicBezTo>
                    <a:cubicBezTo>
                      <a:pt x="3939" y="297"/>
                      <a:pt x="4226" y="338"/>
                      <a:pt x="4504" y="426"/>
                    </a:cubicBezTo>
                    <a:cubicBezTo>
                      <a:pt x="4871" y="560"/>
                      <a:pt x="5138" y="827"/>
                      <a:pt x="5371" y="1127"/>
                    </a:cubicBezTo>
                    <a:cubicBezTo>
                      <a:pt x="5605" y="1460"/>
                      <a:pt x="5805" y="1794"/>
                      <a:pt x="5939" y="2161"/>
                    </a:cubicBezTo>
                    <a:cubicBezTo>
                      <a:pt x="6239" y="2895"/>
                      <a:pt x="6372" y="3729"/>
                      <a:pt x="6139" y="4496"/>
                    </a:cubicBezTo>
                    <a:cubicBezTo>
                      <a:pt x="6272" y="4129"/>
                      <a:pt x="6305" y="3729"/>
                      <a:pt x="6272" y="3328"/>
                    </a:cubicBezTo>
                    <a:cubicBezTo>
                      <a:pt x="6239" y="2928"/>
                      <a:pt x="6139" y="2528"/>
                      <a:pt x="6005" y="2161"/>
                    </a:cubicBezTo>
                    <a:cubicBezTo>
                      <a:pt x="5872" y="1761"/>
                      <a:pt x="5705" y="1394"/>
                      <a:pt x="5472" y="1060"/>
                    </a:cubicBezTo>
                    <a:cubicBezTo>
                      <a:pt x="5271" y="726"/>
                      <a:pt x="4971" y="393"/>
                      <a:pt x="4571" y="226"/>
                    </a:cubicBezTo>
                    <a:cubicBezTo>
                      <a:pt x="4208" y="69"/>
                      <a:pt x="3816" y="0"/>
                      <a:pt x="342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34"/>
              <p:cNvSpPr/>
              <p:nvPr/>
            </p:nvSpPr>
            <p:spPr>
              <a:xfrm>
                <a:off x="7219125" y="2901475"/>
                <a:ext cx="127600" cy="109575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4383" extrusionOk="0">
                    <a:moveTo>
                      <a:pt x="2497" y="0"/>
                    </a:moveTo>
                    <a:cubicBezTo>
                      <a:pt x="2217" y="0"/>
                      <a:pt x="1907" y="61"/>
                      <a:pt x="1568" y="208"/>
                    </a:cubicBezTo>
                    <a:cubicBezTo>
                      <a:pt x="0" y="842"/>
                      <a:pt x="234" y="3211"/>
                      <a:pt x="1568" y="4011"/>
                    </a:cubicBezTo>
                    <a:cubicBezTo>
                      <a:pt x="1614" y="4057"/>
                      <a:pt x="1986" y="4382"/>
                      <a:pt x="2653" y="4382"/>
                    </a:cubicBezTo>
                    <a:cubicBezTo>
                      <a:pt x="2963" y="4382"/>
                      <a:pt x="3336" y="4312"/>
                      <a:pt x="3770" y="4111"/>
                    </a:cubicBezTo>
                    <a:cubicBezTo>
                      <a:pt x="5104" y="3511"/>
                      <a:pt x="4637" y="1743"/>
                      <a:pt x="4337" y="1176"/>
                    </a:cubicBezTo>
                    <a:cubicBezTo>
                      <a:pt x="4103" y="760"/>
                      <a:pt x="3484" y="0"/>
                      <a:pt x="249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34"/>
              <p:cNvSpPr/>
              <p:nvPr/>
            </p:nvSpPr>
            <p:spPr>
              <a:xfrm>
                <a:off x="7206600" y="2880475"/>
                <a:ext cx="140125" cy="57925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2317" extrusionOk="0">
                    <a:moveTo>
                      <a:pt x="3248" y="0"/>
                    </a:moveTo>
                    <a:cubicBezTo>
                      <a:pt x="1988" y="0"/>
                      <a:pt x="647" y="755"/>
                      <a:pt x="168" y="1816"/>
                    </a:cubicBezTo>
                    <a:cubicBezTo>
                      <a:pt x="101" y="1982"/>
                      <a:pt x="34" y="2149"/>
                      <a:pt x="1" y="2316"/>
                    </a:cubicBezTo>
                    <a:cubicBezTo>
                      <a:pt x="845" y="1941"/>
                      <a:pt x="2249" y="1418"/>
                      <a:pt x="3727" y="1418"/>
                    </a:cubicBezTo>
                    <a:cubicBezTo>
                      <a:pt x="4352" y="1418"/>
                      <a:pt x="4990" y="1511"/>
                      <a:pt x="5605" y="1749"/>
                    </a:cubicBezTo>
                    <a:cubicBezTo>
                      <a:pt x="5505" y="1515"/>
                      <a:pt x="5371" y="1249"/>
                      <a:pt x="5205" y="1048"/>
                    </a:cubicBezTo>
                    <a:cubicBezTo>
                      <a:pt x="5004" y="715"/>
                      <a:pt x="4738" y="415"/>
                      <a:pt x="4404" y="248"/>
                    </a:cubicBezTo>
                    <a:cubicBezTo>
                      <a:pt x="4048" y="78"/>
                      <a:pt x="3652" y="0"/>
                      <a:pt x="324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34"/>
              <p:cNvSpPr/>
              <p:nvPr/>
            </p:nvSpPr>
            <p:spPr>
              <a:xfrm>
                <a:off x="7783375" y="2836625"/>
                <a:ext cx="120425" cy="82150"/>
              </a:xfrm>
              <a:custGeom>
                <a:avLst/>
                <a:gdLst/>
                <a:ahLst/>
                <a:cxnLst/>
                <a:rect l="l" t="t" r="r" b="b"/>
                <a:pathLst>
                  <a:path w="4817" h="3286" extrusionOk="0">
                    <a:moveTo>
                      <a:pt x="3549" y="0"/>
                    </a:moveTo>
                    <a:cubicBezTo>
                      <a:pt x="2948" y="467"/>
                      <a:pt x="2048" y="1235"/>
                      <a:pt x="1014" y="1668"/>
                    </a:cubicBezTo>
                    <a:cubicBezTo>
                      <a:pt x="0" y="2121"/>
                      <a:pt x="381" y="3285"/>
                      <a:pt x="1750" y="3285"/>
                    </a:cubicBezTo>
                    <a:cubicBezTo>
                      <a:pt x="2499" y="3285"/>
                      <a:pt x="3543" y="2937"/>
                      <a:pt x="4816" y="1935"/>
                    </a:cubicBezTo>
                    <a:cubicBezTo>
                      <a:pt x="4516" y="1235"/>
                      <a:pt x="4083" y="568"/>
                      <a:pt x="354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34"/>
              <p:cNvSpPr/>
              <p:nvPr/>
            </p:nvSpPr>
            <p:spPr>
              <a:xfrm>
                <a:off x="7785350" y="2903350"/>
                <a:ext cx="142625" cy="97100"/>
              </a:xfrm>
              <a:custGeom>
                <a:avLst/>
                <a:gdLst/>
                <a:ahLst/>
                <a:cxnLst/>
                <a:rect l="l" t="t" r="r" b="b"/>
                <a:pathLst>
                  <a:path w="5705" h="3884" extrusionOk="0">
                    <a:moveTo>
                      <a:pt x="5004" y="0"/>
                    </a:moveTo>
                    <a:cubicBezTo>
                      <a:pt x="4304" y="467"/>
                      <a:pt x="3370" y="967"/>
                      <a:pt x="2536" y="1201"/>
                    </a:cubicBezTo>
                    <a:cubicBezTo>
                      <a:pt x="1835" y="1401"/>
                      <a:pt x="1001" y="1601"/>
                      <a:pt x="468" y="2068"/>
                    </a:cubicBezTo>
                    <a:cubicBezTo>
                      <a:pt x="268" y="2235"/>
                      <a:pt x="134" y="2435"/>
                      <a:pt x="101" y="2635"/>
                    </a:cubicBezTo>
                    <a:cubicBezTo>
                      <a:pt x="1" y="3202"/>
                      <a:pt x="534" y="3636"/>
                      <a:pt x="1101" y="3769"/>
                    </a:cubicBezTo>
                    <a:cubicBezTo>
                      <a:pt x="1423" y="3848"/>
                      <a:pt x="1756" y="3884"/>
                      <a:pt x="2094" y="3884"/>
                    </a:cubicBezTo>
                    <a:cubicBezTo>
                      <a:pt x="3330" y="3884"/>
                      <a:pt x="4631" y="3405"/>
                      <a:pt x="5705" y="2802"/>
                    </a:cubicBezTo>
                    <a:cubicBezTo>
                      <a:pt x="5705" y="2702"/>
                      <a:pt x="5705" y="2635"/>
                      <a:pt x="5671" y="2569"/>
                    </a:cubicBezTo>
                    <a:lnTo>
                      <a:pt x="5671" y="2535"/>
                    </a:lnTo>
                    <a:cubicBezTo>
                      <a:pt x="5538" y="1701"/>
                      <a:pt x="5338" y="867"/>
                      <a:pt x="50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34"/>
              <p:cNvSpPr/>
              <p:nvPr/>
            </p:nvSpPr>
            <p:spPr>
              <a:xfrm>
                <a:off x="7825375" y="2999250"/>
                <a:ext cx="105950" cy="77975"/>
              </a:xfrm>
              <a:custGeom>
                <a:avLst/>
                <a:gdLst/>
                <a:ahLst/>
                <a:cxnLst/>
                <a:rect l="l" t="t" r="r" b="b"/>
                <a:pathLst>
                  <a:path w="4238" h="3119" extrusionOk="0">
                    <a:moveTo>
                      <a:pt x="4204" y="0"/>
                    </a:moveTo>
                    <a:lnTo>
                      <a:pt x="4204" y="0"/>
                    </a:lnTo>
                    <a:cubicBezTo>
                      <a:pt x="3703" y="300"/>
                      <a:pt x="2769" y="734"/>
                      <a:pt x="1368" y="934"/>
                    </a:cubicBezTo>
                    <a:cubicBezTo>
                      <a:pt x="835" y="1001"/>
                      <a:pt x="1" y="1201"/>
                      <a:pt x="1" y="1868"/>
                    </a:cubicBezTo>
                    <a:cubicBezTo>
                      <a:pt x="1" y="2335"/>
                      <a:pt x="401" y="2635"/>
                      <a:pt x="835" y="2802"/>
                    </a:cubicBezTo>
                    <a:cubicBezTo>
                      <a:pt x="1357" y="3007"/>
                      <a:pt x="1942" y="3119"/>
                      <a:pt x="2525" y="3119"/>
                    </a:cubicBezTo>
                    <a:cubicBezTo>
                      <a:pt x="2985" y="3119"/>
                      <a:pt x="3444" y="3049"/>
                      <a:pt x="3870" y="2902"/>
                    </a:cubicBezTo>
                    <a:cubicBezTo>
                      <a:pt x="4137" y="1968"/>
                      <a:pt x="4237" y="1001"/>
                      <a:pt x="420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34"/>
              <p:cNvSpPr/>
              <p:nvPr/>
            </p:nvSpPr>
            <p:spPr>
              <a:xfrm>
                <a:off x="7159900" y="3119325"/>
                <a:ext cx="91775" cy="36725"/>
              </a:xfrm>
              <a:custGeom>
                <a:avLst/>
                <a:gdLst/>
                <a:ahLst/>
                <a:cxnLst/>
                <a:rect l="l" t="t" r="r" b="b"/>
                <a:pathLst>
                  <a:path w="3671" h="1469" extrusionOk="0">
                    <a:moveTo>
                      <a:pt x="3670" y="1"/>
                    </a:moveTo>
                    <a:lnTo>
                      <a:pt x="3670" y="1"/>
                    </a:lnTo>
                    <a:cubicBezTo>
                      <a:pt x="3036" y="167"/>
                      <a:pt x="2403" y="401"/>
                      <a:pt x="1802" y="634"/>
                    </a:cubicBezTo>
                    <a:cubicBezTo>
                      <a:pt x="1168" y="901"/>
                      <a:pt x="568" y="1135"/>
                      <a:pt x="1" y="1468"/>
                    </a:cubicBezTo>
                    <a:cubicBezTo>
                      <a:pt x="635" y="1302"/>
                      <a:pt x="1268" y="1068"/>
                      <a:pt x="1869" y="835"/>
                    </a:cubicBezTo>
                    <a:cubicBezTo>
                      <a:pt x="2469" y="568"/>
                      <a:pt x="3070" y="334"/>
                      <a:pt x="36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34"/>
              <p:cNvSpPr/>
              <p:nvPr/>
            </p:nvSpPr>
            <p:spPr>
              <a:xfrm>
                <a:off x="7144075" y="3104325"/>
                <a:ext cx="95925" cy="13350"/>
              </a:xfrm>
              <a:custGeom>
                <a:avLst/>
                <a:gdLst/>
                <a:ahLst/>
                <a:cxnLst/>
                <a:rect l="l" t="t" r="r" b="b"/>
                <a:pathLst>
                  <a:path w="3837" h="534" extrusionOk="0">
                    <a:moveTo>
                      <a:pt x="3836" y="0"/>
                    </a:moveTo>
                    <a:cubicBezTo>
                      <a:pt x="3169" y="0"/>
                      <a:pt x="2535" y="100"/>
                      <a:pt x="1901" y="167"/>
                    </a:cubicBezTo>
                    <a:cubicBezTo>
                      <a:pt x="1268" y="267"/>
                      <a:pt x="634" y="367"/>
                      <a:pt x="0" y="534"/>
                    </a:cubicBezTo>
                    <a:cubicBezTo>
                      <a:pt x="667" y="534"/>
                      <a:pt x="1301" y="467"/>
                      <a:pt x="1935" y="367"/>
                    </a:cubicBezTo>
                    <a:cubicBezTo>
                      <a:pt x="2569" y="300"/>
                      <a:pt x="3202" y="167"/>
                      <a:pt x="38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34"/>
              <p:cNvSpPr/>
              <p:nvPr/>
            </p:nvSpPr>
            <p:spPr>
              <a:xfrm>
                <a:off x="7147400" y="3067625"/>
                <a:ext cx="92600" cy="29200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1168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601" y="301"/>
                      <a:pt x="1201" y="501"/>
                      <a:pt x="1835" y="701"/>
                    </a:cubicBezTo>
                    <a:cubicBezTo>
                      <a:pt x="2436" y="868"/>
                      <a:pt x="3069" y="1034"/>
                      <a:pt x="3703" y="1168"/>
                    </a:cubicBezTo>
                    <a:cubicBezTo>
                      <a:pt x="3136" y="868"/>
                      <a:pt x="2502" y="668"/>
                      <a:pt x="1902" y="467"/>
                    </a:cubicBezTo>
                    <a:cubicBezTo>
                      <a:pt x="1268" y="301"/>
                      <a:pt x="668" y="1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34"/>
              <p:cNvSpPr/>
              <p:nvPr/>
            </p:nvSpPr>
            <p:spPr>
              <a:xfrm>
                <a:off x="7701125" y="2691525"/>
                <a:ext cx="75075" cy="9257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3703" extrusionOk="0">
                    <a:moveTo>
                      <a:pt x="768" y="0"/>
                    </a:moveTo>
                    <a:cubicBezTo>
                      <a:pt x="301" y="34"/>
                      <a:pt x="167" y="1001"/>
                      <a:pt x="701" y="1535"/>
                    </a:cubicBezTo>
                    <a:cubicBezTo>
                      <a:pt x="701" y="1535"/>
                      <a:pt x="294" y="1331"/>
                      <a:pt x="132" y="1331"/>
                    </a:cubicBezTo>
                    <a:cubicBezTo>
                      <a:pt x="120" y="1331"/>
                      <a:pt x="110" y="1332"/>
                      <a:pt x="101" y="1335"/>
                    </a:cubicBezTo>
                    <a:cubicBezTo>
                      <a:pt x="1" y="1368"/>
                      <a:pt x="368" y="1702"/>
                      <a:pt x="734" y="1802"/>
                    </a:cubicBezTo>
                    <a:cubicBezTo>
                      <a:pt x="734" y="1802"/>
                      <a:pt x="34" y="1935"/>
                      <a:pt x="167" y="2035"/>
                    </a:cubicBezTo>
                    <a:cubicBezTo>
                      <a:pt x="251" y="2068"/>
                      <a:pt x="409" y="2077"/>
                      <a:pt x="547" y="2077"/>
                    </a:cubicBezTo>
                    <a:cubicBezTo>
                      <a:pt x="684" y="2077"/>
                      <a:pt x="801" y="2068"/>
                      <a:pt x="801" y="2068"/>
                    </a:cubicBezTo>
                    <a:lnTo>
                      <a:pt x="801" y="2068"/>
                    </a:lnTo>
                    <a:cubicBezTo>
                      <a:pt x="801" y="2068"/>
                      <a:pt x="368" y="2335"/>
                      <a:pt x="334" y="2669"/>
                    </a:cubicBezTo>
                    <a:cubicBezTo>
                      <a:pt x="1104" y="2829"/>
                      <a:pt x="2059" y="3144"/>
                      <a:pt x="2902" y="3642"/>
                    </a:cubicBezTo>
                    <a:lnTo>
                      <a:pt x="2902" y="3642"/>
                    </a:lnTo>
                    <a:cubicBezTo>
                      <a:pt x="2530" y="3378"/>
                      <a:pt x="1538" y="2365"/>
                      <a:pt x="1568" y="868"/>
                    </a:cubicBezTo>
                    <a:cubicBezTo>
                      <a:pt x="1268" y="401"/>
                      <a:pt x="968" y="0"/>
                      <a:pt x="768" y="0"/>
                    </a:cubicBezTo>
                    <a:close/>
                    <a:moveTo>
                      <a:pt x="2902" y="3642"/>
                    </a:moveTo>
                    <a:cubicBezTo>
                      <a:pt x="2944" y="3672"/>
                      <a:pt x="2979" y="3693"/>
                      <a:pt x="3003" y="3703"/>
                    </a:cubicBezTo>
                    <a:cubicBezTo>
                      <a:pt x="2969" y="3682"/>
                      <a:pt x="2936" y="3662"/>
                      <a:pt x="2902" y="364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34"/>
              <p:cNvSpPr/>
              <p:nvPr/>
            </p:nvSpPr>
            <p:spPr>
              <a:xfrm>
                <a:off x="7255800" y="2734150"/>
                <a:ext cx="79250" cy="64150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2566" extrusionOk="0">
                    <a:moveTo>
                      <a:pt x="524" y="1"/>
                    </a:moveTo>
                    <a:cubicBezTo>
                      <a:pt x="453" y="1"/>
                      <a:pt x="388" y="19"/>
                      <a:pt x="334" y="63"/>
                    </a:cubicBezTo>
                    <a:cubicBezTo>
                      <a:pt x="1" y="330"/>
                      <a:pt x="701" y="1031"/>
                      <a:pt x="1035" y="1164"/>
                    </a:cubicBezTo>
                    <a:cubicBezTo>
                      <a:pt x="1035" y="1164"/>
                      <a:pt x="601" y="1197"/>
                      <a:pt x="635" y="1331"/>
                    </a:cubicBezTo>
                    <a:cubicBezTo>
                      <a:pt x="657" y="1364"/>
                      <a:pt x="716" y="1375"/>
                      <a:pt x="785" y="1375"/>
                    </a:cubicBezTo>
                    <a:cubicBezTo>
                      <a:pt x="924" y="1375"/>
                      <a:pt x="1102" y="1331"/>
                      <a:pt x="1102" y="1331"/>
                    </a:cubicBezTo>
                    <a:lnTo>
                      <a:pt x="1102" y="1331"/>
                    </a:lnTo>
                    <a:cubicBezTo>
                      <a:pt x="1102" y="1331"/>
                      <a:pt x="601" y="1631"/>
                      <a:pt x="801" y="1698"/>
                    </a:cubicBezTo>
                    <a:cubicBezTo>
                      <a:pt x="825" y="1707"/>
                      <a:pt x="852" y="1711"/>
                      <a:pt x="880" y="1711"/>
                    </a:cubicBezTo>
                    <a:cubicBezTo>
                      <a:pt x="1049" y="1711"/>
                      <a:pt x="1273" y="1564"/>
                      <a:pt x="1302" y="1564"/>
                    </a:cubicBezTo>
                    <a:lnTo>
                      <a:pt x="1302" y="1564"/>
                    </a:lnTo>
                    <a:cubicBezTo>
                      <a:pt x="1268" y="1598"/>
                      <a:pt x="968" y="2165"/>
                      <a:pt x="968" y="2565"/>
                    </a:cubicBezTo>
                    <a:cubicBezTo>
                      <a:pt x="1969" y="2165"/>
                      <a:pt x="3170" y="1698"/>
                      <a:pt x="3170" y="1698"/>
                    </a:cubicBezTo>
                    <a:cubicBezTo>
                      <a:pt x="2069" y="1531"/>
                      <a:pt x="1569" y="964"/>
                      <a:pt x="1135" y="263"/>
                    </a:cubicBezTo>
                    <a:cubicBezTo>
                      <a:pt x="964" y="141"/>
                      <a:pt x="720" y="1"/>
                      <a:pt x="52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34"/>
              <p:cNvSpPr/>
              <p:nvPr/>
            </p:nvSpPr>
            <p:spPr>
              <a:xfrm>
                <a:off x="7403425" y="2936775"/>
                <a:ext cx="61575" cy="36700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1468" extrusionOk="0">
                    <a:moveTo>
                      <a:pt x="2158" y="1"/>
                    </a:moveTo>
                    <a:cubicBezTo>
                      <a:pt x="1897" y="1"/>
                      <a:pt x="1334" y="698"/>
                      <a:pt x="1334" y="698"/>
                    </a:cubicBezTo>
                    <a:cubicBezTo>
                      <a:pt x="1334" y="698"/>
                      <a:pt x="775" y="138"/>
                      <a:pt x="442" y="138"/>
                    </a:cubicBezTo>
                    <a:cubicBezTo>
                      <a:pt x="402" y="138"/>
                      <a:pt x="366" y="146"/>
                      <a:pt x="334" y="164"/>
                    </a:cubicBezTo>
                    <a:cubicBezTo>
                      <a:pt x="0" y="331"/>
                      <a:pt x="1068" y="1365"/>
                      <a:pt x="1434" y="1465"/>
                    </a:cubicBezTo>
                    <a:cubicBezTo>
                      <a:pt x="1444" y="1467"/>
                      <a:pt x="1453" y="1468"/>
                      <a:pt x="1463" y="1468"/>
                    </a:cubicBezTo>
                    <a:cubicBezTo>
                      <a:pt x="1835" y="1468"/>
                      <a:pt x="2463" y="258"/>
                      <a:pt x="2235" y="31"/>
                    </a:cubicBezTo>
                    <a:cubicBezTo>
                      <a:pt x="2214" y="10"/>
                      <a:pt x="2188" y="1"/>
                      <a:pt x="215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34"/>
              <p:cNvSpPr/>
              <p:nvPr/>
            </p:nvSpPr>
            <p:spPr>
              <a:xfrm>
                <a:off x="7355050" y="2972000"/>
                <a:ext cx="183475" cy="124650"/>
              </a:xfrm>
              <a:custGeom>
                <a:avLst/>
                <a:gdLst/>
                <a:ahLst/>
                <a:cxnLst/>
                <a:rect l="l" t="t" r="r" b="b"/>
                <a:pathLst>
                  <a:path w="7339" h="4986" extrusionOk="0">
                    <a:moveTo>
                      <a:pt x="4364" y="1"/>
                    </a:moveTo>
                    <a:cubicBezTo>
                      <a:pt x="4195" y="1"/>
                      <a:pt x="4029" y="9"/>
                      <a:pt x="3870" y="23"/>
                    </a:cubicBezTo>
                    <a:cubicBezTo>
                      <a:pt x="3203" y="89"/>
                      <a:pt x="2435" y="89"/>
                      <a:pt x="1802" y="290"/>
                    </a:cubicBezTo>
                    <a:cubicBezTo>
                      <a:pt x="1235" y="490"/>
                      <a:pt x="701" y="890"/>
                      <a:pt x="401" y="1490"/>
                    </a:cubicBezTo>
                    <a:cubicBezTo>
                      <a:pt x="0" y="2358"/>
                      <a:pt x="34" y="3392"/>
                      <a:pt x="734" y="4059"/>
                    </a:cubicBezTo>
                    <a:cubicBezTo>
                      <a:pt x="1168" y="4493"/>
                      <a:pt x="1768" y="4693"/>
                      <a:pt x="2335" y="4793"/>
                    </a:cubicBezTo>
                    <a:cubicBezTo>
                      <a:pt x="2916" y="4898"/>
                      <a:pt x="3496" y="4985"/>
                      <a:pt x="4072" y="4985"/>
                    </a:cubicBezTo>
                    <a:cubicBezTo>
                      <a:pt x="4588" y="4985"/>
                      <a:pt x="5100" y="4915"/>
                      <a:pt x="5604" y="4726"/>
                    </a:cubicBezTo>
                    <a:cubicBezTo>
                      <a:pt x="5971" y="4593"/>
                      <a:pt x="6372" y="4392"/>
                      <a:pt x="6638" y="4059"/>
                    </a:cubicBezTo>
                    <a:cubicBezTo>
                      <a:pt x="7105" y="3592"/>
                      <a:pt x="7339" y="2891"/>
                      <a:pt x="7239" y="2191"/>
                    </a:cubicBezTo>
                    <a:cubicBezTo>
                      <a:pt x="7172" y="1490"/>
                      <a:pt x="6772" y="823"/>
                      <a:pt x="6238" y="490"/>
                    </a:cubicBezTo>
                    <a:cubicBezTo>
                      <a:pt x="5709" y="119"/>
                      <a:pt x="5012" y="1"/>
                      <a:pt x="436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34"/>
              <p:cNvSpPr/>
              <p:nvPr/>
            </p:nvSpPr>
            <p:spPr>
              <a:xfrm>
                <a:off x="7712800" y="3107025"/>
                <a:ext cx="100100" cy="7025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281" extrusionOk="0">
                    <a:moveTo>
                      <a:pt x="1014" y="1"/>
                    </a:moveTo>
                    <a:cubicBezTo>
                      <a:pt x="684" y="1"/>
                      <a:pt x="351" y="9"/>
                      <a:pt x="1" y="26"/>
                    </a:cubicBezTo>
                    <a:cubicBezTo>
                      <a:pt x="668" y="159"/>
                      <a:pt x="1335" y="192"/>
                      <a:pt x="2002" y="259"/>
                    </a:cubicBezTo>
                    <a:cubicBezTo>
                      <a:pt x="2278" y="273"/>
                      <a:pt x="2555" y="281"/>
                      <a:pt x="2831" y="281"/>
                    </a:cubicBezTo>
                    <a:cubicBezTo>
                      <a:pt x="3222" y="281"/>
                      <a:pt x="3613" y="265"/>
                      <a:pt x="4003" y="226"/>
                    </a:cubicBezTo>
                    <a:cubicBezTo>
                      <a:pt x="3336" y="126"/>
                      <a:pt x="2669" y="59"/>
                      <a:pt x="2002" y="26"/>
                    </a:cubicBezTo>
                    <a:cubicBezTo>
                      <a:pt x="1668" y="9"/>
                      <a:pt x="1343" y="1"/>
                      <a:pt x="101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34"/>
              <p:cNvSpPr/>
              <p:nvPr/>
            </p:nvSpPr>
            <p:spPr>
              <a:xfrm>
                <a:off x="7718650" y="3072625"/>
                <a:ext cx="9425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3770" h="702" extrusionOk="0">
                    <a:moveTo>
                      <a:pt x="3769" y="1"/>
                    </a:moveTo>
                    <a:lnTo>
                      <a:pt x="3769" y="1"/>
                    </a:lnTo>
                    <a:cubicBezTo>
                      <a:pt x="3136" y="34"/>
                      <a:pt x="2502" y="134"/>
                      <a:pt x="1868" y="234"/>
                    </a:cubicBezTo>
                    <a:cubicBezTo>
                      <a:pt x="1234" y="367"/>
                      <a:pt x="634" y="501"/>
                      <a:pt x="0" y="701"/>
                    </a:cubicBezTo>
                    <a:cubicBezTo>
                      <a:pt x="667" y="668"/>
                      <a:pt x="1301" y="568"/>
                      <a:pt x="1901" y="434"/>
                    </a:cubicBezTo>
                    <a:cubicBezTo>
                      <a:pt x="2535" y="334"/>
                      <a:pt x="3169" y="201"/>
                      <a:pt x="37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34"/>
              <p:cNvSpPr/>
              <p:nvPr/>
            </p:nvSpPr>
            <p:spPr>
              <a:xfrm>
                <a:off x="7715300" y="3025925"/>
                <a:ext cx="76750" cy="56725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2269" extrusionOk="0">
                    <a:moveTo>
                      <a:pt x="3070" y="1"/>
                    </a:moveTo>
                    <a:lnTo>
                      <a:pt x="3070" y="1"/>
                    </a:lnTo>
                    <a:cubicBezTo>
                      <a:pt x="2502" y="334"/>
                      <a:pt x="1969" y="701"/>
                      <a:pt x="1468" y="1068"/>
                    </a:cubicBezTo>
                    <a:cubicBezTo>
                      <a:pt x="968" y="1435"/>
                      <a:pt x="468" y="1835"/>
                      <a:pt x="1" y="2269"/>
                    </a:cubicBezTo>
                    <a:cubicBezTo>
                      <a:pt x="568" y="1969"/>
                      <a:pt x="1101" y="1602"/>
                      <a:pt x="1602" y="1235"/>
                    </a:cubicBezTo>
                    <a:cubicBezTo>
                      <a:pt x="2102" y="868"/>
                      <a:pt x="2603" y="468"/>
                      <a:pt x="30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7" name="Google Shape;2127;p34"/>
              <p:cNvSpPr/>
              <p:nvPr/>
            </p:nvSpPr>
            <p:spPr>
              <a:xfrm>
                <a:off x="7189925" y="3196875"/>
                <a:ext cx="111775" cy="63400"/>
              </a:xfrm>
              <a:custGeom>
                <a:avLst/>
                <a:gdLst/>
                <a:ahLst/>
                <a:cxnLst/>
                <a:rect l="l" t="t" r="r" b="b"/>
                <a:pathLst>
                  <a:path w="4471" h="2536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67" y="301"/>
                      <a:pt x="368" y="601"/>
                      <a:pt x="568" y="868"/>
                    </a:cubicBezTo>
                    <a:cubicBezTo>
                      <a:pt x="668" y="1035"/>
                      <a:pt x="768" y="1168"/>
                      <a:pt x="868" y="1302"/>
                    </a:cubicBezTo>
                    <a:cubicBezTo>
                      <a:pt x="993" y="1426"/>
                      <a:pt x="1088" y="1551"/>
                      <a:pt x="1236" y="1648"/>
                    </a:cubicBezTo>
                    <a:lnTo>
                      <a:pt x="1236" y="1648"/>
                    </a:lnTo>
                    <a:cubicBezTo>
                      <a:pt x="1242" y="1773"/>
                      <a:pt x="1272" y="1921"/>
                      <a:pt x="1302" y="2069"/>
                    </a:cubicBezTo>
                    <a:cubicBezTo>
                      <a:pt x="1335" y="2136"/>
                      <a:pt x="1335" y="2202"/>
                      <a:pt x="1402" y="2302"/>
                    </a:cubicBezTo>
                    <a:cubicBezTo>
                      <a:pt x="1435" y="2369"/>
                      <a:pt x="1535" y="2469"/>
                      <a:pt x="1635" y="2469"/>
                    </a:cubicBezTo>
                    <a:cubicBezTo>
                      <a:pt x="1669" y="2486"/>
                      <a:pt x="1702" y="2494"/>
                      <a:pt x="1731" y="2494"/>
                    </a:cubicBezTo>
                    <a:cubicBezTo>
                      <a:pt x="1760" y="2494"/>
                      <a:pt x="1785" y="2486"/>
                      <a:pt x="1802" y="2469"/>
                    </a:cubicBezTo>
                    <a:cubicBezTo>
                      <a:pt x="1869" y="2436"/>
                      <a:pt x="1902" y="2369"/>
                      <a:pt x="1935" y="2336"/>
                    </a:cubicBezTo>
                    <a:cubicBezTo>
                      <a:pt x="1969" y="2236"/>
                      <a:pt x="2002" y="2169"/>
                      <a:pt x="2002" y="2069"/>
                    </a:cubicBezTo>
                    <a:cubicBezTo>
                      <a:pt x="2010" y="2029"/>
                      <a:pt x="2014" y="1991"/>
                      <a:pt x="2016" y="1954"/>
                    </a:cubicBezTo>
                    <a:lnTo>
                      <a:pt x="2016" y="1954"/>
                    </a:lnTo>
                    <a:cubicBezTo>
                      <a:pt x="2045" y="1992"/>
                      <a:pt x="2073" y="2031"/>
                      <a:pt x="2102" y="2069"/>
                    </a:cubicBezTo>
                    <a:cubicBezTo>
                      <a:pt x="2236" y="2202"/>
                      <a:pt x="2336" y="2336"/>
                      <a:pt x="2502" y="2436"/>
                    </a:cubicBezTo>
                    <a:cubicBezTo>
                      <a:pt x="2569" y="2469"/>
                      <a:pt x="2669" y="2503"/>
                      <a:pt x="2769" y="2536"/>
                    </a:cubicBezTo>
                    <a:cubicBezTo>
                      <a:pt x="2836" y="2536"/>
                      <a:pt x="2903" y="2503"/>
                      <a:pt x="2936" y="2469"/>
                    </a:cubicBezTo>
                    <a:cubicBezTo>
                      <a:pt x="3003" y="2469"/>
                      <a:pt x="3036" y="2403"/>
                      <a:pt x="3070" y="2336"/>
                    </a:cubicBezTo>
                    <a:cubicBezTo>
                      <a:pt x="3103" y="2236"/>
                      <a:pt x="3070" y="2136"/>
                      <a:pt x="3070" y="2036"/>
                    </a:cubicBezTo>
                    <a:cubicBezTo>
                      <a:pt x="3065" y="2026"/>
                      <a:pt x="3060" y="2015"/>
                      <a:pt x="3055" y="2004"/>
                    </a:cubicBezTo>
                    <a:lnTo>
                      <a:pt x="3055" y="2004"/>
                    </a:lnTo>
                    <a:cubicBezTo>
                      <a:pt x="3249" y="2088"/>
                      <a:pt x="3443" y="2154"/>
                      <a:pt x="3637" y="2202"/>
                    </a:cubicBezTo>
                    <a:cubicBezTo>
                      <a:pt x="3903" y="2269"/>
                      <a:pt x="4204" y="2336"/>
                      <a:pt x="4471" y="2336"/>
                    </a:cubicBezTo>
                    <a:cubicBezTo>
                      <a:pt x="4204" y="2302"/>
                      <a:pt x="3937" y="2202"/>
                      <a:pt x="3670" y="2102"/>
                    </a:cubicBezTo>
                    <a:cubicBezTo>
                      <a:pt x="3403" y="2002"/>
                      <a:pt x="3170" y="1902"/>
                      <a:pt x="2903" y="1769"/>
                    </a:cubicBezTo>
                    <a:lnTo>
                      <a:pt x="2703" y="1669"/>
                    </a:lnTo>
                    <a:lnTo>
                      <a:pt x="2803" y="1869"/>
                    </a:lnTo>
                    <a:cubicBezTo>
                      <a:pt x="2869" y="2002"/>
                      <a:pt x="2936" y="2202"/>
                      <a:pt x="2903" y="2269"/>
                    </a:cubicBezTo>
                    <a:cubicBezTo>
                      <a:pt x="2903" y="2302"/>
                      <a:pt x="2903" y="2302"/>
                      <a:pt x="2869" y="2302"/>
                    </a:cubicBezTo>
                    <a:cubicBezTo>
                      <a:pt x="2836" y="2336"/>
                      <a:pt x="2803" y="2336"/>
                      <a:pt x="2803" y="2336"/>
                    </a:cubicBezTo>
                    <a:cubicBezTo>
                      <a:pt x="2736" y="2336"/>
                      <a:pt x="2669" y="2302"/>
                      <a:pt x="2603" y="2269"/>
                    </a:cubicBezTo>
                    <a:cubicBezTo>
                      <a:pt x="2502" y="2169"/>
                      <a:pt x="2369" y="2069"/>
                      <a:pt x="2269" y="1936"/>
                    </a:cubicBezTo>
                    <a:cubicBezTo>
                      <a:pt x="2169" y="1802"/>
                      <a:pt x="2069" y="1669"/>
                      <a:pt x="1969" y="1535"/>
                    </a:cubicBezTo>
                    <a:lnTo>
                      <a:pt x="1735" y="1168"/>
                    </a:lnTo>
                    <a:lnTo>
                      <a:pt x="1769" y="1635"/>
                    </a:lnTo>
                    <a:cubicBezTo>
                      <a:pt x="1802" y="1769"/>
                      <a:pt x="1802" y="1902"/>
                      <a:pt x="1802" y="2036"/>
                    </a:cubicBezTo>
                    <a:cubicBezTo>
                      <a:pt x="1802" y="2102"/>
                      <a:pt x="1769" y="2202"/>
                      <a:pt x="1735" y="2236"/>
                    </a:cubicBezTo>
                    <a:cubicBezTo>
                      <a:pt x="1735" y="2269"/>
                      <a:pt x="1702" y="2269"/>
                      <a:pt x="1669" y="2269"/>
                    </a:cubicBezTo>
                    <a:cubicBezTo>
                      <a:pt x="1602" y="2269"/>
                      <a:pt x="1535" y="2136"/>
                      <a:pt x="1502" y="2002"/>
                    </a:cubicBezTo>
                    <a:cubicBezTo>
                      <a:pt x="1435" y="1869"/>
                      <a:pt x="1435" y="1735"/>
                      <a:pt x="1402" y="1569"/>
                    </a:cubicBezTo>
                    <a:lnTo>
                      <a:pt x="1402" y="1535"/>
                    </a:lnTo>
                    <a:lnTo>
                      <a:pt x="1368" y="1502"/>
                    </a:lnTo>
                    <a:cubicBezTo>
                      <a:pt x="1235" y="1435"/>
                      <a:pt x="1101" y="1302"/>
                      <a:pt x="1001" y="1202"/>
                    </a:cubicBezTo>
                    <a:cubicBezTo>
                      <a:pt x="868" y="1068"/>
                      <a:pt x="768" y="935"/>
                      <a:pt x="634" y="801"/>
                    </a:cubicBezTo>
                    <a:cubicBezTo>
                      <a:pt x="434" y="535"/>
                      <a:pt x="201" y="268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8" name="Google Shape;2128;p34"/>
              <p:cNvSpPr/>
              <p:nvPr/>
            </p:nvSpPr>
            <p:spPr>
              <a:xfrm>
                <a:off x="7548475" y="2821950"/>
                <a:ext cx="45100" cy="52775"/>
              </a:xfrm>
              <a:custGeom>
                <a:avLst/>
                <a:gdLst/>
                <a:ahLst/>
                <a:cxnLst/>
                <a:rect l="l" t="t" r="r" b="b"/>
                <a:pathLst>
                  <a:path w="1804" h="2111" extrusionOk="0">
                    <a:moveTo>
                      <a:pt x="985" y="1"/>
                    </a:moveTo>
                    <a:cubicBezTo>
                      <a:pt x="390" y="1"/>
                      <a:pt x="1" y="1349"/>
                      <a:pt x="136" y="1888"/>
                    </a:cubicBezTo>
                    <a:cubicBezTo>
                      <a:pt x="169" y="1955"/>
                      <a:pt x="202" y="2022"/>
                      <a:pt x="236" y="2055"/>
                    </a:cubicBezTo>
                    <a:cubicBezTo>
                      <a:pt x="294" y="2094"/>
                      <a:pt x="353" y="2110"/>
                      <a:pt x="405" y="2110"/>
                    </a:cubicBezTo>
                    <a:cubicBezTo>
                      <a:pt x="442" y="2110"/>
                      <a:pt x="475" y="2102"/>
                      <a:pt x="503" y="2089"/>
                    </a:cubicBezTo>
                    <a:cubicBezTo>
                      <a:pt x="936" y="2022"/>
                      <a:pt x="1337" y="1788"/>
                      <a:pt x="1603" y="1455"/>
                    </a:cubicBezTo>
                    <a:cubicBezTo>
                      <a:pt x="1670" y="1355"/>
                      <a:pt x="1737" y="1255"/>
                      <a:pt x="1770" y="1155"/>
                    </a:cubicBezTo>
                    <a:cubicBezTo>
                      <a:pt x="1804" y="1054"/>
                      <a:pt x="1770" y="921"/>
                      <a:pt x="1703" y="788"/>
                    </a:cubicBezTo>
                    <a:cubicBezTo>
                      <a:pt x="1670" y="587"/>
                      <a:pt x="1570" y="421"/>
                      <a:pt x="1437" y="254"/>
                    </a:cubicBezTo>
                    <a:cubicBezTo>
                      <a:pt x="1277" y="76"/>
                      <a:pt x="1126" y="1"/>
                      <a:pt x="98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34"/>
              <p:cNvSpPr/>
              <p:nvPr/>
            </p:nvSpPr>
            <p:spPr>
              <a:xfrm>
                <a:off x="7805375" y="3582550"/>
                <a:ext cx="523725" cy="296775"/>
              </a:xfrm>
              <a:custGeom>
                <a:avLst/>
                <a:gdLst/>
                <a:ahLst/>
                <a:cxnLst/>
                <a:rect l="l" t="t" r="r" b="b"/>
                <a:pathLst>
                  <a:path w="20949" h="11871" extrusionOk="0">
                    <a:moveTo>
                      <a:pt x="11273" y="1"/>
                    </a:moveTo>
                    <a:cubicBezTo>
                      <a:pt x="8902" y="1"/>
                      <a:pt x="5218" y="952"/>
                      <a:pt x="2035" y="3554"/>
                    </a:cubicBezTo>
                    <a:lnTo>
                      <a:pt x="0" y="11860"/>
                    </a:lnTo>
                    <a:cubicBezTo>
                      <a:pt x="0" y="11860"/>
                      <a:pt x="326" y="11871"/>
                      <a:pt x="886" y="11871"/>
                    </a:cubicBezTo>
                    <a:cubicBezTo>
                      <a:pt x="3462" y="11871"/>
                      <a:pt x="11000" y="11646"/>
                      <a:pt x="14644" y="9125"/>
                    </a:cubicBezTo>
                    <a:cubicBezTo>
                      <a:pt x="18169" y="6705"/>
                      <a:pt x="19340" y="5088"/>
                      <a:pt x="20480" y="5088"/>
                    </a:cubicBezTo>
                    <a:cubicBezTo>
                      <a:pt x="20613" y="5088"/>
                      <a:pt x="20746" y="5110"/>
                      <a:pt x="20882" y="5155"/>
                    </a:cubicBezTo>
                    <a:cubicBezTo>
                      <a:pt x="20949" y="4054"/>
                      <a:pt x="20582" y="3220"/>
                      <a:pt x="19981" y="2954"/>
                    </a:cubicBezTo>
                    <a:cubicBezTo>
                      <a:pt x="19798" y="2866"/>
                      <a:pt x="19531" y="2827"/>
                      <a:pt x="19198" y="2827"/>
                    </a:cubicBezTo>
                    <a:cubicBezTo>
                      <a:pt x="16865" y="2827"/>
                      <a:pt x="11355" y="4784"/>
                      <a:pt x="9807" y="5922"/>
                    </a:cubicBezTo>
                    <a:cubicBezTo>
                      <a:pt x="10208" y="5589"/>
                      <a:pt x="14811" y="1553"/>
                      <a:pt x="13477" y="485"/>
                    </a:cubicBezTo>
                    <a:cubicBezTo>
                      <a:pt x="13092" y="181"/>
                      <a:pt x="12307" y="1"/>
                      <a:pt x="1127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34"/>
              <p:cNvSpPr/>
              <p:nvPr/>
            </p:nvSpPr>
            <p:spPr>
              <a:xfrm>
                <a:off x="7280825" y="2821950"/>
                <a:ext cx="44950" cy="52775"/>
              </a:xfrm>
              <a:custGeom>
                <a:avLst/>
                <a:gdLst/>
                <a:ahLst/>
                <a:cxnLst/>
                <a:rect l="l" t="t" r="r" b="b"/>
                <a:pathLst>
                  <a:path w="1798" h="2111" extrusionOk="0">
                    <a:moveTo>
                      <a:pt x="789" y="0"/>
                    </a:moveTo>
                    <a:cubicBezTo>
                      <a:pt x="647" y="0"/>
                      <a:pt x="494" y="75"/>
                      <a:pt x="334" y="254"/>
                    </a:cubicBezTo>
                    <a:cubicBezTo>
                      <a:pt x="201" y="387"/>
                      <a:pt x="134" y="587"/>
                      <a:pt x="67" y="788"/>
                    </a:cubicBezTo>
                    <a:cubicBezTo>
                      <a:pt x="34" y="921"/>
                      <a:pt x="1" y="1054"/>
                      <a:pt x="34" y="1188"/>
                    </a:cubicBezTo>
                    <a:cubicBezTo>
                      <a:pt x="67" y="1288"/>
                      <a:pt x="101" y="1355"/>
                      <a:pt x="167" y="1455"/>
                    </a:cubicBezTo>
                    <a:cubicBezTo>
                      <a:pt x="434" y="1788"/>
                      <a:pt x="835" y="2022"/>
                      <a:pt x="1268" y="2089"/>
                    </a:cubicBezTo>
                    <a:cubicBezTo>
                      <a:pt x="1310" y="2102"/>
                      <a:pt x="1351" y="2110"/>
                      <a:pt x="1390" y="2110"/>
                    </a:cubicBezTo>
                    <a:cubicBezTo>
                      <a:pt x="1445" y="2110"/>
                      <a:pt x="1496" y="2094"/>
                      <a:pt x="1535" y="2055"/>
                    </a:cubicBezTo>
                    <a:cubicBezTo>
                      <a:pt x="1602" y="2022"/>
                      <a:pt x="1635" y="1922"/>
                      <a:pt x="1635" y="1855"/>
                    </a:cubicBezTo>
                    <a:cubicBezTo>
                      <a:pt x="1797" y="1342"/>
                      <a:pt x="1391" y="0"/>
                      <a:pt x="78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34"/>
              <p:cNvSpPr/>
              <p:nvPr/>
            </p:nvSpPr>
            <p:spPr>
              <a:xfrm>
                <a:off x="6988950" y="3322850"/>
                <a:ext cx="653825" cy="714550"/>
              </a:xfrm>
              <a:custGeom>
                <a:avLst/>
                <a:gdLst/>
                <a:ahLst/>
                <a:cxnLst/>
                <a:rect l="l" t="t" r="r" b="b"/>
                <a:pathLst>
                  <a:path w="26153" h="28582" extrusionOk="0">
                    <a:moveTo>
                      <a:pt x="12972" y="1"/>
                    </a:moveTo>
                    <a:cubicBezTo>
                      <a:pt x="9959" y="1"/>
                      <a:pt x="6980" y="1038"/>
                      <a:pt x="4771" y="3134"/>
                    </a:cubicBezTo>
                    <a:cubicBezTo>
                      <a:pt x="1802" y="5936"/>
                      <a:pt x="1068" y="9372"/>
                      <a:pt x="668" y="12541"/>
                    </a:cubicBezTo>
                    <a:cubicBezTo>
                      <a:pt x="1" y="18145"/>
                      <a:pt x="1535" y="23049"/>
                      <a:pt x="1568" y="23249"/>
                    </a:cubicBezTo>
                    <a:cubicBezTo>
                      <a:pt x="2636" y="24450"/>
                      <a:pt x="4037" y="25484"/>
                      <a:pt x="5905" y="26184"/>
                    </a:cubicBezTo>
                    <a:cubicBezTo>
                      <a:pt x="10306" y="27917"/>
                      <a:pt x="14691" y="28581"/>
                      <a:pt x="18725" y="28581"/>
                    </a:cubicBezTo>
                    <a:cubicBezTo>
                      <a:pt x="20439" y="28581"/>
                      <a:pt x="22089" y="28461"/>
                      <a:pt x="23651" y="28252"/>
                    </a:cubicBezTo>
                    <a:cubicBezTo>
                      <a:pt x="23984" y="27852"/>
                      <a:pt x="24251" y="27385"/>
                      <a:pt x="24518" y="26951"/>
                    </a:cubicBezTo>
                    <a:cubicBezTo>
                      <a:pt x="25786" y="24616"/>
                      <a:pt x="26153" y="21914"/>
                      <a:pt x="26119" y="19313"/>
                    </a:cubicBezTo>
                    <a:cubicBezTo>
                      <a:pt x="26019" y="14542"/>
                      <a:pt x="25552" y="10073"/>
                      <a:pt x="23284" y="5770"/>
                    </a:cubicBezTo>
                    <a:cubicBezTo>
                      <a:pt x="21549" y="2567"/>
                      <a:pt x="18114" y="532"/>
                      <a:pt x="14578" y="99"/>
                    </a:cubicBezTo>
                    <a:cubicBezTo>
                      <a:pt x="14044" y="33"/>
                      <a:pt x="13508" y="1"/>
                      <a:pt x="1297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34"/>
              <p:cNvSpPr/>
              <p:nvPr/>
            </p:nvSpPr>
            <p:spPr>
              <a:xfrm>
                <a:off x="7445100" y="3319450"/>
                <a:ext cx="48400" cy="9345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3738" extrusionOk="0">
                    <a:moveTo>
                      <a:pt x="1288" y="1"/>
                    </a:moveTo>
                    <a:cubicBezTo>
                      <a:pt x="811" y="1"/>
                      <a:pt x="1302" y="1669"/>
                      <a:pt x="1302" y="1669"/>
                    </a:cubicBezTo>
                    <a:cubicBezTo>
                      <a:pt x="1302" y="1669"/>
                      <a:pt x="770" y="487"/>
                      <a:pt x="402" y="487"/>
                    </a:cubicBezTo>
                    <a:cubicBezTo>
                      <a:pt x="379" y="487"/>
                      <a:pt x="356" y="492"/>
                      <a:pt x="335" y="502"/>
                    </a:cubicBezTo>
                    <a:cubicBezTo>
                      <a:pt x="1" y="702"/>
                      <a:pt x="335" y="1436"/>
                      <a:pt x="335" y="1436"/>
                    </a:cubicBezTo>
                    <a:lnTo>
                      <a:pt x="335" y="3737"/>
                    </a:lnTo>
                    <a:lnTo>
                      <a:pt x="1936" y="2370"/>
                    </a:lnTo>
                    <a:cubicBezTo>
                      <a:pt x="1936" y="2370"/>
                      <a:pt x="1802" y="35"/>
                      <a:pt x="1302" y="1"/>
                    </a:cubicBezTo>
                    <a:cubicBezTo>
                      <a:pt x="1297" y="1"/>
                      <a:pt x="1292" y="1"/>
                      <a:pt x="128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34"/>
              <p:cNvSpPr/>
              <p:nvPr/>
            </p:nvSpPr>
            <p:spPr>
              <a:xfrm>
                <a:off x="7740325" y="3163525"/>
                <a:ext cx="264375" cy="827275"/>
              </a:xfrm>
              <a:custGeom>
                <a:avLst/>
                <a:gdLst/>
                <a:ahLst/>
                <a:cxnLst/>
                <a:rect l="l" t="t" r="r" b="b"/>
                <a:pathLst>
                  <a:path w="10575" h="33091" extrusionOk="0">
                    <a:moveTo>
                      <a:pt x="3870" y="1"/>
                    </a:moveTo>
                    <a:lnTo>
                      <a:pt x="4504" y="11842"/>
                    </a:lnTo>
                    <a:lnTo>
                      <a:pt x="4637" y="14311"/>
                    </a:lnTo>
                    <a:lnTo>
                      <a:pt x="4704" y="15211"/>
                    </a:lnTo>
                    <a:cubicBezTo>
                      <a:pt x="4704" y="15211"/>
                      <a:pt x="1670" y="21024"/>
                      <a:pt x="1570" y="21024"/>
                    </a:cubicBezTo>
                    <a:cubicBezTo>
                      <a:pt x="1568" y="21024"/>
                      <a:pt x="1567" y="21021"/>
                      <a:pt x="1568" y="21016"/>
                    </a:cubicBezTo>
                    <a:lnTo>
                      <a:pt x="1568" y="21016"/>
                    </a:lnTo>
                    <a:cubicBezTo>
                      <a:pt x="1535" y="21182"/>
                      <a:pt x="901" y="26153"/>
                      <a:pt x="434" y="29688"/>
                    </a:cubicBezTo>
                    <a:cubicBezTo>
                      <a:pt x="201" y="31590"/>
                      <a:pt x="0" y="33091"/>
                      <a:pt x="0" y="33091"/>
                    </a:cubicBezTo>
                    <a:cubicBezTo>
                      <a:pt x="0" y="33091"/>
                      <a:pt x="901" y="32924"/>
                      <a:pt x="2169" y="32390"/>
                    </a:cubicBezTo>
                    <a:cubicBezTo>
                      <a:pt x="3136" y="31957"/>
                      <a:pt x="4337" y="31323"/>
                      <a:pt x="5538" y="30422"/>
                    </a:cubicBezTo>
                    <a:cubicBezTo>
                      <a:pt x="6405" y="29722"/>
                      <a:pt x="7272" y="28854"/>
                      <a:pt x="8039" y="27787"/>
                    </a:cubicBezTo>
                    <a:cubicBezTo>
                      <a:pt x="8673" y="26920"/>
                      <a:pt x="9207" y="25919"/>
                      <a:pt x="9641" y="24718"/>
                    </a:cubicBezTo>
                    <a:cubicBezTo>
                      <a:pt x="9941" y="23951"/>
                      <a:pt x="10141" y="23050"/>
                      <a:pt x="10308" y="22116"/>
                    </a:cubicBezTo>
                    <a:cubicBezTo>
                      <a:pt x="10341" y="21849"/>
                      <a:pt x="10374" y="21549"/>
                      <a:pt x="10408" y="21282"/>
                    </a:cubicBezTo>
                    <a:cubicBezTo>
                      <a:pt x="10541" y="20148"/>
                      <a:pt x="10575" y="18981"/>
                      <a:pt x="10541" y="17813"/>
                    </a:cubicBezTo>
                    <a:cubicBezTo>
                      <a:pt x="10475" y="16612"/>
                      <a:pt x="10374" y="15412"/>
                      <a:pt x="10174" y="14211"/>
                    </a:cubicBezTo>
                    <a:cubicBezTo>
                      <a:pt x="10074" y="13644"/>
                      <a:pt x="9941" y="13043"/>
                      <a:pt x="9807" y="12476"/>
                    </a:cubicBezTo>
                    <a:cubicBezTo>
                      <a:pt x="9607" y="11475"/>
                      <a:pt x="9340" y="10508"/>
                      <a:pt x="9040" y="9574"/>
                    </a:cubicBezTo>
                    <a:cubicBezTo>
                      <a:pt x="7806" y="5805"/>
                      <a:pt x="5971" y="2402"/>
                      <a:pt x="387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4" name="Google Shape;2134;p34"/>
              <p:cNvSpPr/>
              <p:nvPr/>
            </p:nvSpPr>
            <p:spPr>
              <a:xfrm>
                <a:off x="7753675" y="3133500"/>
                <a:ext cx="134275" cy="74250"/>
              </a:xfrm>
              <a:custGeom>
                <a:avLst/>
                <a:gdLst/>
                <a:ahLst/>
                <a:cxnLst/>
                <a:rect l="l" t="t" r="r" b="b"/>
                <a:pathLst>
                  <a:path w="5371" h="2970" extrusionOk="0">
                    <a:moveTo>
                      <a:pt x="5371" y="1"/>
                    </a:moveTo>
                    <a:lnTo>
                      <a:pt x="5371" y="1"/>
                    </a:lnTo>
                    <a:cubicBezTo>
                      <a:pt x="5237" y="101"/>
                      <a:pt x="5104" y="201"/>
                      <a:pt x="4937" y="301"/>
                    </a:cubicBezTo>
                    <a:cubicBezTo>
                      <a:pt x="4770" y="368"/>
                      <a:pt x="4637" y="468"/>
                      <a:pt x="4470" y="534"/>
                    </a:cubicBezTo>
                    <a:cubicBezTo>
                      <a:pt x="4136" y="668"/>
                      <a:pt x="3803" y="768"/>
                      <a:pt x="3436" y="835"/>
                    </a:cubicBezTo>
                    <a:lnTo>
                      <a:pt x="3403" y="835"/>
                    </a:lnTo>
                    <a:lnTo>
                      <a:pt x="3369" y="901"/>
                    </a:lnTo>
                    <a:cubicBezTo>
                      <a:pt x="3369" y="1035"/>
                      <a:pt x="3336" y="1202"/>
                      <a:pt x="3269" y="1335"/>
                    </a:cubicBezTo>
                    <a:cubicBezTo>
                      <a:pt x="3236" y="1468"/>
                      <a:pt x="3169" y="1602"/>
                      <a:pt x="3069" y="1602"/>
                    </a:cubicBezTo>
                    <a:cubicBezTo>
                      <a:pt x="3060" y="1606"/>
                      <a:pt x="3050" y="1608"/>
                      <a:pt x="3039" y="1608"/>
                    </a:cubicBezTo>
                    <a:cubicBezTo>
                      <a:pt x="2968" y="1608"/>
                      <a:pt x="2860" y="1522"/>
                      <a:pt x="2802" y="1435"/>
                    </a:cubicBezTo>
                    <a:cubicBezTo>
                      <a:pt x="2702" y="1335"/>
                      <a:pt x="2602" y="1202"/>
                      <a:pt x="2535" y="1068"/>
                    </a:cubicBezTo>
                    <a:lnTo>
                      <a:pt x="2368" y="768"/>
                    </a:lnTo>
                    <a:lnTo>
                      <a:pt x="2335" y="1135"/>
                    </a:lnTo>
                    <a:cubicBezTo>
                      <a:pt x="2335" y="1302"/>
                      <a:pt x="2268" y="1502"/>
                      <a:pt x="2235" y="1669"/>
                    </a:cubicBezTo>
                    <a:cubicBezTo>
                      <a:pt x="2202" y="1869"/>
                      <a:pt x="2135" y="2035"/>
                      <a:pt x="2068" y="2202"/>
                    </a:cubicBezTo>
                    <a:cubicBezTo>
                      <a:pt x="2002" y="2302"/>
                      <a:pt x="1968" y="2369"/>
                      <a:pt x="1935" y="2436"/>
                    </a:cubicBezTo>
                    <a:cubicBezTo>
                      <a:pt x="1901" y="2436"/>
                      <a:pt x="1868" y="2469"/>
                      <a:pt x="1868" y="2469"/>
                    </a:cubicBezTo>
                    <a:lnTo>
                      <a:pt x="1768" y="2469"/>
                    </a:lnTo>
                    <a:cubicBezTo>
                      <a:pt x="1768" y="2436"/>
                      <a:pt x="1735" y="2336"/>
                      <a:pt x="1735" y="2269"/>
                    </a:cubicBezTo>
                    <a:cubicBezTo>
                      <a:pt x="1735" y="2169"/>
                      <a:pt x="1735" y="2102"/>
                      <a:pt x="1768" y="2002"/>
                    </a:cubicBezTo>
                    <a:lnTo>
                      <a:pt x="1801" y="1802"/>
                    </a:lnTo>
                    <a:lnTo>
                      <a:pt x="1635" y="1902"/>
                    </a:lnTo>
                    <a:cubicBezTo>
                      <a:pt x="1368" y="2102"/>
                      <a:pt x="1101" y="2269"/>
                      <a:pt x="834" y="2436"/>
                    </a:cubicBezTo>
                    <a:cubicBezTo>
                      <a:pt x="567" y="2636"/>
                      <a:pt x="267" y="2769"/>
                      <a:pt x="0" y="2969"/>
                    </a:cubicBezTo>
                    <a:cubicBezTo>
                      <a:pt x="300" y="2836"/>
                      <a:pt x="601" y="2669"/>
                      <a:pt x="901" y="2536"/>
                    </a:cubicBezTo>
                    <a:cubicBezTo>
                      <a:pt x="1118" y="2427"/>
                      <a:pt x="1357" y="2296"/>
                      <a:pt x="1583" y="2144"/>
                    </a:cubicBezTo>
                    <a:lnTo>
                      <a:pt x="1583" y="2144"/>
                    </a:lnTo>
                    <a:cubicBezTo>
                      <a:pt x="1574" y="2185"/>
                      <a:pt x="1568" y="2227"/>
                      <a:pt x="1568" y="2269"/>
                    </a:cubicBezTo>
                    <a:cubicBezTo>
                      <a:pt x="1568" y="2369"/>
                      <a:pt x="1568" y="2502"/>
                      <a:pt x="1668" y="2603"/>
                    </a:cubicBezTo>
                    <a:cubicBezTo>
                      <a:pt x="1735" y="2669"/>
                      <a:pt x="1801" y="2669"/>
                      <a:pt x="1868" y="2669"/>
                    </a:cubicBezTo>
                    <a:cubicBezTo>
                      <a:pt x="1968" y="2636"/>
                      <a:pt x="2002" y="2603"/>
                      <a:pt x="2068" y="2569"/>
                    </a:cubicBezTo>
                    <a:cubicBezTo>
                      <a:pt x="2135" y="2469"/>
                      <a:pt x="2202" y="2369"/>
                      <a:pt x="2235" y="2302"/>
                    </a:cubicBezTo>
                    <a:cubicBezTo>
                      <a:pt x="2335" y="2102"/>
                      <a:pt x="2368" y="1935"/>
                      <a:pt x="2435" y="1735"/>
                    </a:cubicBezTo>
                    <a:cubicBezTo>
                      <a:pt x="2453" y="1630"/>
                      <a:pt x="2480" y="1534"/>
                      <a:pt x="2501" y="1432"/>
                    </a:cubicBezTo>
                    <a:lnTo>
                      <a:pt x="2501" y="1432"/>
                    </a:lnTo>
                    <a:cubicBezTo>
                      <a:pt x="2539" y="1483"/>
                      <a:pt x="2582" y="1528"/>
                      <a:pt x="2635" y="1568"/>
                    </a:cubicBezTo>
                    <a:cubicBezTo>
                      <a:pt x="2669" y="1635"/>
                      <a:pt x="2735" y="1702"/>
                      <a:pt x="2835" y="1735"/>
                    </a:cubicBezTo>
                    <a:cubicBezTo>
                      <a:pt x="2869" y="1769"/>
                      <a:pt x="2902" y="1802"/>
                      <a:pt x="2969" y="1802"/>
                    </a:cubicBezTo>
                    <a:cubicBezTo>
                      <a:pt x="2986" y="1819"/>
                      <a:pt x="3011" y="1827"/>
                      <a:pt x="3040" y="1827"/>
                    </a:cubicBezTo>
                    <a:cubicBezTo>
                      <a:pt x="3069" y="1827"/>
                      <a:pt x="3102" y="1819"/>
                      <a:pt x="3136" y="1802"/>
                    </a:cubicBezTo>
                    <a:cubicBezTo>
                      <a:pt x="3236" y="1769"/>
                      <a:pt x="3302" y="1702"/>
                      <a:pt x="3369" y="1635"/>
                    </a:cubicBezTo>
                    <a:cubicBezTo>
                      <a:pt x="3403" y="1535"/>
                      <a:pt x="3436" y="1468"/>
                      <a:pt x="3469" y="1402"/>
                    </a:cubicBezTo>
                    <a:cubicBezTo>
                      <a:pt x="3497" y="1262"/>
                      <a:pt x="3525" y="1123"/>
                      <a:pt x="3533" y="983"/>
                    </a:cubicBezTo>
                    <a:lnTo>
                      <a:pt x="3533" y="983"/>
                    </a:lnTo>
                    <a:cubicBezTo>
                      <a:pt x="3875" y="886"/>
                      <a:pt x="4189" y="760"/>
                      <a:pt x="4503" y="634"/>
                    </a:cubicBezTo>
                    <a:cubicBezTo>
                      <a:pt x="4804" y="468"/>
                      <a:pt x="5137" y="268"/>
                      <a:pt x="53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5" name="Google Shape;2135;p34"/>
              <p:cNvSpPr/>
              <p:nvPr/>
            </p:nvSpPr>
            <p:spPr>
              <a:xfrm>
                <a:off x="7837900" y="3361175"/>
                <a:ext cx="100925" cy="41875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1675" extrusionOk="0">
                    <a:moveTo>
                      <a:pt x="1568" y="0"/>
                    </a:moveTo>
                    <a:lnTo>
                      <a:pt x="1501" y="534"/>
                    </a:lnTo>
                    <a:cubicBezTo>
                      <a:pt x="1468" y="701"/>
                      <a:pt x="1435" y="901"/>
                      <a:pt x="1368" y="1068"/>
                    </a:cubicBezTo>
                    <a:cubicBezTo>
                      <a:pt x="1368" y="1168"/>
                      <a:pt x="1334" y="1268"/>
                      <a:pt x="1301" y="1334"/>
                    </a:cubicBezTo>
                    <a:cubicBezTo>
                      <a:pt x="1234" y="1401"/>
                      <a:pt x="1201" y="1468"/>
                      <a:pt x="1168" y="1501"/>
                    </a:cubicBezTo>
                    <a:cubicBezTo>
                      <a:pt x="1134" y="1501"/>
                      <a:pt x="1101" y="1501"/>
                      <a:pt x="1101" y="1468"/>
                    </a:cubicBezTo>
                    <a:cubicBezTo>
                      <a:pt x="1068" y="1468"/>
                      <a:pt x="1034" y="1435"/>
                      <a:pt x="1034" y="1401"/>
                    </a:cubicBezTo>
                    <a:cubicBezTo>
                      <a:pt x="1001" y="1334"/>
                      <a:pt x="1001" y="1234"/>
                      <a:pt x="1001" y="1168"/>
                    </a:cubicBezTo>
                    <a:cubicBezTo>
                      <a:pt x="1034" y="968"/>
                      <a:pt x="1101" y="767"/>
                      <a:pt x="1134" y="601"/>
                    </a:cubicBezTo>
                    <a:lnTo>
                      <a:pt x="1168" y="534"/>
                    </a:lnTo>
                    <a:lnTo>
                      <a:pt x="1101" y="534"/>
                    </a:lnTo>
                    <a:cubicBezTo>
                      <a:pt x="734" y="467"/>
                      <a:pt x="334" y="367"/>
                      <a:pt x="0" y="200"/>
                    </a:cubicBezTo>
                    <a:lnTo>
                      <a:pt x="0" y="200"/>
                    </a:lnTo>
                    <a:cubicBezTo>
                      <a:pt x="134" y="334"/>
                      <a:pt x="334" y="400"/>
                      <a:pt x="501" y="467"/>
                    </a:cubicBezTo>
                    <a:cubicBezTo>
                      <a:pt x="643" y="553"/>
                      <a:pt x="810" y="589"/>
                      <a:pt x="981" y="619"/>
                    </a:cubicBezTo>
                    <a:lnTo>
                      <a:pt x="981" y="619"/>
                    </a:lnTo>
                    <a:cubicBezTo>
                      <a:pt x="921" y="775"/>
                      <a:pt x="864" y="955"/>
                      <a:pt x="834" y="1134"/>
                    </a:cubicBezTo>
                    <a:cubicBezTo>
                      <a:pt x="834" y="1234"/>
                      <a:pt x="801" y="1334"/>
                      <a:pt x="834" y="1468"/>
                    </a:cubicBezTo>
                    <a:cubicBezTo>
                      <a:pt x="863" y="1584"/>
                      <a:pt x="968" y="1674"/>
                      <a:pt x="1104" y="1674"/>
                    </a:cubicBezTo>
                    <a:cubicBezTo>
                      <a:pt x="1124" y="1674"/>
                      <a:pt x="1146" y="1672"/>
                      <a:pt x="1168" y="1668"/>
                    </a:cubicBezTo>
                    <a:cubicBezTo>
                      <a:pt x="1334" y="1635"/>
                      <a:pt x="1401" y="1535"/>
                      <a:pt x="1435" y="1435"/>
                    </a:cubicBezTo>
                    <a:cubicBezTo>
                      <a:pt x="1501" y="1334"/>
                      <a:pt x="1535" y="1234"/>
                      <a:pt x="1568" y="1134"/>
                    </a:cubicBezTo>
                    <a:cubicBezTo>
                      <a:pt x="1587" y="1088"/>
                      <a:pt x="1603" y="1039"/>
                      <a:pt x="1617" y="988"/>
                    </a:cubicBezTo>
                    <a:lnTo>
                      <a:pt x="1617" y="988"/>
                    </a:lnTo>
                    <a:cubicBezTo>
                      <a:pt x="1622" y="1003"/>
                      <a:pt x="1628" y="1019"/>
                      <a:pt x="1635" y="1034"/>
                    </a:cubicBezTo>
                    <a:cubicBezTo>
                      <a:pt x="1668" y="1101"/>
                      <a:pt x="1701" y="1168"/>
                      <a:pt x="1735" y="1234"/>
                    </a:cubicBezTo>
                    <a:cubicBezTo>
                      <a:pt x="1801" y="1301"/>
                      <a:pt x="1835" y="1401"/>
                      <a:pt x="1968" y="1435"/>
                    </a:cubicBezTo>
                    <a:cubicBezTo>
                      <a:pt x="1996" y="1448"/>
                      <a:pt x="2024" y="1456"/>
                      <a:pt x="2051" y="1456"/>
                    </a:cubicBezTo>
                    <a:cubicBezTo>
                      <a:pt x="2090" y="1456"/>
                      <a:pt x="2129" y="1440"/>
                      <a:pt x="2168" y="1401"/>
                    </a:cubicBezTo>
                    <a:cubicBezTo>
                      <a:pt x="2202" y="1368"/>
                      <a:pt x="2202" y="1334"/>
                      <a:pt x="2235" y="1301"/>
                    </a:cubicBezTo>
                    <a:cubicBezTo>
                      <a:pt x="2235" y="1301"/>
                      <a:pt x="2235" y="1268"/>
                      <a:pt x="2235" y="1234"/>
                    </a:cubicBezTo>
                    <a:cubicBezTo>
                      <a:pt x="2268" y="1134"/>
                      <a:pt x="2235" y="1068"/>
                      <a:pt x="2235" y="968"/>
                    </a:cubicBezTo>
                    <a:cubicBezTo>
                      <a:pt x="2213" y="858"/>
                      <a:pt x="2191" y="762"/>
                      <a:pt x="2169" y="662"/>
                    </a:cubicBezTo>
                    <a:lnTo>
                      <a:pt x="2169" y="662"/>
                    </a:lnTo>
                    <a:cubicBezTo>
                      <a:pt x="2299" y="684"/>
                      <a:pt x="2417" y="701"/>
                      <a:pt x="2535" y="701"/>
                    </a:cubicBezTo>
                    <a:lnTo>
                      <a:pt x="3069" y="701"/>
                    </a:lnTo>
                    <a:cubicBezTo>
                      <a:pt x="3236" y="667"/>
                      <a:pt x="3403" y="601"/>
                      <a:pt x="3569" y="534"/>
                    </a:cubicBezTo>
                    <a:cubicBezTo>
                      <a:pt x="3736" y="501"/>
                      <a:pt x="3903" y="400"/>
                      <a:pt x="4036" y="300"/>
                    </a:cubicBezTo>
                    <a:lnTo>
                      <a:pt x="4036" y="300"/>
                    </a:lnTo>
                    <a:cubicBezTo>
                      <a:pt x="3870" y="367"/>
                      <a:pt x="3736" y="434"/>
                      <a:pt x="3569" y="501"/>
                    </a:cubicBezTo>
                    <a:cubicBezTo>
                      <a:pt x="3403" y="534"/>
                      <a:pt x="3236" y="567"/>
                      <a:pt x="3069" y="567"/>
                    </a:cubicBezTo>
                    <a:cubicBezTo>
                      <a:pt x="3002" y="578"/>
                      <a:pt x="2939" y="582"/>
                      <a:pt x="2879" y="582"/>
                    </a:cubicBezTo>
                    <a:cubicBezTo>
                      <a:pt x="2758" y="582"/>
                      <a:pt x="2647" y="567"/>
                      <a:pt x="2535" y="567"/>
                    </a:cubicBezTo>
                    <a:cubicBezTo>
                      <a:pt x="2402" y="534"/>
                      <a:pt x="2202" y="501"/>
                      <a:pt x="2068" y="467"/>
                    </a:cubicBezTo>
                    <a:lnTo>
                      <a:pt x="1902" y="400"/>
                    </a:lnTo>
                    <a:lnTo>
                      <a:pt x="1968" y="567"/>
                    </a:lnTo>
                    <a:cubicBezTo>
                      <a:pt x="2002" y="701"/>
                      <a:pt x="2035" y="867"/>
                      <a:pt x="2035" y="1001"/>
                    </a:cubicBezTo>
                    <a:cubicBezTo>
                      <a:pt x="2068" y="1068"/>
                      <a:pt x="2068" y="1134"/>
                      <a:pt x="2035" y="1201"/>
                    </a:cubicBezTo>
                    <a:cubicBezTo>
                      <a:pt x="2035" y="1234"/>
                      <a:pt x="2035" y="1234"/>
                      <a:pt x="2035" y="1234"/>
                    </a:cubicBezTo>
                    <a:cubicBezTo>
                      <a:pt x="2002" y="1234"/>
                      <a:pt x="1968" y="1201"/>
                      <a:pt x="1935" y="1134"/>
                    </a:cubicBezTo>
                    <a:cubicBezTo>
                      <a:pt x="1902" y="1068"/>
                      <a:pt x="1868" y="1001"/>
                      <a:pt x="1835" y="934"/>
                    </a:cubicBezTo>
                    <a:cubicBezTo>
                      <a:pt x="1801" y="801"/>
                      <a:pt x="1735" y="667"/>
                      <a:pt x="1701" y="534"/>
                    </a:cubicBezTo>
                    <a:lnTo>
                      <a:pt x="156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34"/>
              <p:cNvSpPr/>
              <p:nvPr/>
            </p:nvSpPr>
            <p:spPr>
              <a:xfrm>
                <a:off x="7401750" y="3530150"/>
                <a:ext cx="606300" cy="775525"/>
              </a:xfrm>
              <a:custGeom>
                <a:avLst/>
                <a:gdLst/>
                <a:ahLst/>
                <a:cxnLst/>
                <a:rect l="l" t="t" r="r" b="b"/>
                <a:pathLst>
                  <a:path w="24252" h="31021" extrusionOk="0">
                    <a:moveTo>
                      <a:pt x="22458" y="1"/>
                    </a:moveTo>
                    <a:cubicBezTo>
                      <a:pt x="19814" y="1"/>
                      <a:pt x="15111" y="6451"/>
                      <a:pt x="15111" y="6451"/>
                    </a:cubicBezTo>
                    <a:cubicBezTo>
                      <a:pt x="15111" y="6451"/>
                      <a:pt x="12954" y="5852"/>
                      <a:pt x="10457" y="5852"/>
                    </a:cubicBezTo>
                    <a:cubicBezTo>
                      <a:pt x="8349" y="5852"/>
                      <a:pt x="6000" y="6279"/>
                      <a:pt x="4504" y="7852"/>
                    </a:cubicBezTo>
                    <a:cubicBezTo>
                      <a:pt x="1201" y="11287"/>
                      <a:pt x="1768" y="19293"/>
                      <a:pt x="6105" y="21695"/>
                    </a:cubicBezTo>
                    <a:cubicBezTo>
                      <a:pt x="6105" y="21695"/>
                      <a:pt x="0" y="29634"/>
                      <a:pt x="1602" y="30835"/>
                    </a:cubicBezTo>
                    <a:cubicBezTo>
                      <a:pt x="1771" y="30962"/>
                      <a:pt x="1948" y="31020"/>
                      <a:pt x="2130" y="31020"/>
                    </a:cubicBezTo>
                    <a:cubicBezTo>
                      <a:pt x="3663" y="31020"/>
                      <a:pt x="5601" y="26906"/>
                      <a:pt x="7539" y="25564"/>
                    </a:cubicBezTo>
                    <a:cubicBezTo>
                      <a:pt x="10708" y="23363"/>
                      <a:pt x="9607" y="21862"/>
                      <a:pt x="9607" y="21862"/>
                    </a:cubicBezTo>
                    <a:cubicBezTo>
                      <a:pt x="9607" y="21862"/>
                      <a:pt x="11742" y="21461"/>
                      <a:pt x="14344" y="20094"/>
                    </a:cubicBezTo>
                    <a:cubicBezTo>
                      <a:pt x="15078" y="19727"/>
                      <a:pt x="15845" y="19293"/>
                      <a:pt x="16579" y="18759"/>
                    </a:cubicBezTo>
                    <a:cubicBezTo>
                      <a:pt x="17613" y="18059"/>
                      <a:pt x="18647" y="17192"/>
                      <a:pt x="19614" y="16158"/>
                    </a:cubicBezTo>
                    <a:cubicBezTo>
                      <a:pt x="20415" y="15290"/>
                      <a:pt x="21149" y="14323"/>
                      <a:pt x="21816" y="13189"/>
                    </a:cubicBezTo>
                    <a:cubicBezTo>
                      <a:pt x="22950" y="11187"/>
                      <a:pt x="23817" y="8786"/>
                      <a:pt x="24084" y="5850"/>
                    </a:cubicBezTo>
                    <a:cubicBezTo>
                      <a:pt x="24251" y="3915"/>
                      <a:pt x="24218" y="2581"/>
                      <a:pt x="23984" y="1647"/>
                    </a:cubicBezTo>
                    <a:cubicBezTo>
                      <a:pt x="23717" y="580"/>
                      <a:pt x="23250" y="113"/>
                      <a:pt x="22650" y="13"/>
                    </a:cubicBezTo>
                    <a:cubicBezTo>
                      <a:pt x="22587" y="5"/>
                      <a:pt x="22523" y="1"/>
                      <a:pt x="2245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7" name="Google Shape;2137;p34"/>
              <p:cNvSpPr/>
              <p:nvPr/>
            </p:nvSpPr>
            <p:spPr>
              <a:xfrm>
                <a:off x="7575200" y="3654100"/>
                <a:ext cx="66750" cy="65675"/>
              </a:xfrm>
              <a:custGeom>
                <a:avLst/>
                <a:gdLst/>
                <a:ahLst/>
                <a:cxnLst/>
                <a:rect l="l" t="t" r="r" b="b"/>
                <a:pathLst>
                  <a:path w="2670" h="2627" extrusionOk="0">
                    <a:moveTo>
                      <a:pt x="898" y="1"/>
                    </a:moveTo>
                    <a:cubicBezTo>
                      <a:pt x="859" y="1"/>
                      <a:pt x="826" y="8"/>
                      <a:pt x="801" y="25"/>
                    </a:cubicBezTo>
                    <a:cubicBezTo>
                      <a:pt x="501" y="258"/>
                      <a:pt x="1669" y="926"/>
                      <a:pt x="1669" y="926"/>
                    </a:cubicBezTo>
                    <a:cubicBezTo>
                      <a:pt x="1669" y="926"/>
                      <a:pt x="945" y="597"/>
                      <a:pt x="511" y="597"/>
                    </a:cubicBezTo>
                    <a:cubicBezTo>
                      <a:pt x="410" y="597"/>
                      <a:pt x="324" y="615"/>
                      <a:pt x="268" y="659"/>
                    </a:cubicBezTo>
                    <a:cubicBezTo>
                      <a:pt x="1" y="892"/>
                      <a:pt x="968" y="1126"/>
                      <a:pt x="968" y="1126"/>
                    </a:cubicBezTo>
                    <a:lnTo>
                      <a:pt x="2669" y="2627"/>
                    </a:lnTo>
                    <a:lnTo>
                      <a:pt x="2536" y="926"/>
                    </a:lnTo>
                    <a:cubicBezTo>
                      <a:pt x="2536" y="926"/>
                      <a:pt x="1331" y="1"/>
                      <a:pt x="898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8" name="Google Shape;2138;p34"/>
              <p:cNvSpPr/>
              <p:nvPr/>
            </p:nvSpPr>
            <p:spPr>
              <a:xfrm>
                <a:off x="7485150" y="4227625"/>
                <a:ext cx="13350" cy="57550"/>
              </a:xfrm>
              <a:custGeom>
                <a:avLst/>
                <a:gdLst/>
                <a:ahLst/>
                <a:cxnLst/>
                <a:rect l="l" t="t" r="r" b="b"/>
                <a:pathLst>
                  <a:path w="534" h="2302" extrusionOk="0">
                    <a:moveTo>
                      <a:pt x="534" y="0"/>
                    </a:moveTo>
                    <a:lnTo>
                      <a:pt x="534" y="0"/>
                    </a:lnTo>
                    <a:cubicBezTo>
                      <a:pt x="467" y="67"/>
                      <a:pt x="400" y="167"/>
                      <a:pt x="367" y="234"/>
                    </a:cubicBezTo>
                    <a:cubicBezTo>
                      <a:pt x="300" y="334"/>
                      <a:pt x="267" y="401"/>
                      <a:pt x="234" y="501"/>
                    </a:cubicBezTo>
                    <a:cubicBezTo>
                      <a:pt x="134" y="701"/>
                      <a:pt x="67" y="901"/>
                      <a:pt x="33" y="1101"/>
                    </a:cubicBezTo>
                    <a:cubicBezTo>
                      <a:pt x="0" y="1301"/>
                      <a:pt x="0" y="1501"/>
                      <a:pt x="0" y="1702"/>
                    </a:cubicBezTo>
                    <a:cubicBezTo>
                      <a:pt x="33" y="1902"/>
                      <a:pt x="100" y="2102"/>
                      <a:pt x="200" y="2302"/>
                    </a:cubicBezTo>
                    <a:cubicBezTo>
                      <a:pt x="134" y="1902"/>
                      <a:pt x="167" y="1501"/>
                      <a:pt x="234" y="1134"/>
                    </a:cubicBezTo>
                    <a:cubicBezTo>
                      <a:pt x="267" y="934"/>
                      <a:pt x="334" y="734"/>
                      <a:pt x="367" y="567"/>
                    </a:cubicBezTo>
                    <a:lnTo>
                      <a:pt x="467" y="267"/>
                    </a:lnTo>
                    <a:cubicBezTo>
                      <a:pt x="500" y="167"/>
                      <a:pt x="500" y="100"/>
                      <a:pt x="5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34"/>
              <p:cNvSpPr/>
              <p:nvPr/>
            </p:nvSpPr>
            <p:spPr>
              <a:xfrm>
                <a:off x="6610350" y="4132625"/>
                <a:ext cx="224350" cy="167575"/>
              </a:xfrm>
              <a:custGeom>
                <a:avLst/>
                <a:gdLst/>
                <a:ahLst/>
                <a:cxnLst/>
                <a:rect l="l" t="t" r="r" b="b"/>
                <a:pathLst>
                  <a:path w="8974" h="6703" extrusionOk="0">
                    <a:moveTo>
                      <a:pt x="5918" y="0"/>
                    </a:moveTo>
                    <a:cubicBezTo>
                      <a:pt x="3766" y="0"/>
                      <a:pt x="1084" y="481"/>
                      <a:pt x="0" y="2666"/>
                    </a:cubicBezTo>
                    <a:cubicBezTo>
                      <a:pt x="67" y="3233"/>
                      <a:pt x="201" y="3700"/>
                      <a:pt x="367" y="4034"/>
                    </a:cubicBezTo>
                    <a:cubicBezTo>
                      <a:pt x="701" y="4801"/>
                      <a:pt x="1635" y="5802"/>
                      <a:pt x="3370" y="6702"/>
                    </a:cubicBezTo>
                    <a:cubicBezTo>
                      <a:pt x="3370" y="6702"/>
                      <a:pt x="1535" y="3900"/>
                      <a:pt x="2702" y="2066"/>
                    </a:cubicBezTo>
                    <a:cubicBezTo>
                      <a:pt x="3760" y="355"/>
                      <a:pt x="8295" y="297"/>
                      <a:pt x="8906" y="297"/>
                    </a:cubicBezTo>
                    <a:cubicBezTo>
                      <a:pt x="8950" y="297"/>
                      <a:pt x="8974" y="298"/>
                      <a:pt x="8974" y="298"/>
                    </a:cubicBezTo>
                    <a:cubicBezTo>
                      <a:pt x="8974" y="298"/>
                      <a:pt x="7610" y="0"/>
                      <a:pt x="591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34"/>
              <p:cNvSpPr/>
              <p:nvPr/>
            </p:nvSpPr>
            <p:spPr>
              <a:xfrm>
                <a:off x="6722925" y="4004050"/>
                <a:ext cx="111775" cy="69200"/>
              </a:xfrm>
              <a:custGeom>
                <a:avLst/>
                <a:gdLst/>
                <a:ahLst/>
                <a:cxnLst/>
                <a:rect l="l" t="t" r="r" b="b"/>
                <a:pathLst>
                  <a:path w="4471" h="2768" extrusionOk="0">
                    <a:moveTo>
                      <a:pt x="2384" y="0"/>
                    </a:moveTo>
                    <a:cubicBezTo>
                      <a:pt x="1702" y="0"/>
                      <a:pt x="833" y="208"/>
                      <a:pt x="368" y="704"/>
                    </a:cubicBezTo>
                    <a:cubicBezTo>
                      <a:pt x="67" y="971"/>
                      <a:pt x="1" y="1338"/>
                      <a:pt x="101" y="1671"/>
                    </a:cubicBezTo>
                    <a:cubicBezTo>
                      <a:pt x="167" y="1905"/>
                      <a:pt x="334" y="2105"/>
                      <a:pt x="568" y="2272"/>
                    </a:cubicBezTo>
                    <a:cubicBezTo>
                      <a:pt x="1081" y="2596"/>
                      <a:pt x="1726" y="2767"/>
                      <a:pt x="2361" y="2767"/>
                    </a:cubicBezTo>
                    <a:cubicBezTo>
                      <a:pt x="2509" y="2767"/>
                      <a:pt x="2657" y="2758"/>
                      <a:pt x="2803" y="2739"/>
                    </a:cubicBezTo>
                    <a:cubicBezTo>
                      <a:pt x="3436" y="2605"/>
                      <a:pt x="4437" y="2272"/>
                      <a:pt x="4471" y="1471"/>
                    </a:cubicBezTo>
                    <a:cubicBezTo>
                      <a:pt x="4471" y="471"/>
                      <a:pt x="3370" y="70"/>
                      <a:pt x="2536" y="4"/>
                    </a:cubicBezTo>
                    <a:cubicBezTo>
                      <a:pt x="2487" y="1"/>
                      <a:pt x="2436" y="0"/>
                      <a:pt x="23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1" name="Google Shape;2141;p34"/>
              <p:cNvSpPr/>
              <p:nvPr/>
            </p:nvSpPr>
            <p:spPr>
              <a:xfrm>
                <a:off x="8190650" y="2970875"/>
                <a:ext cx="100100" cy="82925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3317" extrusionOk="0">
                    <a:moveTo>
                      <a:pt x="1436" y="1"/>
                    </a:moveTo>
                    <a:cubicBezTo>
                      <a:pt x="1368" y="1"/>
                      <a:pt x="1301" y="1"/>
                      <a:pt x="1234" y="1"/>
                    </a:cubicBezTo>
                    <a:cubicBezTo>
                      <a:pt x="968" y="1"/>
                      <a:pt x="667" y="34"/>
                      <a:pt x="434" y="201"/>
                    </a:cubicBezTo>
                    <a:cubicBezTo>
                      <a:pt x="167" y="335"/>
                      <a:pt x="0" y="635"/>
                      <a:pt x="100" y="902"/>
                    </a:cubicBezTo>
                    <a:cubicBezTo>
                      <a:pt x="200" y="1202"/>
                      <a:pt x="534" y="1302"/>
                      <a:pt x="834" y="1402"/>
                    </a:cubicBezTo>
                    <a:cubicBezTo>
                      <a:pt x="1234" y="1535"/>
                      <a:pt x="1668" y="1702"/>
                      <a:pt x="1802" y="2102"/>
                    </a:cubicBezTo>
                    <a:cubicBezTo>
                      <a:pt x="1868" y="2269"/>
                      <a:pt x="1868" y="2436"/>
                      <a:pt x="1935" y="2603"/>
                    </a:cubicBezTo>
                    <a:cubicBezTo>
                      <a:pt x="2068" y="2970"/>
                      <a:pt x="2402" y="3270"/>
                      <a:pt x="2802" y="3303"/>
                    </a:cubicBezTo>
                    <a:cubicBezTo>
                      <a:pt x="2854" y="3312"/>
                      <a:pt x="2905" y="3316"/>
                      <a:pt x="2956" y="3316"/>
                    </a:cubicBezTo>
                    <a:cubicBezTo>
                      <a:pt x="3302" y="3316"/>
                      <a:pt x="3628" y="3123"/>
                      <a:pt x="3803" y="2803"/>
                    </a:cubicBezTo>
                    <a:cubicBezTo>
                      <a:pt x="3903" y="2636"/>
                      <a:pt x="3970" y="2403"/>
                      <a:pt x="3970" y="2169"/>
                    </a:cubicBezTo>
                    <a:cubicBezTo>
                      <a:pt x="4003" y="1669"/>
                      <a:pt x="3903" y="1202"/>
                      <a:pt x="3636" y="802"/>
                    </a:cubicBezTo>
                    <a:cubicBezTo>
                      <a:pt x="3142" y="29"/>
                      <a:pt x="2276" y="1"/>
                      <a:pt x="14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2" name="Google Shape;2142;p34"/>
              <p:cNvSpPr/>
              <p:nvPr/>
            </p:nvSpPr>
            <p:spPr>
              <a:xfrm>
                <a:off x="8209000" y="2941200"/>
                <a:ext cx="34200" cy="19700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788" extrusionOk="0">
                    <a:moveTo>
                      <a:pt x="735" y="1"/>
                    </a:moveTo>
                    <a:cubicBezTo>
                      <a:pt x="634" y="1"/>
                      <a:pt x="531" y="8"/>
                      <a:pt x="434" y="20"/>
                    </a:cubicBezTo>
                    <a:cubicBezTo>
                      <a:pt x="300" y="54"/>
                      <a:pt x="167" y="121"/>
                      <a:pt x="100" y="221"/>
                    </a:cubicBezTo>
                    <a:cubicBezTo>
                      <a:pt x="0" y="321"/>
                      <a:pt x="0" y="454"/>
                      <a:pt x="33" y="588"/>
                    </a:cubicBezTo>
                    <a:cubicBezTo>
                      <a:pt x="134" y="721"/>
                      <a:pt x="334" y="754"/>
                      <a:pt x="500" y="788"/>
                    </a:cubicBezTo>
                    <a:cubicBezTo>
                      <a:pt x="634" y="788"/>
                      <a:pt x="767" y="754"/>
                      <a:pt x="867" y="754"/>
                    </a:cubicBezTo>
                    <a:cubicBezTo>
                      <a:pt x="1001" y="721"/>
                      <a:pt x="1101" y="721"/>
                      <a:pt x="1201" y="621"/>
                    </a:cubicBezTo>
                    <a:cubicBezTo>
                      <a:pt x="1301" y="554"/>
                      <a:pt x="1368" y="387"/>
                      <a:pt x="1368" y="254"/>
                    </a:cubicBezTo>
                    <a:cubicBezTo>
                      <a:pt x="1368" y="221"/>
                      <a:pt x="1368" y="187"/>
                      <a:pt x="1334" y="154"/>
                    </a:cubicBezTo>
                    <a:cubicBezTo>
                      <a:pt x="1301" y="121"/>
                      <a:pt x="1268" y="121"/>
                      <a:pt x="1234" y="87"/>
                    </a:cubicBezTo>
                    <a:cubicBezTo>
                      <a:pt x="1086" y="24"/>
                      <a:pt x="911" y="1"/>
                      <a:pt x="73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3" name="Google Shape;2143;p34"/>
              <p:cNvSpPr/>
              <p:nvPr/>
            </p:nvSpPr>
            <p:spPr>
              <a:xfrm>
                <a:off x="8277375" y="2946600"/>
                <a:ext cx="29800" cy="26325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053" extrusionOk="0">
                    <a:moveTo>
                      <a:pt x="765" y="0"/>
                    </a:moveTo>
                    <a:cubicBezTo>
                      <a:pt x="661" y="0"/>
                      <a:pt x="546" y="18"/>
                      <a:pt x="434" y="38"/>
                    </a:cubicBezTo>
                    <a:cubicBezTo>
                      <a:pt x="267" y="71"/>
                      <a:pt x="101" y="105"/>
                      <a:pt x="34" y="238"/>
                    </a:cubicBezTo>
                    <a:cubicBezTo>
                      <a:pt x="0" y="372"/>
                      <a:pt x="34" y="472"/>
                      <a:pt x="67" y="572"/>
                    </a:cubicBezTo>
                    <a:cubicBezTo>
                      <a:pt x="134" y="672"/>
                      <a:pt x="234" y="738"/>
                      <a:pt x="301" y="839"/>
                    </a:cubicBezTo>
                    <a:cubicBezTo>
                      <a:pt x="367" y="905"/>
                      <a:pt x="434" y="939"/>
                      <a:pt x="501" y="1005"/>
                    </a:cubicBezTo>
                    <a:cubicBezTo>
                      <a:pt x="595" y="1029"/>
                      <a:pt x="673" y="1053"/>
                      <a:pt x="757" y="1053"/>
                    </a:cubicBezTo>
                    <a:cubicBezTo>
                      <a:pt x="792" y="1053"/>
                      <a:pt x="829" y="1048"/>
                      <a:pt x="868" y="1039"/>
                    </a:cubicBezTo>
                    <a:cubicBezTo>
                      <a:pt x="901" y="1039"/>
                      <a:pt x="934" y="1039"/>
                      <a:pt x="968" y="1005"/>
                    </a:cubicBezTo>
                    <a:cubicBezTo>
                      <a:pt x="1035" y="1005"/>
                      <a:pt x="1068" y="939"/>
                      <a:pt x="1101" y="905"/>
                    </a:cubicBezTo>
                    <a:cubicBezTo>
                      <a:pt x="1168" y="772"/>
                      <a:pt x="1168" y="605"/>
                      <a:pt x="1168" y="438"/>
                    </a:cubicBezTo>
                    <a:cubicBezTo>
                      <a:pt x="1191" y="90"/>
                      <a:pt x="1005" y="0"/>
                      <a:pt x="76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4" name="Google Shape;2144;p34"/>
              <p:cNvSpPr/>
              <p:nvPr/>
            </p:nvSpPr>
            <p:spPr>
              <a:xfrm>
                <a:off x="8306550" y="3005875"/>
                <a:ext cx="22550" cy="26250"/>
              </a:xfrm>
              <a:custGeom>
                <a:avLst/>
                <a:gdLst/>
                <a:ahLst/>
                <a:cxnLst/>
                <a:rect l="l" t="t" r="r" b="b"/>
                <a:pathLst>
                  <a:path w="902" h="1050" extrusionOk="0">
                    <a:moveTo>
                      <a:pt x="496" y="0"/>
                    </a:moveTo>
                    <a:cubicBezTo>
                      <a:pt x="186" y="0"/>
                      <a:pt x="1" y="379"/>
                      <a:pt x="1" y="636"/>
                    </a:cubicBezTo>
                    <a:cubicBezTo>
                      <a:pt x="1" y="736"/>
                      <a:pt x="1" y="836"/>
                      <a:pt x="68" y="936"/>
                    </a:cubicBezTo>
                    <a:cubicBezTo>
                      <a:pt x="101" y="969"/>
                      <a:pt x="168" y="1003"/>
                      <a:pt x="234" y="1003"/>
                    </a:cubicBezTo>
                    <a:cubicBezTo>
                      <a:pt x="305" y="1026"/>
                      <a:pt x="376" y="1050"/>
                      <a:pt x="447" y="1050"/>
                    </a:cubicBezTo>
                    <a:cubicBezTo>
                      <a:pt x="476" y="1050"/>
                      <a:pt x="505" y="1046"/>
                      <a:pt x="535" y="1036"/>
                    </a:cubicBezTo>
                    <a:cubicBezTo>
                      <a:pt x="668" y="1003"/>
                      <a:pt x="768" y="903"/>
                      <a:pt x="802" y="769"/>
                    </a:cubicBezTo>
                    <a:cubicBezTo>
                      <a:pt x="902" y="502"/>
                      <a:pt x="902" y="35"/>
                      <a:pt x="535" y="2"/>
                    </a:cubicBezTo>
                    <a:cubicBezTo>
                      <a:pt x="521" y="1"/>
                      <a:pt x="509" y="0"/>
                      <a:pt x="4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5" name="Google Shape;2145;p34"/>
              <p:cNvSpPr/>
              <p:nvPr/>
            </p:nvSpPr>
            <p:spPr>
              <a:xfrm>
                <a:off x="6669550" y="3799475"/>
                <a:ext cx="48400" cy="2037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815" extrusionOk="0">
                    <a:moveTo>
                      <a:pt x="1247" y="1"/>
                    </a:moveTo>
                    <a:cubicBezTo>
                      <a:pt x="1110" y="1"/>
                      <a:pt x="981" y="32"/>
                      <a:pt x="835" y="81"/>
                    </a:cubicBezTo>
                    <a:cubicBezTo>
                      <a:pt x="668" y="147"/>
                      <a:pt x="501" y="214"/>
                      <a:pt x="334" y="348"/>
                    </a:cubicBezTo>
                    <a:cubicBezTo>
                      <a:pt x="201" y="481"/>
                      <a:pt x="68" y="614"/>
                      <a:pt x="1" y="815"/>
                    </a:cubicBezTo>
                    <a:cubicBezTo>
                      <a:pt x="301" y="548"/>
                      <a:pt x="601" y="381"/>
                      <a:pt x="901" y="281"/>
                    </a:cubicBezTo>
                    <a:cubicBezTo>
                      <a:pt x="1068" y="214"/>
                      <a:pt x="1235" y="181"/>
                      <a:pt x="1402" y="147"/>
                    </a:cubicBezTo>
                    <a:cubicBezTo>
                      <a:pt x="1502" y="147"/>
                      <a:pt x="1602" y="147"/>
                      <a:pt x="1669" y="114"/>
                    </a:cubicBezTo>
                    <a:lnTo>
                      <a:pt x="1936" y="114"/>
                    </a:lnTo>
                    <a:cubicBezTo>
                      <a:pt x="1869" y="81"/>
                      <a:pt x="1769" y="47"/>
                      <a:pt x="1669" y="14"/>
                    </a:cubicBezTo>
                    <a:lnTo>
                      <a:pt x="1402" y="14"/>
                    </a:lnTo>
                    <a:cubicBezTo>
                      <a:pt x="1348" y="5"/>
                      <a:pt x="1297" y="1"/>
                      <a:pt x="12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6" name="Google Shape;2146;p34"/>
              <p:cNvSpPr/>
              <p:nvPr/>
            </p:nvSpPr>
            <p:spPr>
              <a:xfrm>
                <a:off x="6973100" y="3170200"/>
                <a:ext cx="109275" cy="109250"/>
              </a:xfrm>
              <a:custGeom>
                <a:avLst/>
                <a:gdLst/>
                <a:ahLst/>
                <a:cxnLst/>
                <a:rect l="l" t="t" r="r" b="b"/>
                <a:pathLst>
                  <a:path w="4371" h="4370" extrusionOk="0">
                    <a:moveTo>
                      <a:pt x="1135" y="0"/>
                    </a:moveTo>
                    <a:cubicBezTo>
                      <a:pt x="1135" y="434"/>
                      <a:pt x="1035" y="834"/>
                      <a:pt x="935" y="1268"/>
                    </a:cubicBezTo>
                    <a:cubicBezTo>
                      <a:pt x="735" y="1902"/>
                      <a:pt x="434" y="2502"/>
                      <a:pt x="201" y="3136"/>
                    </a:cubicBezTo>
                    <a:cubicBezTo>
                      <a:pt x="68" y="3470"/>
                      <a:pt x="1" y="3937"/>
                      <a:pt x="268" y="4203"/>
                    </a:cubicBezTo>
                    <a:cubicBezTo>
                      <a:pt x="385" y="4321"/>
                      <a:pt x="559" y="4369"/>
                      <a:pt x="744" y="4369"/>
                    </a:cubicBezTo>
                    <a:cubicBezTo>
                      <a:pt x="875" y="4369"/>
                      <a:pt x="1011" y="4345"/>
                      <a:pt x="1135" y="4303"/>
                    </a:cubicBezTo>
                    <a:cubicBezTo>
                      <a:pt x="1602" y="4137"/>
                      <a:pt x="2002" y="3870"/>
                      <a:pt x="2369" y="3536"/>
                    </a:cubicBezTo>
                    <a:cubicBezTo>
                      <a:pt x="3270" y="2736"/>
                      <a:pt x="3970" y="1702"/>
                      <a:pt x="4371" y="534"/>
                    </a:cubicBezTo>
                    <a:cubicBezTo>
                      <a:pt x="3370" y="367"/>
                      <a:pt x="2269" y="201"/>
                      <a:pt x="11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7" name="Google Shape;2147;p34"/>
              <p:cNvSpPr/>
              <p:nvPr/>
            </p:nvSpPr>
            <p:spPr>
              <a:xfrm>
                <a:off x="6794650" y="3218325"/>
                <a:ext cx="142150" cy="137025"/>
              </a:xfrm>
              <a:custGeom>
                <a:avLst/>
                <a:gdLst/>
                <a:ahLst/>
                <a:cxnLst/>
                <a:rect l="l" t="t" r="r" b="b"/>
                <a:pathLst>
                  <a:path w="5686" h="5481" extrusionOk="0">
                    <a:moveTo>
                      <a:pt x="4787" y="0"/>
                    </a:moveTo>
                    <a:cubicBezTo>
                      <a:pt x="4716" y="0"/>
                      <a:pt x="4633" y="14"/>
                      <a:pt x="4537" y="43"/>
                    </a:cubicBezTo>
                    <a:cubicBezTo>
                      <a:pt x="3870" y="277"/>
                      <a:pt x="3436" y="811"/>
                      <a:pt x="3036" y="1344"/>
                    </a:cubicBezTo>
                    <a:cubicBezTo>
                      <a:pt x="2902" y="1578"/>
                      <a:pt x="2736" y="1778"/>
                      <a:pt x="2569" y="2012"/>
                    </a:cubicBezTo>
                    <a:cubicBezTo>
                      <a:pt x="2269" y="2412"/>
                      <a:pt x="1968" y="2812"/>
                      <a:pt x="1602" y="3179"/>
                    </a:cubicBezTo>
                    <a:cubicBezTo>
                      <a:pt x="1135" y="3713"/>
                      <a:pt x="601" y="4180"/>
                      <a:pt x="0" y="4580"/>
                    </a:cubicBezTo>
                    <a:cubicBezTo>
                      <a:pt x="734" y="4880"/>
                      <a:pt x="1535" y="5180"/>
                      <a:pt x="2402" y="5481"/>
                    </a:cubicBezTo>
                    <a:cubicBezTo>
                      <a:pt x="3269" y="4613"/>
                      <a:pt x="4037" y="3713"/>
                      <a:pt x="4570" y="2545"/>
                    </a:cubicBezTo>
                    <a:cubicBezTo>
                      <a:pt x="4756" y="2174"/>
                      <a:pt x="5685" y="0"/>
                      <a:pt x="47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8" name="Google Shape;2148;p34"/>
              <p:cNvSpPr/>
              <p:nvPr/>
            </p:nvSpPr>
            <p:spPr>
              <a:xfrm>
                <a:off x="7598550" y="3778975"/>
                <a:ext cx="85075" cy="34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368" extrusionOk="0">
                    <a:moveTo>
                      <a:pt x="701" y="0"/>
                    </a:moveTo>
                    <a:lnTo>
                      <a:pt x="601" y="467"/>
                    </a:lnTo>
                    <a:cubicBezTo>
                      <a:pt x="568" y="634"/>
                      <a:pt x="501" y="801"/>
                      <a:pt x="434" y="934"/>
                    </a:cubicBezTo>
                    <a:cubicBezTo>
                      <a:pt x="401" y="1001"/>
                      <a:pt x="368" y="1101"/>
                      <a:pt x="301" y="1134"/>
                    </a:cubicBezTo>
                    <a:cubicBezTo>
                      <a:pt x="301" y="1168"/>
                      <a:pt x="268" y="1168"/>
                      <a:pt x="268" y="1168"/>
                    </a:cubicBezTo>
                    <a:lnTo>
                      <a:pt x="234" y="1168"/>
                    </a:lnTo>
                    <a:cubicBezTo>
                      <a:pt x="234" y="1168"/>
                      <a:pt x="201" y="1134"/>
                      <a:pt x="201" y="1101"/>
                    </a:cubicBezTo>
                    <a:cubicBezTo>
                      <a:pt x="134" y="967"/>
                      <a:pt x="134" y="767"/>
                      <a:pt x="134" y="601"/>
                    </a:cubicBezTo>
                    <a:cubicBezTo>
                      <a:pt x="167" y="434"/>
                      <a:pt x="167" y="267"/>
                      <a:pt x="201" y="67"/>
                    </a:cubicBezTo>
                    <a:lnTo>
                      <a:pt x="201" y="67"/>
                    </a:lnTo>
                    <a:cubicBezTo>
                      <a:pt x="134" y="267"/>
                      <a:pt x="101" y="434"/>
                      <a:pt x="67" y="601"/>
                    </a:cubicBezTo>
                    <a:cubicBezTo>
                      <a:pt x="34" y="801"/>
                      <a:pt x="1" y="967"/>
                      <a:pt x="67" y="1168"/>
                    </a:cubicBezTo>
                    <a:cubicBezTo>
                      <a:pt x="101" y="1201"/>
                      <a:pt x="134" y="1268"/>
                      <a:pt x="201" y="1301"/>
                    </a:cubicBezTo>
                    <a:lnTo>
                      <a:pt x="301" y="1301"/>
                    </a:lnTo>
                    <a:cubicBezTo>
                      <a:pt x="334" y="1301"/>
                      <a:pt x="368" y="1268"/>
                      <a:pt x="401" y="1268"/>
                    </a:cubicBezTo>
                    <a:cubicBezTo>
                      <a:pt x="468" y="1168"/>
                      <a:pt x="534" y="1101"/>
                      <a:pt x="568" y="1034"/>
                    </a:cubicBezTo>
                    <a:cubicBezTo>
                      <a:pt x="607" y="968"/>
                      <a:pt x="642" y="897"/>
                      <a:pt x="671" y="825"/>
                    </a:cubicBezTo>
                    <a:lnTo>
                      <a:pt x="671" y="825"/>
                    </a:lnTo>
                    <a:cubicBezTo>
                      <a:pt x="690" y="875"/>
                      <a:pt x="712" y="923"/>
                      <a:pt x="735" y="967"/>
                    </a:cubicBezTo>
                    <a:cubicBezTo>
                      <a:pt x="801" y="1134"/>
                      <a:pt x="935" y="1301"/>
                      <a:pt x="1135" y="1368"/>
                    </a:cubicBezTo>
                    <a:lnTo>
                      <a:pt x="1235" y="1368"/>
                    </a:lnTo>
                    <a:cubicBezTo>
                      <a:pt x="1268" y="1368"/>
                      <a:pt x="1302" y="1334"/>
                      <a:pt x="1335" y="1334"/>
                    </a:cubicBezTo>
                    <a:cubicBezTo>
                      <a:pt x="1402" y="1301"/>
                      <a:pt x="1435" y="1234"/>
                      <a:pt x="1435" y="1201"/>
                    </a:cubicBezTo>
                    <a:cubicBezTo>
                      <a:pt x="1502" y="1101"/>
                      <a:pt x="1502" y="1034"/>
                      <a:pt x="1502" y="934"/>
                    </a:cubicBezTo>
                    <a:cubicBezTo>
                      <a:pt x="1525" y="818"/>
                      <a:pt x="1532" y="702"/>
                      <a:pt x="1534" y="585"/>
                    </a:cubicBezTo>
                    <a:lnTo>
                      <a:pt x="1534" y="585"/>
                    </a:lnTo>
                    <a:cubicBezTo>
                      <a:pt x="1659" y="631"/>
                      <a:pt x="1788" y="667"/>
                      <a:pt x="1935" y="667"/>
                    </a:cubicBezTo>
                    <a:cubicBezTo>
                      <a:pt x="2136" y="667"/>
                      <a:pt x="2302" y="667"/>
                      <a:pt x="2502" y="634"/>
                    </a:cubicBezTo>
                    <a:cubicBezTo>
                      <a:pt x="2569" y="601"/>
                      <a:pt x="2669" y="601"/>
                      <a:pt x="2736" y="567"/>
                    </a:cubicBezTo>
                    <a:cubicBezTo>
                      <a:pt x="2836" y="500"/>
                      <a:pt x="2903" y="467"/>
                      <a:pt x="3003" y="434"/>
                    </a:cubicBezTo>
                    <a:cubicBezTo>
                      <a:pt x="3136" y="334"/>
                      <a:pt x="3270" y="200"/>
                      <a:pt x="3403" y="100"/>
                    </a:cubicBezTo>
                    <a:lnTo>
                      <a:pt x="3403" y="100"/>
                    </a:lnTo>
                    <a:cubicBezTo>
                      <a:pt x="3270" y="200"/>
                      <a:pt x="3136" y="300"/>
                      <a:pt x="2969" y="367"/>
                    </a:cubicBezTo>
                    <a:cubicBezTo>
                      <a:pt x="2803" y="434"/>
                      <a:pt x="2636" y="467"/>
                      <a:pt x="2469" y="500"/>
                    </a:cubicBezTo>
                    <a:cubicBezTo>
                      <a:pt x="2386" y="517"/>
                      <a:pt x="2302" y="526"/>
                      <a:pt x="2219" y="526"/>
                    </a:cubicBezTo>
                    <a:cubicBezTo>
                      <a:pt x="2136" y="526"/>
                      <a:pt x="2052" y="517"/>
                      <a:pt x="1969" y="500"/>
                    </a:cubicBezTo>
                    <a:cubicBezTo>
                      <a:pt x="1802" y="467"/>
                      <a:pt x="1635" y="434"/>
                      <a:pt x="1468" y="367"/>
                    </a:cubicBezTo>
                    <a:lnTo>
                      <a:pt x="1335" y="300"/>
                    </a:lnTo>
                    <a:lnTo>
                      <a:pt x="1335" y="467"/>
                    </a:lnTo>
                    <a:cubicBezTo>
                      <a:pt x="1335" y="601"/>
                      <a:pt x="1335" y="767"/>
                      <a:pt x="1302" y="901"/>
                    </a:cubicBezTo>
                    <a:cubicBezTo>
                      <a:pt x="1302" y="967"/>
                      <a:pt x="1268" y="1034"/>
                      <a:pt x="1268" y="1101"/>
                    </a:cubicBezTo>
                    <a:cubicBezTo>
                      <a:pt x="1235" y="1134"/>
                      <a:pt x="1235" y="1134"/>
                      <a:pt x="1235" y="1134"/>
                    </a:cubicBezTo>
                    <a:cubicBezTo>
                      <a:pt x="1213" y="1134"/>
                      <a:pt x="1205" y="1149"/>
                      <a:pt x="1203" y="1149"/>
                    </a:cubicBezTo>
                    <a:cubicBezTo>
                      <a:pt x="1202" y="1149"/>
                      <a:pt x="1202" y="1145"/>
                      <a:pt x="1202" y="1134"/>
                    </a:cubicBezTo>
                    <a:cubicBezTo>
                      <a:pt x="1101" y="1101"/>
                      <a:pt x="968" y="1001"/>
                      <a:pt x="935" y="867"/>
                    </a:cubicBezTo>
                    <a:cubicBezTo>
                      <a:pt x="868" y="767"/>
                      <a:pt x="801" y="601"/>
                      <a:pt x="801" y="467"/>
                    </a:cubicBezTo>
                    <a:lnTo>
                      <a:pt x="70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9" name="Google Shape;2149;p34"/>
              <p:cNvSpPr/>
              <p:nvPr/>
            </p:nvSpPr>
            <p:spPr>
              <a:xfrm>
                <a:off x="7761175" y="3402875"/>
                <a:ext cx="225175" cy="123825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4953" extrusionOk="0">
                    <a:moveTo>
                      <a:pt x="8206" y="0"/>
                    </a:moveTo>
                    <a:cubicBezTo>
                      <a:pt x="7572" y="400"/>
                      <a:pt x="6939" y="801"/>
                      <a:pt x="6271" y="1168"/>
                    </a:cubicBezTo>
                    <a:cubicBezTo>
                      <a:pt x="5438" y="1601"/>
                      <a:pt x="4570" y="1968"/>
                      <a:pt x="3670" y="2268"/>
                    </a:cubicBezTo>
                    <a:cubicBezTo>
                      <a:pt x="3503" y="2335"/>
                      <a:pt x="3336" y="2402"/>
                      <a:pt x="3169" y="2435"/>
                    </a:cubicBezTo>
                    <a:cubicBezTo>
                      <a:pt x="2469" y="2669"/>
                      <a:pt x="1768" y="2769"/>
                      <a:pt x="1134" y="3102"/>
                    </a:cubicBezTo>
                    <a:cubicBezTo>
                      <a:pt x="367" y="3469"/>
                      <a:pt x="0" y="4370"/>
                      <a:pt x="934" y="4770"/>
                    </a:cubicBezTo>
                    <a:cubicBezTo>
                      <a:pt x="1245" y="4905"/>
                      <a:pt x="1632" y="4953"/>
                      <a:pt x="2040" y="4953"/>
                    </a:cubicBezTo>
                    <a:cubicBezTo>
                      <a:pt x="2640" y="4953"/>
                      <a:pt x="3287" y="4850"/>
                      <a:pt x="3803" y="4770"/>
                    </a:cubicBezTo>
                    <a:cubicBezTo>
                      <a:pt x="3903" y="4737"/>
                      <a:pt x="4003" y="4737"/>
                      <a:pt x="4070" y="4703"/>
                    </a:cubicBezTo>
                    <a:cubicBezTo>
                      <a:pt x="5438" y="4470"/>
                      <a:pt x="6738" y="4070"/>
                      <a:pt x="7939" y="3436"/>
                    </a:cubicBezTo>
                    <a:cubicBezTo>
                      <a:pt x="8273" y="3269"/>
                      <a:pt x="8640" y="3102"/>
                      <a:pt x="9007" y="2902"/>
                    </a:cubicBezTo>
                    <a:cubicBezTo>
                      <a:pt x="8773" y="1935"/>
                      <a:pt x="8506" y="967"/>
                      <a:pt x="82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0" name="Google Shape;2150;p34"/>
              <p:cNvSpPr/>
              <p:nvPr/>
            </p:nvSpPr>
            <p:spPr>
              <a:xfrm>
                <a:off x="7889600" y="3518775"/>
                <a:ext cx="116775" cy="93300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3732" extrusionOk="0">
                    <a:moveTo>
                      <a:pt x="4203" y="1"/>
                    </a:moveTo>
                    <a:cubicBezTo>
                      <a:pt x="4203" y="1"/>
                      <a:pt x="4203" y="1"/>
                      <a:pt x="4203" y="34"/>
                    </a:cubicBezTo>
                    <a:cubicBezTo>
                      <a:pt x="3736" y="268"/>
                      <a:pt x="3269" y="434"/>
                      <a:pt x="2802" y="601"/>
                    </a:cubicBezTo>
                    <a:cubicBezTo>
                      <a:pt x="2269" y="768"/>
                      <a:pt x="1735" y="868"/>
                      <a:pt x="1268" y="1135"/>
                    </a:cubicBezTo>
                    <a:cubicBezTo>
                      <a:pt x="267" y="1669"/>
                      <a:pt x="0" y="2803"/>
                      <a:pt x="1134" y="3303"/>
                    </a:cubicBezTo>
                    <a:cubicBezTo>
                      <a:pt x="1768" y="3578"/>
                      <a:pt x="2562" y="3732"/>
                      <a:pt x="3347" y="3732"/>
                    </a:cubicBezTo>
                    <a:cubicBezTo>
                      <a:pt x="3802" y="3732"/>
                      <a:pt x="4254" y="3680"/>
                      <a:pt x="4670" y="3570"/>
                    </a:cubicBezTo>
                    <a:cubicBezTo>
                      <a:pt x="4637" y="2369"/>
                      <a:pt x="4403" y="1202"/>
                      <a:pt x="42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1" name="Google Shape;2151;p34"/>
              <p:cNvSpPr/>
              <p:nvPr/>
            </p:nvSpPr>
            <p:spPr>
              <a:xfrm>
                <a:off x="7803700" y="3689825"/>
                <a:ext cx="197675" cy="92500"/>
              </a:xfrm>
              <a:custGeom>
                <a:avLst/>
                <a:gdLst/>
                <a:ahLst/>
                <a:cxnLst/>
                <a:rect l="l" t="t" r="r" b="b"/>
                <a:pathLst>
                  <a:path w="7907" h="3700" extrusionOk="0">
                    <a:moveTo>
                      <a:pt x="1262" y="0"/>
                    </a:moveTo>
                    <a:cubicBezTo>
                      <a:pt x="1050" y="0"/>
                      <a:pt x="837" y="23"/>
                      <a:pt x="634" y="97"/>
                    </a:cubicBezTo>
                    <a:cubicBezTo>
                      <a:pt x="301" y="230"/>
                      <a:pt x="1" y="597"/>
                      <a:pt x="67" y="964"/>
                    </a:cubicBezTo>
                    <a:cubicBezTo>
                      <a:pt x="134" y="1264"/>
                      <a:pt x="401" y="1498"/>
                      <a:pt x="634" y="1665"/>
                    </a:cubicBezTo>
                    <a:cubicBezTo>
                      <a:pt x="1402" y="2132"/>
                      <a:pt x="2202" y="2565"/>
                      <a:pt x="3036" y="2866"/>
                    </a:cubicBezTo>
                    <a:cubicBezTo>
                      <a:pt x="3603" y="3066"/>
                      <a:pt x="4170" y="3199"/>
                      <a:pt x="4771" y="3333"/>
                    </a:cubicBezTo>
                    <a:cubicBezTo>
                      <a:pt x="5538" y="3499"/>
                      <a:pt x="6305" y="3633"/>
                      <a:pt x="7106" y="3700"/>
                    </a:cubicBezTo>
                    <a:cubicBezTo>
                      <a:pt x="7406" y="2899"/>
                      <a:pt x="7639" y="2032"/>
                      <a:pt x="7773" y="1098"/>
                    </a:cubicBezTo>
                    <a:cubicBezTo>
                      <a:pt x="7839" y="797"/>
                      <a:pt x="7873" y="497"/>
                      <a:pt x="7906" y="230"/>
                    </a:cubicBezTo>
                    <a:lnTo>
                      <a:pt x="7906" y="230"/>
                    </a:lnTo>
                    <a:cubicBezTo>
                      <a:pt x="7239" y="397"/>
                      <a:pt x="6438" y="464"/>
                      <a:pt x="5738" y="464"/>
                    </a:cubicBezTo>
                    <a:cubicBezTo>
                      <a:pt x="4404" y="464"/>
                      <a:pt x="3103" y="197"/>
                      <a:pt x="1768" y="30"/>
                    </a:cubicBezTo>
                    <a:cubicBezTo>
                      <a:pt x="1604" y="15"/>
                      <a:pt x="1434" y="0"/>
                      <a:pt x="126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2" name="Google Shape;2152;p34"/>
              <p:cNvSpPr/>
              <p:nvPr/>
            </p:nvSpPr>
            <p:spPr>
              <a:xfrm>
                <a:off x="7822875" y="3824650"/>
                <a:ext cx="124275" cy="109450"/>
              </a:xfrm>
              <a:custGeom>
                <a:avLst/>
                <a:gdLst/>
                <a:ahLst/>
                <a:cxnLst/>
                <a:rect l="l" t="t" r="r" b="b"/>
                <a:pathLst>
                  <a:path w="4971" h="4378" extrusionOk="0">
                    <a:moveTo>
                      <a:pt x="1050" y="0"/>
                    </a:moveTo>
                    <a:cubicBezTo>
                      <a:pt x="724" y="0"/>
                      <a:pt x="435" y="99"/>
                      <a:pt x="268" y="375"/>
                    </a:cubicBezTo>
                    <a:cubicBezTo>
                      <a:pt x="1" y="742"/>
                      <a:pt x="234" y="1375"/>
                      <a:pt x="401" y="1742"/>
                    </a:cubicBezTo>
                    <a:cubicBezTo>
                      <a:pt x="635" y="2276"/>
                      <a:pt x="1001" y="2743"/>
                      <a:pt x="1402" y="3210"/>
                    </a:cubicBezTo>
                    <a:cubicBezTo>
                      <a:pt x="1602" y="3444"/>
                      <a:pt x="1835" y="3677"/>
                      <a:pt x="2102" y="3877"/>
                    </a:cubicBezTo>
                    <a:cubicBezTo>
                      <a:pt x="2236" y="3977"/>
                      <a:pt x="2469" y="4177"/>
                      <a:pt x="2769" y="4378"/>
                    </a:cubicBezTo>
                    <a:cubicBezTo>
                      <a:pt x="3570" y="3510"/>
                      <a:pt x="4304" y="2543"/>
                      <a:pt x="4971" y="1409"/>
                    </a:cubicBezTo>
                    <a:cubicBezTo>
                      <a:pt x="4270" y="1275"/>
                      <a:pt x="3670" y="1008"/>
                      <a:pt x="3003" y="675"/>
                    </a:cubicBezTo>
                    <a:lnTo>
                      <a:pt x="2703" y="508"/>
                    </a:lnTo>
                    <a:cubicBezTo>
                      <a:pt x="2339" y="316"/>
                      <a:pt x="1633" y="0"/>
                      <a:pt x="105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3" name="Google Shape;2153;p34"/>
              <p:cNvSpPr/>
              <p:nvPr/>
            </p:nvSpPr>
            <p:spPr>
              <a:xfrm>
                <a:off x="7715300" y="3888200"/>
                <a:ext cx="100925" cy="144300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5772" extrusionOk="0">
                    <a:moveTo>
                      <a:pt x="511" y="0"/>
                    </a:moveTo>
                    <a:cubicBezTo>
                      <a:pt x="1" y="0"/>
                      <a:pt x="1" y="1073"/>
                      <a:pt x="34" y="1402"/>
                    </a:cubicBezTo>
                    <a:cubicBezTo>
                      <a:pt x="34" y="1969"/>
                      <a:pt x="201" y="2503"/>
                      <a:pt x="401" y="3036"/>
                    </a:cubicBezTo>
                    <a:cubicBezTo>
                      <a:pt x="701" y="4004"/>
                      <a:pt x="1135" y="4938"/>
                      <a:pt x="1769" y="5738"/>
                    </a:cubicBezTo>
                    <a:cubicBezTo>
                      <a:pt x="1802" y="5738"/>
                      <a:pt x="1802" y="5772"/>
                      <a:pt x="1802" y="5772"/>
                    </a:cubicBezTo>
                    <a:cubicBezTo>
                      <a:pt x="2536" y="5405"/>
                      <a:pt x="3303" y="4971"/>
                      <a:pt x="4037" y="4437"/>
                    </a:cubicBezTo>
                    <a:cubicBezTo>
                      <a:pt x="3737" y="4071"/>
                      <a:pt x="3403" y="3704"/>
                      <a:pt x="3103" y="3337"/>
                    </a:cubicBezTo>
                    <a:cubicBezTo>
                      <a:pt x="3070" y="3270"/>
                      <a:pt x="3003" y="3203"/>
                      <a:pt x="2969" y="3136"/>
                    </a:cubicBezTo>
                    <a:cubicBezTo>
                      <a:pt x="2569" y="2603"/>
                      <a:pt x="2169" y="2036"/>
                      <a:pt x="1835" y="1435"/>
                    </a:cubicBezTo>
                    <a:cubicBezTo>
                      <a:pt x="1502" y="868"/>
                      <a:pt x="1268" y="34"/>
                      <a:pt x="534" y="1"/>
                    </a:cubicBezTo>
                    <a:cubicBezTo>
                      <a:pt x="526" y="0"/>
                      <a:pt x="519" y="0"/>
                      <a:pt x="51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4" name="Google Shape;2154;p34"/>
              <p:cNvSpPr/>
              <p:nvPr/>
            </p:nvSpPr>
            <p:spPr>
              <a:xfrm>
                <a:off x="7554350" y="4056675"/>
                <a:ext cx="51725" cy="33375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1335" extrusionOk="0">
                    <a:moveTo>
                      <a:pt x="234" y="0"/>
                    </a:moveTo>
                    <a:lnTo>
                      <a:pt x="401" y="701"/>
                    </a:lnTo>
                    <a:cubicBezTo>
                      <a:pt x="404" y="710"/>
                      <a:pt x="407" y="721"/>
                      <a:pt x="410" y="731"/>
                    </a:cubicBezTo>
                    <a:lnTo>
                      <a:pt x="410" y="731"/>
                    </a:lnTo>
                    <a:lnTo>
                      <a:pt x="401" y="734"/>
                    </a:lnTo>
                    <a:cubicBezTo>
                      <a:pt x="407" y="751"/>
                      <a:pt x="414" y="769"/>
                      <a:pt x="421" y="786"/>
                    </a:cubicBezTo>
                    <a:lnTo>
                      <a:pt x="421" y="786"/>
                    </a:lnTo>
                    <a:cubicBezTo>
                      <a:pt x="434" y="867"/>
                      <a:pt x="434" y="952"/>
                      <a:pt x="434" y="1001"/>
                    </a:cubicBezTo>
                    <a:cubicBezTo>
                      <a:pt x="434" y="1068"/>
                      <a:pt x="401" y="1101"/>
                      <a:pt x="401" y="1101"/>
                    </a:cubicBezTo>
                    <a:cubicBezTo>
                      <a:pt x="401" y="1134"/>
                      <a:pt x="368" y="1134"/>
                      <a:pt x="334" y="1134"/>
                    </a:cubicBezTo>
                    <a:cubicBezTo>
                      <a:pt x="234" y="1134"/>
                      <a:pt x="168" y="1034"/>
                      <a:pt x="134" y="934"/>
                    </a:cubicBezTo>
                    <a:cubicBezTo>
                      <a:pt x="67" y="867"/>
                      <a:pt x="34" y="734"/>
                      <a:pt x="1" y="634"/>
                    </a:cubicBezTo>
                    <a:lnTo>
                      <a:pt x="1" y="634"/>
                    </a:lnTo>
                    <a:cubicBezTo>
                      <a:pt x="1" y="767"/>
                      <a:pt x="34" y="867"/>
                      <a:pt x="34" y="967"/>
                    </a:cubicBezTo>
                    <a:cubicBezTo>
                      <a:pt x="101" y="1068"/>
                      <a:pt x="134" y="1201"/>
                      <a:pt x="268" y="1268"/>
                    </a:cubicBezTo>
                    <a:cubicBezTo>
                      <a:pt x="295" y="1281"/>
                      <a:pt x="329" y="1290"/>
                      <a:pt x="363" y="1290"/>
                    </a:cubicBezTo>
                    <a:cubicBezTo>
                      <a:pt x="412" y="1290"/>
                      <a:pt x="462" y="1273"/>
                      <a:pt x="501" y="1234"/>
                    </a:cubicBezTo>
                    <a:cubicBezTo>
                      <a:pt x="557" y="1178"/>
                      <a:pt x="566" y="1122"/>
                      <a:pt x="588" y="1065"/>
                    </a:cubicBezTo>
                    <a:lnTo>
                      <a:pt x="588" y="1065"/>
                    </a:lnTo>
                    <a:cubicBezTo>
                      <a:pt x="643" y="1155"/>
                      <a:pt x="682" y="1241"/>
                      <a:pt x="801" y="1301"/>
                    </a:cubicBezTo>
                    <a:cubicBezTo>
                      <a:pt x="835" y="1301"/>
                      <a:pt x="868" y="1334"/>
                      <a:pt x="935" y="1334"/>
                    </a:cubicBezTo>
                    <a:cubicBezTo>
                      <a:pt x="968" y="1334"/>
                      <a:pt x="1035" y="1301"/>
                      <a:pt x="1068" y="1301"/>
                    </a:cubicBezTo>
                    <a:cubicBezTo>
                      <a:pt x="1135" y="1268"/>
                      <a:pt x="1168" y="1168"/>
                      <a:pt x="1202" y="1101"/>
                    </a:cubicBezTo>
                    <a:cubicBezTo>
                      <a:pt x="1218" y="1053"/>
                      <a:pt x="1226" y="997"/>
                      <a:pt x="1230" y="941"/>
                    </a:cubicBezTo>
                    <a:lnTo>
                      <a:pt x="1230" y="941"/>
                    </a:lnTo>
                    <a:cubicBezTo>
                      <a:pt x="1252" y="950"/>
                      <a:pt x="1276" y="959"/>
                      <a:pt x="1302" y="967"/>
                    </a:cubicBezTo>
                    <a:cubicBezTo>
                      <a:pt x="1368" y="1034"/>
                      <a:pt x="1468" y="1034"/>
                      <a:pt x="1569" y="1068"/>
                    </a:cubicBezTo>
                    <a:cubicBezTo>
                      <a:pt x="1613" y="1076"/>
                      <a:pt x="1660" y="1081"/>
                      <a:pt x="1708" y="1081"/>
                    </a:cubicBezTo>
                    <a:cubicBezTo>
                      <a:pt x="1838" y="1081"/>
                      <a:pt x="1971" y="1050"/>
                      <a:pt x="2069" y="1001"/>
                    </a:cubicBezTo>
                    <a:lnTo>
                      <a:pt x="1835" y="1001"/>
                    </a:lnTo>
                    <a:cubicBezTo>
                      <a:pt x="1735" y="1001"/>
                      <a:pt x="1669" y="967"/>
                      <a:pt x="1602" y="934"/>
                    </a:cubicBezTo>
                    <a:cubicBezTo>
                      <a:pt x="1535" y="901"/>
                      <a:pt x="1435" y="867"/>
                      <a:pt x="1368" y="834"/>
                    </a:cubicBezTo>
                    <a:cubicBezTo>
                      <a:pt x="1302" y="801"/>
                      <a:pt x="1235" y="734"/>
                      <a:pt x="1202" y="701"/>
                    </a:cubicBezTo>
                    <a:lnTo>
                      <a:pt x="1001" y="534"/>
                    </a:lnTo>
                    <a:lnTo>
                      <a:pt x="1001" y="534"/>
                    </a:lnTo>
                    <a:lnTo>
                      <a:pt x="1035" y="767"/>
                    </a:lnTo>
                    <a:cubicBezTo>
                      <a:pt x="1035" y="867"/>
                      <a:pt x="1035" y="967"/>
                      <a:pt x="1001" y="1034"/>
                    </a:cubicBezTo>
                    <a:cubicBezTo>
                      <a:pt x="1001" y="1068"/>
                      <a:pt x="968" y="1101"/>
                      <a:pt x="968" y="1101"/>
                    </a:cubicBezTo>
                    <a:lnTo>
                      <a:pt x="901" y="1101"/>
                    </a:lnTo>
                    <a:cubicBezTo>
                      <a:pt x="868" y="1068"/>
                      <a:pt x="801" y="1001"/>
                      <a:pt x="735" y="901"/>
                    </a:cubicBezTo>
                    <a:cubicBezTo>
                      <a:pt x="701" y="834"/>
                      <a:pt x="635" y="734"/>
                      <a:pt x="601" y="667"/>
                    </a:cubicBezTo>
                    <a:lnTo>
                      <a:pt x="23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5" name="Google Shape;2155;p34"/>
              <p:cNvSpPr/>
              <p:nvPr/>
            </p:nvSpPr>
            <p:spPr>
              <a:xfrm>
                <a:off x="7973000" y="3204125"/>
                <a:ext cx="70075" cy="129550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5182" extrusionOk="0">
                    <a:moveTo>
                      <a:pt x="887" y="1"/>
                    </a:moveTo>
                    <a:cubicBezTo>
                      <a:pt x="566" y="1"/>
                      <a:pt x="286" y="243"/>
                      <a:pt x="167" y="511"/>
                    </a:cubicBezTo>
                    <a:cubicBezTo>
                      <a:pt x="0" y="845"/>
                      <a:pt x="33" y="1212"/>
                      <a:pt x="67" y="1545"/>
                    </a:cubicBezTo>
                    <a:cubicBezTo>
                      <a:pt x="200" y="2713"/>
                      <a:pt x="534" y="3880"/>
                      <a:pt x="600" y="5048"/>
                    </a:cubicBezTo>
                    <a:cubicBezTo>
                      <a:pt x="600" y="5081"/>
                      <a:pt x="600" y="5148"/>
                      <a:pt x="600" y="5181"/>
                    </a:cubicBezTo>
                    <a:cubicBezTo>
                      <a:pt x="1434" y="4581"/>
                      <a:pt x="2202" y="3947"/>
                      <a:pt x="2802" y="3447"/>
                    </a:cubicBezTo>
                    <a:cubicBezTo>
                      <a:pt x="2468" y="2513"/>
                      <a:pt x="2102" y="1579"/>
                      <a:pt x="1601" y="678"/>
                    </a:cubicBezTo>
                    <a:cubicBezTo>
                      <a:pt x="1468" y="411"/>
                      <a:pt x="1301" y="111"/>
                      <a:pt x="1001" y="11"/>
                    </a:cubicBezTo>
                    <a:cubicBezTo>
                      <a:pt x="962" y="4"/>
                      <a:pt x="924" y="1"/>
                      <a:pt x="8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6" name="Google Shape;2156;p34"/>
              <p:cNvSpPr/>
              <p:nvPr/>
            </p:nvSpPr>
            <p:spPr>
              <a:xfrm>
                <a:off x="8000500" y="3015075"/>
                <a:ext cx="86750" cy="1260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5040" extrusionOk="0">
                    <a:moveTo>
                      <a:pt x="2069" y="1"/>
                    </a:moveTo>
                    <a:cubicBezTo>
                      <a:pt x="1402" y="334"/>
                      <a:pt x="701" y="668"/>
                      <a:pt x="1" y="1035"/>
                    </a:cubicBezTo>
                    <a:cubicBezTo>
                      <a:pt x="201" y="1268"/>
                      <a:pt x="401" y="1502"/>
                      <a:pt x="568" y="1769"/>
                    </a:cubicBezTo>
                    <a:cubicBezTo>
                      <a:pt x="1102" y="2569"/>
                      <a:pt x="1435" y="3470"/>
                      <a:pt x="1869" y="4304"/>
                    </a:cubicBezTo>
                    <a:cubicBezTo>
                      <a:pt x="2061" y="4657"/>
                      <a:pt x="2346" y="5040"/>
                      <a:pt x="2723" y="5040"/>
                    </a:cubicBezTo>
                    <a:cubicBezTo>
                      <a:pt x="2738" y="5040"/>
                      <a:pt x="2754" y="5039"/>
                      <a:pt x="2769" y="5038"/>
                    </a:cubicBezTo>
                    <a:cubicBezTo>
                      <a:pt x="3003" y="5038"/>
                      <a:pt x="3203" y="4871"/>
                      <a:pt x="3337" y="4638"/>
                    </a:cubicBezTo>
                    <a:cubicBezTo>
                      <a:pt x="3437" y="4437"/>
                      <a:pt x="3437" y="4171"/>
                      <a:pt x="3437" y="3937"/>
                    </a:cubicBezTo>
                    <a:cubicBezTo>
                      <a:pt x="3470" y="2536"/>
                      <a:pt x="2803" y="1235"/>
                      <a:pt x="2069" y="34"/>
                    </a:cubicBezTo>
                    <a:cubicBezTo>
                      <a:pt x="2069" y="34"/>
                      <a:pt x="2069" y="1"/>
                      <a:pt x="20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7" name="Google Shape;2157;p34"/>
              <p:cNvSpPr/>
              <p:nvPr/>
            </p:nvSpPr>
            <p:spPr>
              <a:xfrm>
                <a:off x="8160625" y="3062800"/>
                <a:ext cx="80925" cy="120775"/>
              </a:xfrm>
              <a:custGeom>
                <a:avLst/>
                <a:gdLst/>
                <a:ahLst/>
                <a:cxnLst/>
                <a:rect l="l" t="t" r="r" b="b"/>
                <a:pathLst>
                  <a:path w="3237" h="4831" extrusionOk="0">
                    <a:moveTo>
                      <a:pt x="808" y="0"/>
                    </a:moveTo>
                    <a:cubicBezTo>
                      <a:pt x="632" y="0"/>
                      <a:pt x="463" y="50"/>
                      <a:pt x="334" y="160"/>
                    </a:cubicBezTo>
                    <a:cubicBezTo>
                      <a:pt x="0" y="460"/>
                      <a:pt x="67" y="961"/>
                      <a:pt x="167" y="1394"/>
                    </a:cubicBezTo>
                    <a:cubicBezTo>
                      <a:pt x="367" y="2462"/>
                      <a:pt x="567" y="3563"/>
                      <a:pt x="467" y="4663"/>
                    </a:cubicBezTo>
                    <a:cubicBezTo>
                      <a:pt x="467" y="4730"/>
                      <a:pt x="467" y="4797"/>
                      <a:pt x="467" y="4830"/>
                    </a:cubicBezTo>
                    <a:cubicBezTo>
                      <a:pt x="1335" y="4230"/>
                      <a:pt x="2302" y="3496"/>
                      <a:pt x="3236" y="2729"/>
                    </a:cubicBezTo>
                    <a:cubicBezTo>
                      <a:pt x="2902" y="1594"/>
                      <a:pt x="2302" y="594"/>
                      <a:pt x="1235" y="93"/>
                    </a:cubicBezTo>
                    <a:cubicBezTo>
                      <a:pt x="1100" y="33"/>
                      <a:pt x="951" y="0"/>
                      <a:pt x="80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8" name="Google Shape;2158;p34"/>
              <p:cNvSpPr/>
              <p:nvPr/>
            </p:nvSpPr>
            <p:spPr>
              <a:xfrm>
                <a:off x="6838000" y="3920175"/>
                <a:ext cx="225200" cy="212400"/>
              </a:xfrm>
              <a:custGeom>
                <a:avLst/>
                <a:gdLst/>
                <a:ahLst/>
                <a:cxnLst/>
                <a:rect l="l" t="t" r="r" b="b"/>
                <a:pathLst>
                  <a:path w="9008" h="8496" extrusionOk="0">
                    <a:moveTo>
                      <a:pt x="542" y="184"/>
                    </a:moveTo>
                    <a:cubicBezTo>
                      <a:pt x="504" y="186"/>
                      <a:pt x="467" y="189"/>
                      <a:pt x="430" y="192"/>
                    </a:cubicBezTo>
                    <a:lnTo>
                      <a:pt x="430" y="192"/>
                    </a:lnTo>
                    <a:cubicBezTo>
                      <a:pt x="453" y="190"/>
                      <a:pt x="477" y="190"/>
                      <a:pt x="501" y="190"/>
                    </a:cubicBezTo>
                    <a:lnTo>
                      <a:pt x="542" y="184"/>
                    </a:lnTo>
                    <a:close/>
                    <a:moveTo>
                      <a:pt x="430" y="192"/>
                    </a:moveTo>
                    <a:lnTo>
                      <a:pt x="430" y="192"/>
                    </a:lnTo>
                    <a:cubicBezTo>
                      <a:pt x="400" y="193"/>
                      <a:pt x="370" y="195"/>
                      <a:pt x="340" y="198"/>
                    </a:cubicBezTo>
                    <a:lnTo>
                      <a:pt x="340" y="198"/>
                    </a:lnTo>
                    <a:cubicBezTo>
                      <a:pt x="370" y="196"/>
                      <a:pt x="400" y="194"/>
                      <a:pt x="430" y="192"/>
                    </a:cubicBezTo>
                    <a:close/>
                    <a:moveTo>
                      <a:pt x="340" y="198"/>
                    </a:moveTo>
                    <a:lnTo>
                      <a:pt x="340" y="198"/>
                    </a:lnTo>
                    <a:cubicBezTo>
                      <a:pt x="227" y="206"/>
                      <a:pt x="114" y="214"/>
                      <a:pt x="1" y="223"/>
                    </a:cubicBezTo>
                    <a:cubicBezTo>
                      <a:pt x="114" y="223"/>
                      <a:pt x="227" y="208"/>
                      <a:pt x="340" y="198"/>
                    </a:cubicBezTo>
                    <a:close/>
                    <a:moveTo>
                      <a:pt x="2762" y="1"/>
                    </a:moveTo>
                    <a:cubicBezTo>
                      <a:pt x="2488" y="1"/>
                      <a:pt x="2212" y="9"/>
                      <a:pt x="1936" y="23"/>
                    </a:cubicBezTo>
                    <a:cubicBezTo>
                      <a:pt x="1635" y="56"/>
                      <a:pt x="1302" y="56"/>
                      <a:pt x="968" y="123"/>
                    </a:cubicBezTo>
                    <a:lnTo>
                      <a:pt x="542" y="184"/>
                    </a:lnTo>
                    <a:lnTo>
                      <a:pt x="542" y="184"/>
                    </a:lnTo>
                    <a:cubicBezTo>
                      <a:pt x="1090" y="147"/>
                      <a:pt x="1638" y="121"/>
                      <a:pt x="2186" y="121"/>
                    </a:cubicBezTo>
                    <a:cubicBezTo>
                      <a:pt x="2758" y="121"/>
                      <a:pt x="3331" y="150"/>
                      <a:pt x="3904" y="223"/>
                    </a:cubicBezTo>
                    <a:cubicBezTo>
                      <a:pt x="5171" y="390"/>
                      <a:pt x="6439" y="757"/>
                      <a:pt x="7440" y="1524"/>
                    </a:cubicBezTo>
                    <a:cubicBezTo>
                      <a:pt x="7973" y="1924"/>
                      <a:pt x="8374" y="2425"/>
                      <a:pt x="8574" y="3025"/>
                    </a:cubicBezTo>
                    <a:cubicBezTo>
                      <a:pt x="8774" y="3625"/>
                      <a:pt x="8807" y="4259"/>
                      <a:pt x="8707" y="4893"/>
                    </a:cubicBezTo>
                    <a:cubicBezTo>
                      <a:pt x="8640" y="5527"/>
                      <a:pt x="8440" y="6161"/>
                      <a:pt x="8207" y="6761"/>
                    </a:cubicBezTo>
                    <a:cubicBezTo>
                      <a:pt x="7973" y="7361"/>
                      <a:pt x="7673" y="7929"/>
                      <a:pt x="7340" y="8496"/>
                    </a:cubicBezTo>
                    <a:cubicBezTo>
                      <a:pt x="8073" y="7428"/>
                      <a:pt x="8674" y="6227"/>
                      <a:pt x="8874" y="4926"/>
                    </a:cubicBezTo>
                    <a:cubicBezTo>
                      <a:pt x="9007" y="4259"/>
                      <a:pt x="8974" y="3592"/>
                      <a:pt x="8774" y="2958"/>
                    </a:cubicBezTo>
                    <a:cubicBezTo>
                      <a:pt x="8574" y="2291"/>
                      <a:pt x="8107" y="1757"/>
                      <a:pt x="7573" y="1357"/>
                    </a:cubicBezTo>
                    <a:cubicBezTo>
                      <a:pt x="6539" y="557"/>
                      <a:pt x="5205" y="190"/>
                      <a:pt x="3904" y="56"/>
                    </a:cubicBezTo>
                    <a:cubicBezTo>
                      <a:pt x="3533" y="17"/>
                      <a:pt x="3150" y="1"/>
                      <a:pt x="276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9" name="Google Shape;2159;p34"/>
              <p:cNvSpPr/>
              <p:nvPr/>
            </p:nvSpPr>
            <p:spPr>
              <a:xfrm>
                <a:off x="7148225" y="4063800"/>
                <a:ext cx="93425" cy="68775"/>
              </a:xfrm>
              <a:custGeom>
                <a:avLst/>
                <a:gdLst/>
                <a:ahLst/>
                <a:cxnLst/>
                <a:rect l="l" t="t" r="r" b="b"/>
                <a:pathLst>
                  <a:path w="3737" h="2751" extrusionOk="0">
                    <a:moveTo>
                      <a:pt x="2278" y="0"/>
                    </a:moveTo>
                    <a:cubicBezTo>
                      <a:pt x="2221" y="0"/>
                      <a:pt x="2169" y="15"/>
                      <a:pt x="2102" y="15"/>
                    </a:cubicBezTo>
                    <a:cubicBezTo>
                      <a:pt x="1735" y="49"/>
                      <a:pt x="1368" y="149"/>
                      <a:pt x="1035" y="249"/>
                    </a:cubicBezTo>
                    <a:cubicBezTo>
                      <a:pt x="668" y="382"/>
                      <a:pt x="334" y="516"/>
                      <a:pt x="1" y="649"/>
                    </a:cubicBezTo>
                    <a:cubicBezTo>
                      <a:pt x="334" y="549"/>
                      <a:pt x="701" y="449"/>
                      <a:pt x="1035" y="382"/>
                    </a:cubicBezTo>
                    <a:cubicBezTo>
                      <a:pt x="1402" y="282"/>
                      <a:pt x="1769" y="215"/>
                      <a:pt x="2102" y="182"/>
                    </a:cubicBezTo>
                    <a:cubicBezTo>
                      <a:pt x="2269" y="182"/>
                      <a:pt x="2469" y="182"/>
                      <a:pt x="2603" y="249"/>
                    </a:cubicBezTo>
                    <a:cubicBezTo>
                      <a:pt x="2636" y="249"/>
                      <a:pt x="2636" y="282"/>
                      <a:pt x="2669" y="316"/>
                    </a:cubicBezTo>
                    <a:cubicBezTo>
                      <a:pt x="2669" y="316"/>
                      <a:pt x="2669" y="316"/>
                      <a:pt x="2669" y="349"/>
                    </a:cubicBezTo>
                    <a:cubicBezTo>
                      <a:pt x="2703" y="349"/>
                      <a:pt x="2703" y="382"/>
                      <a:pt x="2703" y="382"/>
                    </a:cubicBezTo>
                    <a:cubicBezTo>
                      <a:pt x="2703" y="449"/>
                      <a:pt x="2669" y="516"/>
                      <a:pt x="2636" y="582"/>
                    </a:cubicBezTo>
                    <a:cubicBezTo>
                      <a:pt x="2479" y="834"/>
                      <a:pt x="2172" y="1027"/>
                      <a:pt x="1914" y="1216"/>
                    </a:cubicBezTo>
                    <a:lnTo>
                      <a:pt x="1914" y="1216"/>
                    </a:lnTo>
                    <a:cubicBezTo>
                      <a:pt x="1910" y="1216"/>
                      <a:pt x="1906" y="1216"/>
                      <a:pt x="1902" y="1216"/>
                    </a:cubicBezTo>
                    <a:lnTo>
                      <a:pt x="1904" y="1223"/>
                    </a:lnTo>
                    <a:lnTo>
                      <a:pt x="1904" y="1223"/>
                    </a:lnTo>
                    <a:cubicBezTo>
                      <a:pt x="1892" y="1232"/>
                      <a:pt x="1881" y="1241"/>
                      <a:pt x="1869" y="1250"/>
                    </a:cubicBezTo>
                    <a:lnTo>
                      <a:pt x="1502" y="1450"/>
                    </a:lnTo>
                    <a:lnTo>
                      <a:pt x="1902" y="1450"/>
                    </a:lnTo>
                    <a:cubicBezTo>
                      <a:pt x="1992" y="1441"/>
                      <a:pt x="2079" y="1437"/>
                      <a:pt x="2164" y="1437"/>
                    </a:cubicBezTo>
                    <a:cubicBezTo>
                      <a:pt x="2399" y="1437"/>
                      <a:pt x="2625" y="1468"/>
                      <a:pt x="2870" y="1516"/>
                    </a:cubicBezTo>
                    <a:cubicBezTo>
                      <a:pt x="3003" y="1550"/>
                      <a:pt x="3170" y="1583"/>
                      <a:pt x="3303" y="1650"/>
                    </a:cubicBezTo>
                    <a:lnTo>
                      <a:pt x="3370" y="1717"/>
                    </a:lnTo>
                    <a:lnTo>
                      <a:pt x="3470" y="1783"/>
                    </a:lnTo>
                    <a:lnTo>
                      <a:pt x="3537" y="1850"/>
                    </a:lnTo>
                    <a:cubicBezTo>
                      <a:pt x="3570" y="1883"/>
                      <a:pt x="3570" y="1917"/>
                      <a:pt x="3570" y="1917"/>
                    </a:cubicBezTo>
                    <a:cubicBezTo>
                      <a:pt x="3570" y="2017"/>
                      <a:pt x="3437" y="2150"/>
                      <a:pt x="3337" y="2217"/>
                    </a:cubicBezTo>
                    <a:cubicBezTo>
                      <a:pt x="3203" y="2317"/>
                      <a:pt x="3036" y="2384"/>
                      <a:pt x="2903" y="2450"/>
                    </a:cubicBezTo>
                    <a:cubicBezTo>
                      <a:pt x="2603" y="2550"/>
                      <a:pt x="2302" y="2651"/>
                      <a:pt x="2002" y="2751"/>
                    </a:cubicBezTo>
                    <a:cubicBezTo>
                      <a:pt x="2302" y="2717"/>
                      <a:pt x="2636" y="2617"/>
                      <a:pt x="2936" y="2517"/>
                    </a:cubicBezTo>
                    <a:cubicBezTo>
                      <a:pt x="3103" y="2484"/>
                      <a:pt x="3236" y="2417"/>
                      <a:pt x="3403" y="2350"/>
                    </a:cubicBezTo>
                    <a:cubicBezTo>
                      <a:pt x="3470" y="2284"/>
                      <a:pt x="3537" y="2250"/>
                      <a:pt x="3603" y="2184"/>
                    </a:cubicBezTo>
                    <a:cubicBezTo>
                      <a:pt x="3670" y="2117"/>
                      <a:pt x="3737" y="2017"/>
                      <a:pt x="3737" y="1917"/>
                    </a:cubicBezTo>
                    <a:cubicBezTo>
                      <a:pt x="3737" y="1850"/>
                      <a:pt x="3703" y="1817"/>
                      <a:pt x="3670" y="1750"/>
                    </a:cubicBezTo>
                    <a:lnTo>
                      <a:pt x="3603" y="1650"/>
                    </a:lnTo>
                    <a:lnTo>
                      <a:pt x="3503" y="1550"/>
                    </a:lnTo>
                    <a:cubicBezTo>
                      <a:pt x="3470" y="1516"/>
                      <a:pt x="3437" y="1516"/>
                      <a:pt x="3370" y="1483"/>
                    </a:cubicBezTo>
                    <a:cubicBezTo>
                      <a:pt x="3236" y="1416"/>
                      <a:pt x="3070" y="1350"/>
                      <a:pt x="2903" y="1316"/>
                    </a:cubicBezTo>
                    <a:cubicBezTo>
                      <a:pt x="2697" y="1254"/>
                      <a:pt x="2490" y="1231"/>
                      <a:pt x="2284" y="1222"/>
                    </a:cubicBezTo>
                    <a:lnTo>
                      <a:pt x="2284" y="1222"/>
                    </a:lnTo>
                    <a:cubicBezTo>
                      <a:pt x="2338" y="1187"/>
                      <a:pt x="2389" y="1151"/>
                      <a:pt x="2436" y="1116"/>
                    </a:cubicBezTo>
                    <a:cubicBezTo>
                      <a:pt x="2569" y="983"/>
                      <a:pt x="2736" y="849"/>
                      <a:pt x="2836" y="682"/>
                    </a:cubicBezTo>
                    <a:cubicBezTo>
                      <a:pt x="2870" y="582"/>
                      <a:pt x="2936" y="449"/>
                      <a:pt x="2903" y="349"/>
                    </a:cubicBezTo>
                    <a:cubicBezTo>
                      <a:pt x="2903" y="316"/>
                      <a:pt x="2870" y="282"/>
                      <a:pt x="2870" y="249"/>
                    </a:cubicBezTo>
                    <a:lnTo>
                      <a:pt x="2836" y="182"/>
                    </a:lnTo>
                    <a:cubicBezTo>
                      <a:pt x="2803" y="115"/>
                      <a:pt x="2736" y="82"/>
                      <a:pt x="2703" y="49"/>
                    </a:cubicBezTo>
                    <a:cubicBezTo>
                      <a:pt x="2569" y="15"/>
                      <a:pt x="2469" y="15"/>
                      <a:pt x="2369" y="15"/>
                    </a:cubicBezTo>
                    <a:cubicBezTo>
                      <a:pt x="2336" y="4"/>
                      <a:pt x="2306" y="0"/>
                      <a:pt x="227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34"/>
              <p:cNvSpPr/>
              <p:nvPr/>
            </p:nvSpPr>
            <p:spPr>
              <a:xfrm>
                <a:off x="6669550" y="4018300"/>
                <a:ext cx="25875" cy="2125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850" extrusionOk="0">
                    <a:moveTo>
                      <a:pt x="635" y="1"/>
                    </a:moveTo>
                    <a:cubicBezTo>
                      <a:pt x="401" y="34"/>
                      <a:pt x="68" y="167"/>
                      <a:pt x="34" y="434"/>
                    </a:cubicBezTo>
                    <a:cubicBezTo>
                      <a:pt x="1" y="534"/>
                      <a:pt x="34" y="668"/>
                      <a:pt x="134" y="768"/>
                    </a:cubicBezTo>
                    <a:cubicBezTo>
                      <a:pt x="201" y="801"/>
                      <a:pt x="301" y="835"/>
                      <a:pt x="368" y="835"/>
                    </a:cubicBezTo>
                    <a:cubicBezTo>
                      <a:pt x="434" y="835"/>
                      <a:pt x="486" y="849"/>
                      <a:pt x="543" y="849"/>
                    </a:cubicBezTo>
                    <a:cubicBezTo>
                      <a:pt x="572" y="849"/>
                      <a:pt x="601" y="846"/>
                      <a:pt x="635" y="835"/>
                    </a:cubicBezTo>
                    <a:cubicBezTo>
                      <a:pt x="835" y="801"/>
                      <a:pt x="968" y="568"/>
                      <a:pt x="1002" y="401"/>
                    </a:cubicBezTo>
                    <a:cubicBezTo>
                      <a:pt x="1035" y="301"/>
                      <a:pt x="1035" y="201"/>
                      <a:pt x="968" y="134"/>
                    </a:cubicBezTo>
                    <a:cubicBezTo>
                      <a:pt x="901" y="34"/>
                      <a:pt x="735" y="1"/>
                      <a:pt x="6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1" name="Google Shape;2161;p34"/>
              <p:cNvSpPr/>
              <p:nvPr/>
            </p:nvSpPr>
            <p:spPr>
              <a:xfrm>
                <a:off x="6692900" y="4000150"/>
                <a:ext cx="17250" cy="10775"/>
              </a:xfrm>
              <a:custGeom>
                <a:avLst/>
                <a:gdLst/>
                <a:ahLst/>
                <a:cxnLst/>
                <a:rect l="l" t="t" r="r" b="b"/>
                <a:pathLst>
                  <a:path w="690" h="431" extrusionOk="0">
                    <a:moveTo>
                      <a:pt x="392" y="0"/>
                    </a:moveTo>
                    <a:cubicBezTo>
                      <a:pt x="257" y="0"/>
                      <a:pt x="101" y="104"/>
                      <a:pt x="34" y="193"/>
                    </a:cubicBezTo>
                    <a:cubicBezTo>
                      <a:pt x="1" y="260"/>
                      <a:pt x="1" y="360"/>
                      <a:pt x="68" y="393"/>
                    </a:cubicBezTo>
                    <a:cubicBezTo>
                      <a:pt x="101" y="426"/>
                      <a:pt x="134" y="426"/>
                      <a:pt x="168" y="426"/>
                    </a:cubicBezTo>
                    <a:cubicBezTo>
                      <a:pt x="179" y="429"/>
                      <a:pt x="193" y="431"/>
                      <a:pt x="208" y="431"/>
                    </a:cubicBezTo>
                    <a:cubicBezTo>
                      <a:pt x="366" y="431"/>
                      <a:pt x="690" y="276"/>
                      <a:pt x="568" y="93"/>
                    </a:cubicBezTo>
                    <a:cubicBezTo>
                      <a:pt x="523" y="26"/>
                      <a:pt x="460" y="0"/>
                      <a:pt x="39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2" name="Google Shape;2162;p34"/>
              <p:cNvSpPr/>
              <p:nvPr/>
            </p:nvSpPr>
            <p:spPr>
              <a:xfrm>
                <a:off x="6838000" y="4248275"/>
                <a:ext cx="526925" cy="155100"/>
              </a:xfrm>
              <a:custGeom>
                <a:avLst/>
                <a:gdLst/>
                <a:ahLst/>
                <a:cxnLst/>
                <a:rect l="l" t="t" r="r" b="b"/>
                <a:pathLst>
                  <a:path w="21077" h="6204" extrusionOk="0">
                    <a:moveTo>
                      <a:pt x="3960" y="1"/>
                    </a:moveTo>
                    <a:cubicBezTo>
                      <a:pt x="3492" y="1"/>
                      <a:pt x="3044" y="92"/>
                      <a:pt x="2603" y="308"/>
                    </a:cubicBezTo>
                    <a:cubicBezTo>
                      <a:pt x="1" y="1543"/>
                      <a:pt x="1102" y="4712"/>
                      <a:pt x="1102" y="4712"/>
                    </a:cubicBezTo>
                    <a:cubicBezTo>
                      <a:pt x="2577" y="5803"/>
                      <a:pt x="4729" y="6203"/>
                      <a:pt x="7044" y="6203"/>
                    </a:cubicBezTo>
                    <a:cubicBezTo>
                      <a:pt x="13439" y="6203"/>
                      <a:pt x="21077" y="3149"/>
                      <a:pt x="19124" y="3149"/>
                    </a:cubicBezTo>
                    <a:cubicBezTo>
                      <a:pt x="19017" y="3149"/>
                      <a:pt x="18881" y="3158"/>
                      <a:pt x="18714" y="3177"/>
                    </a:cubicBezTo>
                    <a:cubicBezTo>
                      <a:pt x="18432" y="3211"/>
                      <a:pt x="18122" y="3228"/>
                      <a:pt x="17791" y="3228"/>
                    </a:cubicBezTo>
                    <a:cubicBezTo>
                      <a:pt x="15546" y="3228"/>
                      <a:pt x="12299" y="2486"/>
                      <a:pt x="9508" y="1643"/>
                    </a:cubicBezTo>
                    <a:cubicBezTo>
                      <a:pt x="7127" y="908"/>
                      <a:pt x="5438" y="1"/>
                      <a:pt x="39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3" name="Google Shape;2163;p34"/>
              <p:cNvSpPr/>
              <p:nvPr/>
            </p:nvSpPr>
            <p:spPr>
              <a:xfrm>
                <a:off x="7054825" y="4207550"/>
                <a:ext cx="326925" cy="182950"/>
              </a:xfrm>
              <a:custGeom>
                <a:avLst/>
                <a:gdLst/>
                <a:ahLst/>
                <a:cxnLst/>
                <a:rect l="l" t="t" r="r" b="b"/>
                <a:pathLst>
                  <a:path w="13077" h="7318" extrusionOk="0">
                    <a:moveTo>
                      <a:pt x="3729" y="1"/>
                    </a:moveTo>
                    <a:cubicBezTo>
                      <a:pt x="3581" y="1"/>
                      <a:pt x="3429" y="12"/>
                      <a:pt x="3270" y="36"/>
                    </a:cubicBezTo>
                    <a:cubicBezTo>
                      <a:pt x="368" y="503"/>
                      <a:pt x="1" y="3105"/>
                      <a:pt x="1" y="3105"/>
                    </a:cubicBezTo>
                    <a:cubicBezTo>
                      <a:pt x="1" y="3105"/>
                      <a:pt x="4504" y="6774"/>
                      <a:pt x="7373" y="7275"/>
                    </a:cubicBezTo>
                    <a:cubicBezTo>
                      <a:pt x="7541" y="7304"/>
                      <a:pt x="7709" y="7317"/>
                      <a:pt x="7875" y="7317"/>
                    </a:cubicBezTo>
                    <a:cubicBezTo>
                      <a:pt x="10590" y="7317"/>
                      <a:pt x="13077" y="3705"/>
                      <a:pt x="13077" y="3705"/>
                    </a:cubicBezTo>
                    <a:lnTo>
                      <a:pt x="13077" y="3705"/>
                    </a:lnTo>
                    <a:cubicBezTo>
                      <a:pt x="12945" y="3710"/>
                      <a:pt x="12816" y="3712"/>
                      <a:pt x="12689" y="3712"/>
                    </a:cubicBezTo>
                    <a:cubicBezTo>
                      <a:pt x="7486" y="3712"/>
                      <a:pt x="6408" y="1"/>
                      <a:pt x="37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4" name="Google Shape;2164;p34"/>
              <p:cNvSpPr/>
              <p:nvPr/>
            </p:nvSpPr>
            <p:spPr>
              <a:xfrm>
                <a:off x="7026475" y="4246800"/>
                <a:ext cx="10875" cy="10875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5" extrusionOk="0">
                    <a:moveTo>
                      <a:pt x="234" y="1"/>
                    </a:moveTo>
                    <a:cubicBezTo>
                      <a:pt x="101" y="1"/>
                      <a:pt x="1" y="101"/>
                      <a:pt x="1" y="201"/>
                    </a:cubicBezTo>
                    <a:cubicBezTo>
                      <a:pt x="1" y="334"/>
                      <a:pt x="101" y="434"/>
                      <a:pt x="234" y="434"/>
                    </a:cubicBezTo>
                    <a:cubicBezTo>
                      <a:pt x="334" y="434"/>
                      <a:pt x="434" y="334"/>
                      <a:pt x="434" y="201"/>
                    </a:cubicBezTo>
                    <a:cubicBezTo>
                      <a:pt x="434" y="101"/>
                      <a:pt x="334" y="1"/>
                      <a:pt x="2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5" name="Google Shape;2165;p34"/>
              <p:cNvSpPr/>
              <p:nvPr/>
            </p:nvSpPr>
            <p:spPr>
              <a:xfrm>
                <a:off x="7229950" y="4233450"/>
                <a:ext cx="10875" cy="10875"/>
              </a:xfrm>
              <a:custGeom>
                <a:avLst/>
                <a:gdLst/>
                <a:ahLst/>
                <a:cxnLst/>
                <a:rect l="l" t="t" r="r" b="b"/>
                <a:pathLst>
                  <a:path w="435" h="435" extrusionOk="0">
                    <a:moveTo>
                      <a:pt x="234" y="1"/>
                    </a:moveTo>
                    <a:cubicBezTo>
                      <a:pt x="101" y="1"/>
                      <a:pt x="1" y="101"/>
                      <a:pt x="1" y="234"/>
                    </a:cubicBezTo>
                    <a:cubicBezTo>
                      <a:pt x="1" y="334"/>
                      <a:pt x="101" y="434"/>
                      <a:pt x="234" y="434"/>
                    </a:cubicBezTo>
                    <a:cubicBezTo>
                      <a:pt x="334" y="434"/>
                      <a:pt x="434" y="334"/>
                      <a:pt x="434" y="234"/>
                    </a:cubicBezTo>
                    <a:cubicBezTo>
                      <a:pt x="434" y="101"/>
                      <a:pt x="334" y="1"/>
                      <a:pt x="2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6" name="Google Shape;2166;p34"/>
              <p:cNvSpPr/>
              <p:nvPr/>
            </p:nvSpPr>
            <p:spPr>
              <a:xfrm>
                <a:off x="6995625" y="4220125"/>
                <a:ext cx="26700" cy="2670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068" extrusionOk="0">
                    <a:moveTo>
                      <a:pt x="534" y="0"/>
                    </a:moveTo>
                    <a:cubicBezTo>
                      <a:pt x="267" y="0"/>
                      <a:pt x="0" y="234"/>
                      <a:pt x="0" y="534"/>
                    </a:cubicBezTo>
                    <a:cubicBezTo>
                      <a:pt x="0" y="834"/>
                      <a:pt x="267" y="1068"/>
                      <a:pt x="534" y="1068"/>
                    </a:cubicBezTo>
                    <a:cubicBezTo>
                      <a:pt x="834" y="1068"/>
                      <a:pt x="1068" y="834"/>
                      <a:pt x="1068" y="534"/>
                    </a:cubicBezTo>
                    <a:cubicBezTo>
                      <a:pt x="1068" y="234"/>
                      <a:pt x="834" y="0"/>
                      <a:pt x="5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7" name="Google Shape;2167;p34"/>
              <p:cNvSpPr/>
              <p:nvPr/>
            </p:nvSpPr>
            <p:spPr>
              <a:xfrm>
                <a:off x="7252475" y="4214275"/>
                <a:ext cx="25875" cy="25875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1035" extrusionOk="0">
                    <a:moveTo>
                      <a:pt x="534" y="1"/>
                    </a:moveTo>
                    <a:cubicBezTo>
                      <a:pt x="234" y="1"/>
                      <a:pt x="0" y="234"/>
                      <a:pt x="0" y="534"/>
                    </a:cubicBezTo>
                    <a:cubicBezTo>
                      <a:pt x="0" y="801"/>
                      <a:pt x="234" y="1035"/>
                      <a:pt x="534" y="1035"/>
                    </a:cubicBezTo>
                    <a:cubicBezTo>
                      <a:pt x="801" y="1035"/>
                      <a:pt x="1035" y="801"/>
                      <a:pt x="1035" y="534"/>
                    </a:cubicBezTo>
                    <a:cubicBezTo>
                      <a:pt x="1035" y="234"/>
                      <a:pt x="801" y="1"/>
                      <a:pt x="5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8" name="Google Shape;2168;p34"/>
              <p:cNvSpPr/>
              <p:nvPr/>
            </p:nvSpPr>
            <p:spPr>
              <a:xfrm>
                <a:off x="7220775" y="4214275"/>
                <a:ext cx="6700" cy="6700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68" extrusionOk="0">
                    <a:moveTo>
                      <a:pt x="134" y="1"/>
                    </a:moveTo>
                    <a:cubicBezTo>
                      <a:pt x="68" y="1"/>
                      <a:pt x="1" y="67"/>
                      <a:pt x="1" y="134"/>
                    </a:cubicBezTo>
                    <a:cubicBezTo>
                      <a:pt x="1" y="201"/>
                      <a:pt x="68" y="267"/>
                      <a:pt x="134" y="267"/>
                    </a:cubicBezTo>
                    <a:cubicBezTo>
                      <a:pt x="234" y="267"/>
                      <a:pt x="268" y="201"/>
                      <a:pt x="268" y="134"/>
                    </a:cubicBezTo>
                    <a:cubicBezTo>
                      <a:pt x="268" y="67"/>
                      <a:pt x="234" y="1"/>
                      <a:pt x="1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9" name="Google Shape;2169;p34"/>
              <p:cNvSpPr/>
              <p:nvPr/>
            </p:nvSpPr>
            <p:spPr>
              <a:xfrm>
                <a:off x="7251650" y="3431225"/>
                <a:ext cx="125100" cy="132325"/>
              </a:xfrm>
              <a:custGeom>
                <a:avLst/>
                <a:gdLst/>
                <a:ahLst/>
                <a:cxnLst/>
                <a:rect l="l" t="t" r="r" b="b"/>
                <a:pathLst>
                  <a:path w="5004" h="5293" extrusionOk="0">
                    <a:moveTo>
                      <a:pt x="467" y="0"/>
                    </a:moveTo>
                    <a:cubicBezTo>
                      <a:pt x="334" y="534"/>
                      <a:pt x="200" y="1034"/>
                      <a:pt x="134" y="1568"/>
                    </a:cubicBezTo>
                    <a:cubicBezTo>
                      <a:pt x="33" y="2102"/>
                      <a:pt x="0" y="2635"/>
                      <a:pt x="33" y="3169"/>
                    </a:cubicBezTo>
                    <a:cubicBezTo>
                      <a:pt x="33" y="3303"/>
                      <a:pt x="67" y="3436"/>
                      <a:pt x="100" y="3569"/>
                    </a:cubicBezTo>
                    <a:cubicBezTo>
                      <a:pt x="134" y="3703"/>
                      <a:pt x="167" y="3836"/>
                      <a:pt x="267" y="3970"/>
                    </a:cubicBezTo>
                    <a:cubicBezTo>
                      <a:pt x="367" y="4103"/>
                      <a:pt x="500" y="4203"/>
                      <a:pt x="634" y="4203"/>
                    </a:cubicBezTo>
                    <a:cubicBezTo>
                      <a:pt x="767" y="4237"/>
                      <a:pt x="934" y="4270"/>
                      <a:pt x="1068" y="4270"/>
                    </a:cubicBezTo>
                    <a:cubicBezTo>
                      <a:pt x="1334" y="4237"/>
                      <a:pt x="1635" y="4103"/>
                      <a:pt x="1835" y="3903"/>
                    </a:cubicBezTo>
                    <a:cubicBezTo>
                      <a:pt x="1948" y="3809"/>
                      <a:pt x="2051" y="3693"/>
                      <a:pt x="2136" y="3562"/>
                    </a:cubicBezTo>
                    <a:lnTo>
                      <a:pt x="2136" y="3562"/>
                    </a:lnTo>
                    <a:cubicBezTo>
                      <a:pt x="2161" y="3796"/>
                      <a:pt x="2191" y="4026"/>
                      <a:pt x="2235" y="4270"/>
                    </a:cubicBezTo>
                    <a:cubicBezTo>
                      <a:pt x="2235" y="4470"/>
                      <a:pt x="2302" y="4637"/>
                      <a:pt x="2335" y="4804"/>
                    </a:cubicBezTo>
                    <a:cubicBezTo>
                      <a:pt x="2402" y="4904"/>
                      <a:pt x="2435" y="4970"/>
                      <a:pt x="2469" y="5070"/>
                    </a:cubicBezTo>
                    <a:cubicBezTo>
                      <a:pt x="2535" y="5171"/>
                      <a:pt x="2602" y="5271"/>
                      <a:pt x="2735" y="5271"/>
                    </a:cubicBezTo>
                    <a:cubicBezTo>
                      <a:pt x="2766" y="5277"/>
                      <a:pt x="2794" y="5279"/>
                      <a:pt x="2821" y="5279"/>
                    </a:cubicBezTo>
                    <a:cubicBezTo>
                      <a:pt x="2938" y="5279"/>
                      <a:pt x="3015" y="5225"/>
                      <a:pt x="3069" y="5171"/>
                    </a:cubicBezTo>
                    <a:cubicBezTo>
                      <a:pt x="3136" y="5070"/>
                      <a:pt x="3202" y="5004"/>
                      <a:pt x="3236" y="4904"/>
                    </a:cubicBezTo>
                    <a:cubicBezTo>
                      <a:pt x="3336" y="4737"/>
                      <a:pt x="3369" y="4570"/>
                      <a:pt x="3436" y="4403"/>
                    </a:cubicBezTo>
                    <a:cubicBezTo>
                      <a:pt x="3500" y="4168"/>
                      <a:pt x="3537" y="3934"/>
                      <a:pt x="3572" y="3707"/>
                    </a:cubicBezTo>
                    <a:lnTo>
                      <a:pt x="3572" y="3707"/>
                    </a:lnTo>
                    <a:cubicBezTo>
                      <a:pt x="3663" y="3951"/>
                      <a:pt x="3759" y="4194"/>
                      <a:pt x="3870" y="4437"/>
                    </a:cubicBezTo>
                    <a:cubicBezTo>
                      <a:pt x="3970" y="4603"/>
                      <a:pt x="4070" y="4770"/>
                      <a:pt x="4170" y="4937"/>
                    </a:cubicBezTo>
                    <a:cubicBezTo>
                      <a:pt x="4236" y="5037"/>
                      <a:pt x="4303" y="5104"/>
                      <a:pt x="4370" y="5171"/>
                    </a:cubicBezTo>
                    <a:cubicBezTo>
                      <a:pt x="4421" y="5222"/>
                      <a:pt x="4492" y="5293"/>
                      <a:pt x="4583" y="5293"/>
                    </a:cubicBezTo>
                    <a:cubicBezTo>
                      <a:pt x="4610" y="5293"/>
                      <a:pt x="4639" y="5286"/>
                      <a:pt x="4670" y="5271"/>
                    </a:cubicBezTo>
                    <a:cubicBezTo>
                      <a:pt x="4703" y="5271"/>
                      <a:pt x="4737" y="5271"/>
                      <a:pt x="4770" y="5237"/>
                    </a:cubicBezTo>
                    <a:lnTo>
                      <a:pt x="4837" y="5171"/>
                    </a:lnTo>
                    <a:cubicBezTo>
                      <a:pt x="4870" y="5137"/>
                      <a:pt x="4870" y="5070"/>
                      <a:pt x="4904" y="5037"/>
                    </a:cubicBezTo>
                    <a:cubicBezTo>
                      <a:pt x="4937" y="4937"/>
                      <a:pt x="4970" y="4837"/>
                      <a:pt x="4970" y="4737"/>
                    </a:cubicBezTo>
                    <a:cubicBezTo>
                      <a:pt x="5004" y="4537"/>
                      <a:pt x="4970" y="4337"/>
                      <a:pt x="4970" y="4170"/>
                    </a:cubicBezTo>
                    <a:cubicBezTo>
                      <a:pt x="4904" y="3770"/>
                      <a:pt x="4837" y="3403"/>
                      <a:pt x="4737" y="3036"/>
                    </a:cubicBezTo>
                    <a:lnTo>
                      <a:pt x="4737" y="3036"/>
                    </a:lnTo>
                    <a:cubicBezTo>
                      <a:pt x="4804" y="3403"/>
                      <a:pt x="4870" y="3770"/>
                      <a:pt x="4904" y="4170"/>
                    </a:cubicBezTo>
                    <a:cubicBezTo>
                      <a:pt x="4904" y="4370"/>
                      <a:pt x="4904" y="4537"/>
                      <a:pt x="4870" y="4737"/>
                    </a:cubicBezTo>
                    <a:cubicBezTo>
                      <a:pt x="4870" y="4837"/>
                      <a:pt x="4837" y="4904"/>
                      <a:pt x="4804" y="5004"/>
                    </a:cubicBezTo>
                    <a:cubicBezTo>
                      <a:pt x="4770" y="5037"/>
                      <a:pt x="4770" y="5070"/>
                      <a:pt x="4737" y="5104"/>
                    </a:cubicBezTo>
                    <a:lnTo>
                      <a:pt x="4703" y="5137"/>
                    </a:lnTo>
                    <a:cubicBezTo>
                      <a:pt x="4670" y="5137"/>
                      <a:pt x="4670" y="5171"/>
                      <a:pt x="4637" y="5171"/>
                    </a:cubicBezTo>
                    <a:cubicBezTo>
                      <a:pt x="4603" y="5171"/>
                      <a:pt x="4503" y="5137"/>
                      <a:pt x="4437" y="5070"/>
                    </a:cubicBezTo>
                    <a:cubicBezTo>
                      <a:pt x="4403" y="5004"/>
                      <a:pt x="4337" y="4937"/>
                      <a:pt x="4270" y="4870"/>
                    </a:cubicBezTo>
                    <a:cubicBezTo>
                      <a:pt x="4170" y="4704"/>
                      <a:pt x="4103" y="4537"/>
                      <a:pt x="4036" y="4370"/>
                    </a:cubicBezTo>
                    <a:cubicBezTo>
                      <a:pt x="3870" y="4003"/>
                      <a:pt x="3736" y="3636"/>
                      <a:pt x="3636" y="3269"/>
                    </a:cubicBezTo>
                    <a:lnTo>
                      <a:pt x="3503" y="2902"/>
                    </a:lnTo>
                    <a:lnTo>
                      <a:pt x="3436" y="3303"/>
                    </a:lnTo>
                    <a:cubicBezTo>
                      <a:pt x="3403" y="3636"/>
                      <a:pt x="3336" y="4003"/>
                      <a:pt x="3236" y="4337"/>
                    </a:cubicBezTo>
                    <a:cubicBezTo>
                      <a:pt x="3202" y="4503"/>
                      <a:pt x="3136" y="4670"/>
                      <a:pt x="3069" y="4804"/>
                    </a:cubicBezTo>
                    <a:cubicBezTo>
                      <a:pt x="3009" y="4953"/>
                      <a:pt x="2896" y="5076"/>
                      <a:pt x="2825" y="5076"/>
                    </a:cubicBezTo>
                    <a:cubicBezTo>
                      <a:pt x="2817" y="5076"/>
                      <a:pt x="2809" y="5074"/>
                      <a:pt x="2802" y="5070"/>
                    </a:cubicBezTo>
                    <a:cubicBezTo>
                      <a:pt x="2735" y="5070"/>
                      <a:pt x="2702" y="5037"/>
                      <a:pt x="2669" y="4970"/>
                    </a:cubicBezTo>
                    <a:cubicBezTo>
                      <a:pt x="2635" y="4904"/>
                      <a:pt x="2602" y="4804"/>
                      <a:pt x="2569" y="4737"/>
                    </a:cubicBezTo>
                    <a:cubicBezTo>
                      <a:pt x="2502" y="4570"/>
                      <a:pt x="2469" y="4403"/>
                      <a:pt x="2435" y="4237"/>
                    </a:cubicBezTo>
                    <a:cubicBezTo>
                      <a:pt x="2368" y="3903"/>
                      <a:pt x="2335" y="3536"/>
                      <a:pt x="2335" y="3169"/>
                    </a:cubicBezTo>
                    <a:lnTo>
                      <a:pt x="2302" y="2735"/>
                    </a:lnTo>
                    <a:lnTo>
                      <a:pt x="2135" y="3136"/>
                    </a:lnTo>
                    <a:cubicBezTo>
                      <a:pt x="2125" y="3158"/>
                      <a:pt x="2115" y="3181"/>
                      <a:pt x="2105" y="3203"/>
                    </a:cubicBezTo>
                    <a:lnTo>
                      <a:pt x="2105" y="3203"/>
                    </a:lnTo>
                    <a:lnTo>
                      <a:pt x="2102" y="3202"/>
                    </a:lnTo>
                    <a:lnTo>
                      <a:pt x="2102" y="3202"/>
                    </a:lnTo>
                    <a:cubicBezTo>
                      <a:pt x="2102" y="3204"/>
                      <a:pt x="2102" y="3206"/>
                      <a:pt x="2102" y="3208"/>
                    </a:cubicBezTo>
                    <a:lnTo>
                      <a:pt x="2102" y="3208"/>
                    </a:lnTo>
                    <a:cubicBezTo>
                      <a:pt x="1893" y="3647"/>
                      <a:pt x="1509" y="4038"/>
                      <a:pt x="1034" y="4070"/>
                    </a:cubicBezTo>
                    <a:cubicBezTo>
                      <a:pt x="934" y="4070"/>
                      <a:pt x="801" y="4070"/>
                      <a:pt x="667" y="4036"/>
                    </a:cubicBezTo>
                    <a:cubicBezTo>
                      <a:pt x="567" y="4003"/>
                      <a:pt x="467" y="3970"/>
                      <a:pt x="400" y="3870"/>
                    </a:cubicBezTo>
                    <a:cubicBezTo>
                      <a:pt x="267" y="3669"/>
                      <a:pt x="200" y="3403"/>
                      <a:pt x="167" y="3136"/>
                    </a:cubicBezTo>
                    <a:cubicBezTo>
                      <a:pt x="100" y="2635"/>
                      <a:pt x="167" y="2102"/>
                      <a:pt x="200" y="1568"/>
                    </a:cubicBezTo>
                    <a:cubicBezTo>
                      <a:pt x="267" y="1068"/>
                      <a:pt x="367" y="534"/>
                      <a:pt x="4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70" name="Google Shape;2170;p34"/>
            <p:cNvSpPr/>
            <p:nvPr/>
          </p:nvSpPr>
          <p:spPr>
            <a:xfrm>
              <a:off x="7354725" y="3871100"/>
              <a:ext cx="48400" cy="120950"/>
            </a:xfrm>
            <a:custGeom>
              <a:avLst/>
              <a:gdLst/>
              <a:ahLst/>
              <a:cxnLst/>
              <a:rect l="l" t="t" r="r" b="b"/>
              <a:pathLst>
                <a:path w="1936" h="4838" extrusionOk="0">
                  <a:moveTo>
                    <a:pt x="368" y="1"/>
                  </a:moveTo>
                  <a:lnTo>
                    <a:pt x="268" y="501"/>
                  </a:lnTo>
                  <a:cubicBezTo>
                    <a:pt x="168" y="1235"/>
                    <a:pt x="101" y="1936"/>
                    <a:pt x="34" y="2669"/>
                  </a:cubicBezTo>
                  <a:cubicBezTo>
                    <a:pt x="34" y="3036"/>
                    <a:pt x="1" y="3370"/>
                    <a:pt x="1" y="3737"/>
                  </a:cubicBezTo>
                  <a:cubicBezTo>
                    <a:pt x="1" y="4104"/>
                    <a:pt x="1" y="4471"/>
                    <a:pt x="34" y="4838"/>
                  </a:cubicBezTo>
                  <a:cubicBezTo>
                    <a:pt x="34" y="4471"/>
                    <a:pt x="68" y="4104"/>
                    <a:pt x="101" y="3737"/>
                  </a:cubicBezTo>
                  <a:cubicBezTo>
                    <a:pt x="134" y="3403"/>
                    <a:pt x="168" y="3036"/>
                    <a:pt x="201" y="2669"/>
                  </a:cubicBezTo>
                  <a:cubicBezTo>
                    <a:pt x="280" y="2118"/>
                    <a:pt x="338" y="1567"/>
                    <a:pt x="424" y="999"/>
                  </a:cubicBezTo>
                  <a:lnTo>
                    <a:pt x="424" y="999"/>
                  </a:lnTo>
                  <a:cubicBezTo>
                    <a:pt x="487" y="1209"/>
                    <a:pt x="555" y="1416"/>
                    <a:pt x="635" y="1635"/>
                  </a:cubicBezTo>
                  <a:cubicBezTo>
                    <a:pt x="768" y="1969"/>
                    <a:pt x="902" y="2336"/>
                    <a:pt x="1035" y="2669"/>
                  </a:cubicBezTo>
                  <a:lnTo>
                    <a:pt x="1469" y="3704"/>
                  </a:lnTo>
                  <a:cubicBezTo>
                    <a:pt x="1635" y="4070"/>
                    <a:pt x="1769" y="4404"/>
                    <a:pt x="1936" y="4738"/>
                  </a:cubicBezTo>
                  <a:cubicBezTo>
                    <a:pt x="1836" y="4371"/>
                    <a:pt x="1702" y="4037"/>
                    <a:pt x="1569" y="3670"/>
                  </a:cubicBezTo>
                  <a:lnTo>
                    <a:pt x="1202" y="2636"/>
                  </a:lnTo>
                  <a:lnTo>
                    <a:pt x="835" y="1569"/>
                  </a:lnTo>
                  <a:cubicBezTo>
                    <a:pt x="701" y="1202"/>
                    <a:pt x="601" y="868"/>
                    <a:pt x="501" y="501"/>
                  </a:cubicBezTo>
                  <a:lnTo>
                    <a:pt x="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34"/>
            <p:cNvSpPr/>
            <p:nvPr/>
          </p:nvSpPr>
          <p:spPr>
            <a:xfrm>
              <a:off x="7206850" y="3663550"/>
              <a:ext cx="298325" cy="207175"/>
            </a:xfrm>
            <a:custGeom>
              <a:avLst/>
              <a:gdLst/>
              <a:ahLst/>
              <a:cxnLst/>
              <a:rect l="l" t="t" r="r" b="b"/>
              <a:pathLst>
                <a:path w="11933" h="8287" extrusionOk="0">
                  <a:moveTo>
                    <a:pt x="0" y="8287"/>
                  </a:moveTo>
                  <a:cubicBezTo>
                    <a:pt x="1246" y="7858"/>
                    <a:pt x="5556" y="6668"/>
                    <a:pt x="7477" y="5715"/>
                  </a:cubicBezTo>
                  <a:cubicBezTo>
                    <a:pt x="9398" y="4763"/>
                    <a:pt x="10803" y="3525"/>
                    <a:pt x="11525" y="2572"/>
                  </a:cubicBezTo>
                  <a:cubicBezTo>
                    <a:pt x="12247" y="1620"/>
                    <a:pt x="11763" y="429"/>
                    <a:pt x="11811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72" name="Google Shape;2172;p34"/>
            <p:cNvSpPr/>
            <p:nvPr/>
          </p:nvSpPr>
          <p:spPr>
            <a:xfrm>
              <a:off x="7094925" y="3810000"/>
              <a:ext cx="48825" cy="36900"/>
            </a:xfrm>
            <a:custGeom>
              <a:avLst/>
              <a:gdLst/>
              <a:ahLst/>
              <a:cxnLst/>
              <a:rect l="l" t="t" r="r" b="b"/>
              <a:pathLst>
                <a:path w="1953" h="1476" extrusionOk="0">
                  <a:moveTo>
                    <a:pt x="1953" y="1476"/>
                  </a:moveTo>
                  <a:cubicBezTo>
                    <a:pt x="1628" y="1230"/>
                    <a:pt x="326" y="24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2173" name="Google Shape;2173;p34"/>
            <p:cNvGrpSpPr/>
            <p:nvPr/>
          </p:nvGrpSpPr>
          <p:grpSpPr>
            <a:xfrm>
              <a:off x="7875345" y="3318547"/>
              <a:ext cx="668413" cy="708841"/>
              <a:chOff x="7875345" y="3318547"/>
              <a:chExt cx="668413" cy="708841"/>
            </a:xfrm>
          </p:grpSpPr>
          <p:sp>
            <p:nvSpPr>
              <p:cNvPr id="2174" name="Google Shape;2174;p34"/>
              <p:cNvSpPr/>
              <p:nvPr/>
            </p:nvSpPr>
            <p:spPr>
              <a:xfrm>
                <a:off x="8152586" y="3845075"/>
                <a:ext cx="67276" cy="182313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10873" extrusionOk="0">
                    <a:moveTo>
                      <a:pt x="260" y="0"/>
                    </a:moveTo>
                    <a:lnTo>
                      <a:pt x="0" y="10092"/>
                    </a:lnTo>
                    <a:lnTo>
                      <a:pt x="1627" y="10873"/>
                    </a:lnTo>
                    <a:lnTo>
                      <a:pt x="2083" y="97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175" name="Google Shape;2175;p34"/>
              <p:cNvGrpSpPr/>
              <p:nvPr/>
            </p:nvGrpSpPr>
            <p:grpSpPr>
              <a:xfrm rot="-1920677">
                <a:off x="7971946" y="3406441"/>
                <a:ext cx="475210" cy="500978"/>
                <a:chOff x="2851422" y="985450"/>
                <a:chExt cx="659603" cy="695472"/>
              </a:xfrm>
            </p:grpSpPr>
            <p:sp>
              <p:nvSpPr>
                <p:cNvPr id="2176" name="Google Shape;2176;p34"/>
                <p:cNvSpPr/>
                <p:nvPr/>
              </p:nvSpPr>
              <p:spPr>
                <a:xfrm>
                  <a:off x="3014825" y="985450"/>
                  <a:ext cx="496200" cy="56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48" h="22445" extrusionOk="0">
                      <a:moveTo>
                        <a:pt x="18427" y="0"/>
                      </a:moveTo>
                      <a:cubicBezTo>
                        <a:pt x="16449" y="0"/>
                        <a:pt x="11391" y="2256"/>
                        <a:pt x="10875" y="3031"/>
                      </a:cubicBezTo>
                      <a:cubicBezTo>
                        <a:pt x="8940" y="5833"/>
                        <a:pt x="1868" y="17174"/>
                        <a:pt x="0" y="20076"/>
                      </a:cubicBezTo>
                      <a:cubicBezTo>
                        <a:pt x="601" y="20677"/>
                        <a:pt x="1502" y="21577"/>
                        <a:pt x="2369" y="22444"/>
                      </a:cubicBezTo>
                      <a:cubicBezTo>
                        <a:pt x="5371" y="20043"/>
                        <a:pt x="16212" y="11103"/>
                        <a:pt x="19047" y="7100"/>
                      </a:cubicBezTo>
                      <a:cubicBezTo>
                        <a:pt x="19848" y="5933"/>
                        <a:pt x="19548" y="662"/>
                        <a:pt x="19114" y="195"/>
                      </a:cubicBezTo>
                      <a:cubicBezTo>
                        <a:pt x="18988" y="60"/>
                        <a:pt x="18748" y="0"/>
                        <a:pt x="18427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7" name="Google Shape;2177;p34"/>
                <p:cNvSpPr/>
                <p:nvPr/>
              </p:nvSpPr>
              <p:spPr>
                <a:xfrm>
                  <a:off x="3147425" y="1059425"/>
                  <a:ext cx="259375" cy="35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5" h="14249" extrusionOk="0">
                      <a:moveTo>
                        <a:pt x="9344" y="1"/>
                      </a:moveTo>
                      <a:cubicBezTo>
                        <a:pt x="9342" y="1"/>
                        <a:pt x="9340" y="2"/>
                        <a:pt x="9340" y="5"/>
                      </a:cubicBezTo>
                      <a:cubicBezTo>
                        <a:pt x="9274" y="5"/>
                        <a:pt x="9407" y="238"/>
                        <a:pt x="9607" y="672"/>
                      </a:cubicBezTo>
                      <a:cubicBezTo>
                        <a:pt x="9807" y="1072"/>
                        <a:pt x="10007" y="1739"/>
                        <a:pt x="9841" y="2507"/>
                      </a:cubicBezTo>
                      <a:cubicBezTo>
                        <a:pt x="9707" y="3274"/>
                        <a:pt x="9173" y="4108"/>
                        <a:pt x="8406" y="4908"/>
                      </a:cubicBezTo>
                      <a:cubicBezTo>
                        <a:pt x="7672" y="5676"/>
                        <a:pt x="6738" y="6443"/>
                        <a:pt x="5704" y="7243"/>
                      </a:cubicBezTo>
                      <a:cubicBezTo>
                        <a:pt x="3703" y="8778"/>
                        <a:pt x="1768" y="10179"/>
                        <a:pt x="734" y="11580"/>
                      </a:cubicBezTo>
                      <a:cubicBezTo>
                        <a:pt x="234" y="12314"/>
                        <a:pt x="0" y="13048"/>
                        <a:pt x="67" y="13548"/>
                      </a:cubicBezTo>
                      <a:cubicBezTo>
                        <a:pt x="67" y="13648"/>
                        <a:pt x="67" y="13781"/>
                        <a:pt x="100" y="13848"/>
                      </a:cubicBezTo>
                      <a:cubicBezTo>
                        <a:pt x="134" y="13948"/>
                        <a:pt x="134" y="14015"/>
                        <a:pt x="167" y="14082"/>
                      </a:cubicBezTo>
                      <a:cubicBezTo>
                        <a:pt x="200" y="14215"/>
                        <a:pt x="234" y="14248"/>
                        <a:pt x="267" y="14248"/>
                      </a:cubicBezTo>
                      <a:cubicBezTo>
                        <a:pt x="300" y="14248"/>
                        <a:pt x="300" y="14182"/>
                        <a:pt x="300" y="14048"/>
                      </a:cubicBezTo>
                      <a:cubicBezTo>
                        <a:pt x="267" y="13982"/>
                        <a:pt x="267" y="13915"/>
                        <a:pt x="267" y="13848"/>
                      </a:cubicBezTo>
                      <a:cubicBezTo>
                        <a:pt x="267" y="13748"/>
                        <a:pt x="267" y="13648"/>
                        <a:pt x="300" y="13548"/>
                      </a:cubicBezTo>
                      <a:cubicBezTo>
                        <a:pt x="334" y="13081"/>
                        <a:pt x="567" y="12480"/>
                        <a:pt x="1068" y="11847"/>
                      </a:cubicBezTo>
                      <a:cubicBezTo>
                        <a:pt x="2102" y="10579"/>
                        <a:pt x="4036" y="9245"/>
                        <a:pt x="6071" y="7677"/>
                      </a:cubicBezTo>
                      <a:cubicBezTo>
                        <a:pt x="7105" y="6910"/>
                        <a:pt x="8073" y="6109"/>
                        <a:pt x="8840" y="5242"/>
                      </a:cubicBezTo>
                      <a:cubicBezTo>
                        <a:pt x="9607" y="4408"/>
                        <a:pt x="10141" y="3474"/>
                        <a:pt x="10274" y="2573"/>
                      </a:cubicBezTo>
                      <a:cubicBezTo>
                        <a:pt x="10374" y="1673"/>
                        <a:pt x="10074" y="939"/>
                        <a:pt x="9807" y="539"/>
                      </a:cubicBezTo>
                      <a:cubicBezTo>
                        <a:pt x="9562" y="171"/>
                        <a:pt x="9374" y="1"/>
                        <a:pt x="9344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8" name="Google Shape;2178;p34"/>
                <p:cNvSpPr/>
                <p:nvPr/>
              </p:nvSpPr>
              <p:spPr>
                <a:xfrm>
                  <a:off x="3224975" y="1091850"/>
                  <a:ext cx="148475" cy="14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9" h="5882" extrusionOk="0">
                      <a:moveTo>
                        <a:pt x="4919" y="1"/>
                      </a:moveTo>
                      <a:cubicBezTo>
                        <a:pt x="4869" y="1"/>
                        <a:pt x="4819" y="3"/>
                        <a:pt x="4771" y="9"/>
                      </a:cubicBezTo>
                      <a:cubicBezTo>
                        <a:pt x="4470" y="42"/>
                        <a:pt x="4170" y="176"/>
                        <a:pt x="3903" y="309"/>
                      </a:cubicBezTo>
                      <a:cubicBezTo>
                        <a:pt x="3336" y="609"/>
                        <a:pt x="2836" y="1010"/>
                        <a:pt x="2335" y="1510"/>
                      </a:cubicBezTo>
                      <a:cubicBezTo>
                        <a:pt x="1368" y="2511"/>
                        <a:pt x="734" y="3611"/>
                        <a:pt x="401" y="4445"/>
                      </a:cubicBezTo>
                      <a:cubicBezTo>
                        <a:pt x="34" y="5279"/>
                        <a:pt x="0" y="5846"/>
                        <a:pt x="67" y="5880"/>
                      </a:cubicBezTo>
                      <a:cubicBezTo>
                        <a:pt x="70" y="5881"/>
                        <a:pt x="73" y="5881"/>
                        <a:pt x="76" y="5881"/>
                      </a:cubicBezTo>
                      <a:cubicBezTo>
                        <a:pt x="177" y="5881"/>
                        <a:pt x="347" y="5358"/>
                        <a:pt x="768" y="4645"/>
                      </a:cubicBezTo>
                      <a:cubicBezTo>
                        <a:pt x="1201" y="3878"/>
                        <a:pt x="1868" y="2878"/>
                        <a:pt x="2769" y="1944"/>
                      </a:cubicBezTo>
                      <a:cubicBezTo>
                        <a:pt x="3236" y="1477"/>
                        <a:pt x="3703" y="1076"/>
                        <a:pt x="4170" y="776"/>
                      </a:cubicBezTo>
                      <a:cubicBezTo>
                        <a:pt x="4481" y="598"/>
                        <a:pt x="4793" y="479"/>
                        <a:pt x="5035" y="479"/>
                      </a:cubicBezTo>
                      <a:cubicBezTo>
                        <a:pt x="5156" y="479"/>
                        <a:pt x="5260" y="509"/>
                        <a:pt x="5338" y="576"/>
                      </a:cubicBezTo>
                      <a:cubicBezTo>
                        <a:pt x="5604" y="776"/>
                        <a:pt x="5671" y="1143"/>
                        <a:pt x="5705" y="1376"/>
                      </a:cubicBezTo>
                      <a:cubicBezTo>
                        <a:pt x="5738" y="1610"/>
                        <a:pt x="5771" y="1743"/>
                        <a:pt x="5805" y="1777"/>
                      </a:cubicBezTo>
                      <a:cubicBezTo>
                        <a:pt x="5838" y="1777"/>
                        <a:pt x="5905" y="1643"/>
                        <a:pt x="5938" y="1376"/>
                      </a:cubicBezTo>
                      <a:cubicBezTo>
                        <a:pt x="5938" y="1243"/>
                        <a:pt x="5938" y="1076"/>
                        <a:pt x="5938" y="909"/>
                      </a:cubicBezTo>
                      <a:cubicBezTo>
                        <a:pt x="5871" y="709"/>
                        <a:pt x="5838" y="476"/>
                        <a:pt x="5638" y="242"/>
                      </a:cubicBezTo>
                      <a:cubicBezTo>
                        <a:pt x="5442" y="75"/>
                        <a:pt x="5176" y="1"/>
                        <a:pt x="491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9" name="Google Shape;2179;p34"/>
                <p:cNvSpPr/>
                <p:nvPr/>
              </p:nvSpPr>
              <p:spPr>
                <a:xfrm>
                  <a:off x="3275000" y="1143750"/>
                  <a:ext cx="67575" cy="71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3" h="2846" extrusionOk="0">
                      <a:moveTo>
                        <a:pt x="2569" y="1"/>
                      </a:moveTo>
                      <a:cubicBezTo>
                        <a:pt x="2503" y="1"/>
                        <a:pt x="2403" y="234"/>
                        <a:pt x="2269" y="568"/>
                      </a:cubicBezTo>
                      <a:cubicBezTo>
                        <a:pt x="2136" y="902"/>
                        <a:pt x="1936" y="1335"/>
                        <a:pt x="1635" y="1702"/>
                      </a:cubicBezTo>
                      <a:cubicBezTo>
                        <a:pt x="1302" y="2102"/>
                        <a:pt x="868" y="2269"/>
                        <a:pt x="568" y="2436"/>
                      </a:cubicBezTo>
                      <a:cubicBezTo>
                        <a:pt x="234" y="2536"/>
                        <a:pt x="1" y="2636"/>
                        <a:pt x="1" y="2736"/>
                      </a:cubicBezTo>
                      <a:cubicBezTo>
                        <a:pt x="1" y="2791"/>
                        <a:pt x="179" y="2845"/>
                        <a:pt x="462" y="2845"/>
                      </a:cubicBezTo>
                      <a:cubicBezTo>
                        <a:pt x="526" y="2845"/>
                        <a:pt x="595" y="2842"/>
                        <a:pt x="668" y="2836"/>
                      </a:cubicBezTo>
                      <a:cubicBezTo>
                        <a:pt x="1068" y="2770"/>
                        <a:pt x="1635" y="2603"/>
                        <a:pt x="2069" y="2102"/>
                      </a:cubicBezTo>
                      <a:cubicBezTo>
                        <a:pt x="2469" y="1602"/>
                        <a:pt x="2669" y="1068"/>
                        <a:pt x="2703" y="668"/>
                      </a:cubicBezTo>
                      <a:cubicBezTo>
                        <a:pt x="2703" y="268"/>
                        <a:pt x="2636" y="1"/>
                        <a:pt x="256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0" name="Google Shape;2180;p34"/>
                <p:cNvSpPr/>
                <p:nvPr/>
              </p:nvSpPr>
              <p:spPr>
                <a:xfrm>
                  <a:off x="3286675" y="1142500"/>
                  <a:ext cx="37550" cy="4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2" h="1661" extrusionOk="0">
                      <a:moveTo>
                        <a:pt x="1302" y="1"/>
                      </a:moveTo>
                      <a:cubicBezTo>
                        <a:pt x="1235" y="1"/>
                        <a:pt x="1152" y="18"/>
                        <a:pt x="1068" y="51"/>
                      </a:cubicBezTo>
                      <a:cubicBezTo>
                        <a:pt x="868" y="151"/>
                        <a:pt x="635" y="351"/>
                        <a:pt x="468" y="585"/>
                      </a:cubicBezTo>
                      <a:cubicBezTo>
                        <a:pt x="68" y="1052"/>
                        <a:pt x="1" y="1585"/>
                        <a:pt x="134" y="1652"/>
                      </a:cubicBezTo>
                      <a:cubicBezTo>
                        <a:pt x="149" y="1658"/>
                        <a:pt x="164" y="1661"/>
                        <a:pt x="180" y="1661"/>
                      </a:cubicBezTo>
                      <a:cubicBezTo>
                        <a:pt x="353" y="1661"/>
                        <a:pt x="630" y="1348"/>
                        <a:pt x="935" y="952"/>
                      </a:cubicBezTo>
                      <a:cubicBezTo>
                        <a:pt x="1268" y="518"/>
                        <a:pt x="1502" y="184"/>
                        <a:pt x="1435" y="51"/>
                      </a:cubicBezTo>
                      <a:cubicBezTo>
                        <a:pt x="1419" y="18"/>
                        <a:pt x="1369" y="1"/>
                        <a:pt x="1302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1" name="Google Shape;2181;p34"/>
                <p:cNvSpPr/>
                <p:nvPr/>
              </p:nvSpPr>
              <p:spPr>
                <a:xfrm>
                  <a:off x="3304200" y="1081225"/>
                  <a:ext cx="153475" cy="21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9" h="8521" extrusionOk="0">
                      <a:moveTo>
                        <a:pt x="5838" y="0"/>
                      </a:moveTo>
                      <a:cubicBezTo>
                        <a:pt x="5738" y="33"/>
                        <a:pt x="5805" y="634"/>
                        <a:pt x="5571" y="1535"/>
                      </a:cubicBezTo>
                      <a:cubicBezTo>
                        <a:pt x="5338" y="2469"/>
                        <a:pt x="4737" y="3669"/>
                        <a:pt x="3870" y="4837"/>
                      </a:cubicBezTo>
                      <a:cubicBezTo>
                        <a:pt x="3436" y="5404"/>
                        <a:pt x="2969" y="5938"/>
                        <a:pt x="2502" y="6371"/>
                      </a:cubicBezTo>
                      <a:cubicBezTo>
                        <a:pt x="2069" y="6838"/>
                        <a:pt x="1635" y="7205"/>
                        <a:pt x="1268" y="7506"/>
                      </a:cubicBezTo>
                      <a:cubicBezTo>
                        <a:pt x="501" y="8106"/>
                        <a:pt x="0" y="8406"/>
                        <a:pt x="34" y="8506"/>
                      </a:cubicBezTo>
                      <a:cubicBezTo>
                        <a:pt x="38" y="8515"/>
                        <a:pt x="53" y="8520"/>
                        <a:pt x="78" y="8520"/>
                      </a:cubicBezTo>
                      <a:cubicBezTo>
                        <a:pt x="235" y="8520"/>
                        <a:pt x="781" y="8329"/>
                        <a:pt x="1501" y="7839"/>
                      </a:cubicBezTo>
                      <a:cubicBezTo>
                        <a:pt x="1935" y="7572"/>
                        <a:pt x="2402" y="7205"/>
                        <a:pt x="2902" y="6772"/>
                      </a:cubicBezTo>
                      <a:cubicBezTo>
                        <a:pt x="3369" y="6338"/>
                        <a:pt x="3870" y="5804"/>
                        <a:pt x="4337" y="5171"/>
                      </a:cubicBezTo>
                      <a:cubicBezTo>
                        <a:pt x="5271" y="3970"/>
                        <a:pt x="5871" y="2635"/>
                        <a:pt x="5971" y="1635"/>
                      </a:cubicBezTo>
                      <a:cubicBezTo>
                        <a:pt x="6138" y="601"/>
                        <a:pt x="5905" y="0"/>
                        <a:pt x="5838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2" name="Google Shape;2182;p34"/>
                <p:cNvSpPr/>
                <p:nvPr/>
              </p:nvSpPr>
              <p:spPr>
                <a:xfrm>
                  <a:off x="3127400" y="1275525"/>
                  <a:ext cx="85100" cy="9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4" h="3873" extrusionOk="0">
                      <a:moveTo>
                        <a:pt x="3250" y="0"/>
                      </a:moveTo>
                      <a:cubicBezTo>
                        <a:pt x="3114" y="0"/>
                        <a:pt x="2869" y="45"/>
                        <a:pt x="2536" y="134"/>
                      </a:cubicBezTo>
                      <a:cubicBezTo>
                        <a:pt x="2069" y="301"/>
                        <a:pt x="1402" y="634"/>
                        <a:pt x="935" y="1301"/>
                      </a:cubicBezTo>
                      <a:cubicBezTo>
                        <a:pt x="468" y="1935"/>
                        <a:pt x="234" y="2602"/>
                        <a:pt x="101" y="3069"/>
                      </a:cubicBezTo>
                      <a:cubicBezTo>
                        <a:pt x="1" y="3570"/>
                        <a:pt x="1" y="3870"/>
                        <a:pt x="67" y="3870"/>
                      </a:cubicBezTo>
                      <a:cubicBezTo>
                        <a:pt x="73" y="3872"/>
                        <a:pt x="78" y="3873"/>
                        <a:pt x="84" y="3873"/>
                      </a:cubicBezTo>
                      <a:cubicBezTo>
                        <a:pt x="286" y="3873"/>
                        <a:pt x="623" y="2738"/>
                        <a:pt x="1402" y="1635"/>
                      </a:cubicBezTo>
                      <a:cubicBezTo>
                        <a:pt x="1802" y="1101"/>
                        <a:pt x="2336" y="768"/>
                        <a:pt x="2736" y="501"/>
                      </a:cubicBezTo>
                      <a:cubicBezTo>
                        <a:pt x="3136" y="301"/>
                        <a:pt x="3403" y="134"/>
                        <a:pt x="3370" y="34"/>
                      </a:cubicBezTo>
                      <a:cubicBezTo>
                        <a:pt x="3359" y="11"/>
                        <a:pt x="3318" y="0"/>
                        <a:pt x="3250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3" name="Google Shape;2183;p34"/>
                <p:cNvSpPr/>
                <p:nvPr/>
              </p:nvSpPr>
              <p:spPr>
                <a:xfrm>
                  <a:off x="3188275" y="1336275"/>
                  <a:ext cx="5090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6" h="1582" extrusionOk="0">
                      <a:moveTo>
                        <a:pt x="1542" y="0"/>
                      </a:moveTo>
                      <a:cubicBezTo>
                        <a:pt x="1262" y="0"/>
                        <a:pt x="938" y="132"/>
                        <a:pt x="668" y="372"/>
                      </a:cubicBezTo>
                      <a:cubicBezTo>
                        <a:pt x="401" y="639"/>
                        <a:pt x="234" y="939"/>
                        <a:pt x="134" y="1140"/>
                      </a:cubicBezTo>
                      <a:cubicBezTo>
                        <a:pt x="34" y="1373"/>
                        <a:pt x="1" y="1507"/>
                        <a:pt x="67" y="1573"/>
                      </a:cubicBezTo>
                      <a:cubicBezTo>
                        <a:pt x="79" y="1579"/>
                        <a:pt x="92" y="1582"/>
                        <a:pt x="108" y="1582"/>
                      </a:cubicBezTo>
                      <a:cubicBezTo>
                        <a:pt x="182" y="1582"/>
                        <a:pt x="302" y="1517"/>
                        <a:pt x="468" y="1406"/>
                      </a:cubicBezTo>
                      <a:cubicBezTo>
                        <a:pt x="635" y="1240"/>
                        <a:pt x="835" y="1040"/>
                        <a:pt x="1068" y="839"/>
                      </a:cubicBezTo>
                      <a:cubicBezTo>
                        <a:pt x="1302" y="606"/>
                        <a:pt x="1502" y="506"/>
                        <a:pt x="1669" y="439"/>
                      </a:cubicBezTo>
                      <a:cubicBezTo>
                        <a:pt x="1835" y="339"/>
                        <a:pt x="2002" y="306"/>
                        <a:pt x="2002" y="239"/>
                      </a:cubicBezTo>
                      <a:cubicBezTo>
                        <a:pt x="2036" y="172"/>
                        <a:pt x="1902" y="39"/>
                        <a:pt x="1635" y="5"/>
                      </a:cubicBezTo>
                      <a:cubicBezTo>
                        <a:pt x="1605" y="2"/>
                        <a:pt x="1574" y="0"/>
                        <a:pt x="1542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4" name="Google Shape;2184;p34"/>
                <p:cNvSpPr/>
                <p:nvPr/>
              </p:nvSpPr>
              <p:spPr>
                <a:xfrm>
                  <a:off x="3180775" y="1289700"/>
                  <a:ext cx="105100" cy="12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4" h="4867" extrusionOk="0">
                      <a:moveTo>
                        <a:pt x="4037" y="0"/>
                      </a:moveTo>
                      <a:cubicBezTo>
                        <a:pt x="3937" y="0"/>
                        <a:pt x="3870" y="334"/>
                        <a:pt x="3670" y="868"/>
                      </a:cubicBezTo>
                      <a:cubicBezTo>
                        <a:pt x="3570" y="1135"/>
                        <a:pt x="3403" y="1435"/>
                        <a:pt x="3203" y="1768"/>
                      </a:cubicBezTo>
                      <a:cubicBezTo>
                        <a:pt x="3003" y="2069"/>
                        <a:pt x="2769" y="2436"/>
                        <a:pt x="2469" y="2736"/>
                      </a:cubicBezTo>
                      <a:cubicBezTo>
                        <a:pt x="1902" y="3403"/>
                        <a:pt x="1268" y="3903"/>
                        <a:pt x="801" y="4237"/>
                      </a:cubicBezTo>
                      <a:cubicBezTo>
                        <a:pt x="334" y="4570"/>
                        <a:pt x="1" y="4737"/>
                        <a:pt x="34" y="4837"/>
                      </a:cubicBezTo>
                      <a:cubicBezTo>
                        <a:pt x="34" y="4856"/>
                        <a:pt x="65" y="4867"/>
                        <a:pt x="123" y="4867"/>
                      </a:cubicBezTo>
                      <a:cubicBezTo>
                        <a:pt x="272" y="4867"/>
                        <a:pt x="593" y="4796"/>
                        <a:pt x="1001" y="4604"/>
                      </a:cubicBezTo>
                      <a:cubicBezTo>
                        <a:pt x="1568" y="4337"/>
                        <a:pt x="2302" y="3870"/>
                        <a:pt x="2903" y="3136"/>
                      </a:cubicBezTo>
                      <a:cubicBezTo>
                        <a:pt x="3236" y="2769"/>
                        <a:pt x="3470" y="2402"/>
                        <a:pt x="3670" y="2035"/>
                      </a:cubicBezTo>
                      <a:cubicBezTo>
                        <a:pt x="3870" y="1668"/>
                        <a:pt x="4003" y="1301"/>
                        <a:pt x="4070" y="1001"/>
                      </a:cubicBezTo>
                      <a:cubicBezTo>
                        <a:pt x="4204" y="367"/>
                        <a:pt x="4103" y="0"/>
                        <a:pt x="4037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5" name="Google Shape;2185;p34"/>
                <p:cNvSpPr/>
                <p:nvPr/>
              </p:nvSpPr>
              <p:spPr>
                <a:xfrm>
                  <a:off x="3067350" y="1397700"/>
                  <a:ext cx="5590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36" h="4442" extrusionOk="0">
                      <a:moveTo>
                        <a:pt x="2121" y="0"/>
                      </a:moveTo>
                      <a:cubicBezTo>
                        <a:pt x="2014" y="0"/>
                        <a:pt x="1786" y="144"/>
                        <a:pt x="1535" y="451"/>
                      </a:cubicBezTo>
                      <a:cubicBezTo>
                        <a:pt x="1202" y="817"/>
                        <a:pt x="835" y="1451"/>
                        <a:pt x="768" y="2218"/>
                      </a:cubicBezTo>
                      <a:cubicBezTo>
                        <a:pt x="735" y="2585"/>
                        <a:pt x="735" y="2886"/>
                        <a:pt x="701" y="3152"/>
                      </a:cubicBezTo>
                      <a:cubicBezTo>
                        <a:pt x="668" y="3419"/>
                        <a:pt x="568" y="3619"/>
                        <a:pt x="468" y="3786"/>
                      </a:cubicBezTo>
                      <a:cubicBezTo>
                        <a:pt x="234" y="4153"/>
                        <a:pt x="1" y="4353"/>
                        <a:pt x="68" y="4420"/>
                      </a:cubicBezTo>
                      <a:cubicBezTo>
                        <a:pt x="68" y="4434"/>
                        <a:pt x="85" y="4442"/>
                        <a:pt x="114" y="4442"/>
                      </a:cubicBezTo>
                      <a:cubicBezTo>
                        <a:pt x="156" y="4442"/>
                        <a:pt x="223" y="4426"/>
                        <a:pt x="301" y="4387"/>
                      </a:cubicBezTo>
                      <a:cubicBezTo>
                        <a:pt x="401" y="4320"/>
                        <a:pt x="601" y="4220"/>
                        <a:pt x="768" y="4053"/>
                      </a:cubicBezTo>
                      <a:cubicBezTo>
                        <a:pt x="968" y="3886"/>
                        <a:pt x="1135" y="3586"/>
                        <a:pt x="1235" y="3253"/>
                      </a:cubicBezTo>
                      <a:cubicBezTo>
                        <a:pt x="1302" y="2952"/>
                        <a:pt x="1335" y="2585"/>
                        <a:pt x="1369" y="2252"/>
                      </a:cubicBezTo>
                      <a:cubicBezTo>
                        <a:pt x="1435" y="1618"/>
                        <a:pt x="1669" y="1084"/>
                        <a:pt x="1869" y="684"/>
                      </a:cubicBezTo>
                      <a:cubicBezTo>
                        <a:pt x="2069" y="317"/>
                        <a:pt x="2236" y="84"/>
                        <a:pt x="2169" y="17"/>
                      </a:cubicBezTo>
                      <a:cubicBezTo>
                        <a:pt x="2158" y="6"/>
                        <a:pt x="2142" y="0"/>
                        <a:pt x="2121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6" name="Google Shape;2186;p34"/>
                <p:cNvSpPr/>
                <p:nvPr/>
              </p:nvSpPr>
              <p:spPr>
                <a:xfrm>
                  <a:off x="3045675" y="1455200"/>
                  <a:ext cx="21700" cy="26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8" h="1066" extrusionOk="0">
                      <a:moveTo>
                        <a:pt x="650" y="1"/>
                      </a:moveTo>
                      <a:cubicBezTo>
                        <a:pt x="504" y="1"/>
                        <a:pt x="283" y="138"/>
                        <a:pt x="134" y="385"/>
                      </a:cubicBezTo>
                      <a:cubicBezTo>
                        <a:pt x="1" y="686"/>
                        <a:pt x="34" y="986"/>
                        <a:pt x="167" y="1053"/>
                      </a:cubicBezTo>
                      <a:cubicBezTo>
                        <a:pt x="189" y="1061"/>
                        <a:pt x="212" y="1066"/>
                        <a:pt x="235" y="1066"/>
                      </a:cubicBezTo>
                      <a:cubicBezTo>
                        <a:pt x="386" y="1066"/>
                        <a:pt x="552" y="884"/>
                        <a:pt x="668" y="652"/>
                      </a:cubicBezTo>
                      <a:cubicBezTo>
                        <a:pt x="801" y="419"/>
                        <a:pt x="868" y="185"/>
                        <a:pt x="768" y="52"/>
                      </a:cubicBezTo>
                      <a:cubicBezTo>
                        <a:pt x="742" y="17"/>
                        <a:pt x="701" y="1"/>
                        <a:pt x="650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7" name="Google Shape;2187;p34"/>
                <p:cNvSpPr/>
                <p:nvPr/>
              </p:nvSpPr>
              <p:spPr>
                <a:xfrm>
                  <a:off x="2851422" y="1413822"/>
                  <a:ext cx="306700" cy="26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68" h="10684" extrusionOk="0">
                      <a:moveTo>
                        <a:pt x="2493" y="1"/>
                      </a:moveTo>
                      <a:cubicBezTo>
                        <a:pt x="2169" y="1"/>
                        <a:pt x="1865" y="111"/>
                        <a:pt x="1601" y="375"/>
                      </a:cubicBezTo>
                      <a:cubicBezTo>
                        <a:pt x="0" y="1976"/>
                        <a:pt x="3636" y="4511"/>
                        <a:pt x="4970" y="6012"/>
                      </a:cubicBezTo>
                      <a:cubicBezTo>
                        <a:pt x="5871" y="7013"/>
                        <a:pt x="9140" y="10616"/>
                        <a:pt x="10541" y="10682"/>
                      </a:cubicBezTo>
                      <a:cubicBezTo>
                        <a:pt x="10553" y="10683"/>
                        <a:pt x="10564" y="10683"/>
                        <a:pt x="10576" y="10683"/>
                      </a:cubicBezTo>
                      <a:cubicBezTo>
                        <a:pt x="11337" y="10683"/>
                        <a:pt x="12268" y="9631"/>
                        <a:pt x="11775" y="8514"/>
                      </a:cubicBezTo>
                      <a:cubicBezTo>
                        <a:pt x="11542" y="7980"/>
                        <a:pt x="10274" y="6613"/>
                        <a:pt x="8940" y="5278"/>
                      </a:cubicBezTo>
                      <a:cubicBezTo>
                        <a:pt x="8073" y="4411"/>
                        <a:pt x="7172" y="3511"/>
                        <a:pt x="6571" y="2910"/>
                      </a:cubicBezTo>
                      <a:cubicBezTo>
                        <a:pt x="6405" y="2743"/>
                        <a:pt x="6271" y="2610"/>
                        <a:pt x="6138" y="2510"/>
                      </a:cubicBezTo>
                      <a:cubicBezTo>
                        <a:pt x="5546" y="1918"/>
                        <a:pt x="3846" y="1"/>
                        <a:pt x="249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C57E6E7-0CBB-4E27-8994-BFB81B346C6E}"/>
              </a:ext>
            </a:extLst>
          </p:cNvPr>
          <p:cNvSpPr/>
          <p:nvPr/>
        </p:nvSpPr>
        <p:spPr>
          <a:xfrm>
            <a:off x="1846255" y="613809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8F230CA-50D2-43DD-93B8-D9036322A6F3}"/>
              </a:ext>
            </a:extLst>
          </p:cNvPr>
          <p:cNvSpPr txBox="1"/>
          <p:nvPr/>
        </p:nvSpPr>
        <p:spPr>
          <a:xfrm>
            <a:off x="1901309" y="776267"/>
            <a:ext cx="54630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000" i="1" dirty="0"/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B37D4426-269B-4687-9469-4EC15CB5F124}"/>
              </a:ext>
            </a:extLst>
          </p:cNvPr>
          <p:cNvSpPr/>
          <p:nvPr/>
        </p:nvSpPr>
        <p:spPr>
          <a:xfrm>
            <a:off x="1846255" y="2079099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25EAEFE-621A-400D-94B1-CCED6FF63BC8}"/>
              </a:ext>
            </a:extLst>
          </p:cNvPr>
          <p:cNvSpPr txBox="1"/>
          <p:nvPr/>
        </p:nvSpPr>
        <p:spPr>
          <a:xfrm>
            <a:off x="2143122" y="2271702"/>
            <a:ext cx="501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hồ nước: Khóc đến nỗi đôi mắt theo dòng lệ rơi xuống hồ, hoá thành 2 hòn ngọc.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136E76F-3B8A-4687-9B9C-65A9FC67C681}"/>
              </a:ext>
            </a:extLst>
          </p:cNvPr>
          <p:cNvSpPr/>
          <p:nvPr/>
        </p:nvSpPr>
        <p:spPr>
          <a:xfrm>
            <a:off x="742950" y="2571750"/>
            <a:ext cx="771525" cy="407194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2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1" name="Google Shape;2341;p38"/>
          <p:cNvGrpSpPr/>
          <p:nvPr/>
        </p:nvGrpSpPr>
        <p:grpSpPr>
          <a:xfrm>
            <a:off x="228956" y="2814483"/>
            <a:ext cx="2356549" cy="2329017"/>
            <a:chOff x="1041756" y="2791110"/>
            <a:chExt cx="2356549" cy="2329017"/>
          </a:xfrm>
        </p:grpSpPr>
        <p:grpSp>
          <p:nvGrpSpPr>
            <p:cNvPr id="2342" name="Google Shape;2342;p38"/>
            <p:cNvGrpSpPr/>
            <p:nvPr/>
          </p:nvGrpSpPr>
          <p:grpSpPr>
            <a:xfrm>
              <a:off x="1041756" y="3196326"/>
              <a:ext cx="2356549" cy="1923800"/>
              <a:chOff x="1041756" y="3196326"/>
              <a:chExt cx="2356549" cy="1923800"/>
            </a:xfrm>
          </p:grpSpPr>
          <p:grpSp>
            <p:nvGrpSpPr>
              <p:cNvPr id="2343" name="Google Shape;2343;p38"/>
              <p:cNvGrpSpPr/>
              <p:nvPr/>
            </p:nvGrpSpPr>
            <p:grpSpPr>
              <a:xfrm rot="-1249901">
                <a:off x="2159049" y="4118288"/>
                <a:ext cx="331246" cy="202355"/>
                <a:chOff x="5373175" y="4552275"/>
                <a:chExt cx="422825" cy="258300"/>
              </a:xfrm>
            </p:grpSpPr>
            <p:sp>
              <p:nvSpPr>
                <p:cNvPr id="2344" name="Google Shape;2344;p38"/>
                <p:cNvSpPr/>
                <p:nvPr/>
              </p:nvSpPr>
              <p:spPr>
                <a:xfrm>
                  <a:off x="5400700" y="4639975"/>
                  <a:ext cx="271050" cy="16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6724" extrusionOk="0">
                      <a:moveTo>
                        <a:pt x="10217" y="1"/>
                      </a:moveTo>
                      <a:cubicBezTo>
                        <a:pt x="8567" y="1"/>
                        <a:pt x="3414" y="439"/>
                        <a:pt x="501" y="5656"/>
                      </a:cubicBezTo>
                      <a:cubicBezTo>
                        <a:pt x="334" y="5990"/>
                        <a:pt x="167" y="6357"/>
                        <a:pt x="0" y="6724"/>
                      </a:cubicBezTo>
                      <a:cubicBezTo>
                        <a:pt x="34" y="6690"/>
                        <a:pt x="67" y="6657"/>
                        <a:pt x="67" y="6590"/>
                      </a:cubicBezTo>
                      <a:cubicBezTo>
                        <a:pt x="67" y="6590"/>
                        <a:pt x="67" y="6623"/>
                        <a:pt x="67" y="6657"/>
                      </a:cubicBezTo>
                      <a:cubicBezTo>
                        <a:pt x="200" y="6390"/>
                        <a:pt x="401" y="6090"/>
                        <a:pt x="634" y="5723"/>
                      </a:cubicBezTo>
                      <a:cubicBezTo>
                        <a:pt x="1940" y="3733"/>
                        <a:pt x="4838" y="499"/>
                        <a:pt x="9734" y="499"/>
                      </a:cubicBezTo>
                      <a:cubicBezTo>
                        <a:pt x="10093" y="499"/>
                        <a:pt x="10462" y="516"/>
                        <a:pt x="10841" y="552"/>
                      </a:cubicBezTo>
                      <a:lnTo>
                        <a:pt x="10741" y="19"/>
                      </a:lnTo>
                      <a:cubicBezTo>
                        <a:pt x="10741" y="19"/>
                        <a:pt x="10551" y="1"/>
                        <a:pt x="1021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5" name="Google Shape;2345;p38"/>
                <p:cNvSpPr/>
                <p:nvPr/>
              </p:nvSpPr>
              <p:spPr>
                <a:xfrm>
                  <a:off x="5373175" y="4745600"/>
                  <a:ext cx="83425" cy="6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7" h="2599" extrusionOk="0">
                      <a:moveTo>
                        <a:pt x="2075" y="0"/>
                      </a:moveTo>
                      <a:cubicBezTo>
                        <a:pt x="1561" y="0"/>
                        <a:pt x="781" y="126"/>
                        <a:pt x="0" y="731"/>
                      </a:cubicBezTo>
                      <a:cubicBezTo>
                        <a:pt x="0" y="731"/>
                        <a:pt x="1349" y="229"/>
                        <a:pt x="2283" y="229"/>
                      </a:cubicBezTo>
                      <a:cubicBezTo>
                        <a:pt x="2312" y="229"/>
                        <a:pt x="2341" y="229"/>
                        <a:pt x="2369" y="230"/>
                      </a:cubicBezTo>
                      <a:cubicBezTo>
                        <a:pt x="2369" y="230"/>
                        <a:pt x="3103" y="1264"/>
                        <a:pt x="3003" y="2599"/>
                      </a:cubicBezTo>
                      <a:cubicBezTo>
                        <a:pt x="3003" y="2599"/>
                        <a:pt x="3336" y="1164"/>
                        <a:pt x="2669" y="63"/>
                      </a:cubicBezTo>
                      <a:cubicBezTo>
                        <a:pt x="2669" y="63"/>
                        <a:pt x="2439" y="0"/>
                        <a:pt x="20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6" name="Google Shape;2346;p38"/>
                <p:cNvSpPr/>
                <p:nvPr/>
              </p:nvSpPr>
              <p:spPr>
                <a:xfrm>
                  <a:off x="5401525" y="4697525"/>
                  <a:ext cx="88425" cy="9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3822" extrusionOk="0">
                      <a:moveTo>
                        <a:pt x="1403" y="1"/>
                      </a:moveTo>
                      <a:cubicBezTo>
                        <a:pt x="946" y="1"/>
                        <a:pt x="454" y="81"/>
                        <a:pt x="1" y="319"/>
                      </a:cubicBezTo>
                      <a:cubicBezTo>
                        <a:pt x="1" y="319"/>
                        <a:pt x="150" y="310"/>
                        <a:pt x="388" y="310"/>
                      </a:cubicBezTo>
                      <a:cubicBezTo>
                        <a:pt x="981" y="310"/>
                        <a:pt x="2121" y="361"/>
                        <a:pt x="2836" y="719"/>
                      </a:cubicBezTo>
                      <a:cubicBezTo>
                        <a:pt x="2836" y="719"/>
                        <a:pt x="3103" y="2320"/>
                        <a:pt x="2836" y="3821"/>
                      </a:cubicBezTo>
                      <a:cubicBezTo>
                        <a:pt x="2836" y="3821"/>
                        <a:pt x="3536" y="2320"/>
                        <a:pt x="3170" y="352"/>
                      </a:cubicBezTo>
                      <a:cubicBezTo>
                        <a:pt x="3170" y="352"/>
                        <a:pt x="2361" y="1"/>
                        <a:pt x="140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7" name="Google Shape;2347;p38"/>
                <p:cNvSpPr/>
                <p:nvPr/>
              </p:nvSpPr>
              <p:spPr>
                <a:xfrm>
                  <a:off x="5442400" y="4661875"/>
                  <a:ext cx="81750" cy="10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4147" extrusionOk="0">
                      <a:moveTo>
                        <a:pt x="854" y="1"/>
                      </a:moveTo>
                      <a:cubicBezTo>
                        <a:pt x="569" y="1"/>
                        <a:pt x="280" y="42"/>
                        <a:pt x="0" y="143"/>
                      </a:cubicBezTo>
                      <a:cubicBezTo>
                        <a:pt x="0" y="143"/>
                        <a:pt x="1868" y="444"/>
                        <a:pt x="2802" y="1077"/>
                      </a:cubicBezTo>
                      <a:cubicBezTo>
                        <a:pt x="2802" y="1077"/>
                        <a:pt x="2936" y="2712"/>
                        <a:pt x="2469" y="4146"/>
                      </a:cubicBezTo>
                      <a:cubicBezTo>
                        <a:pt x="2469" y="4146"/>
                        <a:pt x="3269" y="2745"/>
                        <a:pt x="3202" y="744"/>
                      </a:cubicBezTo>
                      <a:cubicBezTo>
                        <a:pt x="3202" y="744"/>
                        <a:pt x="2066" y="1"/>
                        <a:pt x="8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8" name="Google Shape;2348;p38"/>
                <p:cNvSpPr/>
                <p:nvPr/>
              </p:nvSpPr>
              <p:spPr>
                <a:xfrm>
                  <a:off x="5488575" y="4624000"/>
                  <a:ext cx="78925" cy="1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7" h="4861" extrusionOk="0">
                      <a:moveTo>
                        <a:pt x="379" y="0"/>
                      </a:moveTo>
                      <a:cubicBezTo>
                        <a:pt x="272" y="0"/>
                        <a:pt x="163" y="8"/>
                        <a:pt x="54" y="24"/>
                      </a:cubicBezTo>
                      <a:cubicBezTo>
                        <a:pt x="41" y="19"/>
                        <a:pt x="33" y="16"/>
                        <a:pt x="32" y="16"/>
                      </a:cubicBezTo>
                      <a:lnTo>
                        <a:pt x="32" y="16"/>
                      </a:lnTo>
                      <a:cubicBezTo>
                        <a:pt x="1" y="16"/>
                        <a:pt x="1932" y="866"/>
                        <a:pt x="2723" y="1625"/>
                      </a:cubicBezTo>
                      <a:cubicBezTo>
                        <a:pt x="2723" y="1625"/>
                        <a:pt x="2523" y="3260"/>
                        <a:pt x="1956" y="4861"/>
                      </a:cubicBezTo>
                      <a:cubicBezTo>
                        <a:pt x="1956" y="4861"/>
                        <a:pt x="2856" y="3360"/>
                        <a:pt x="3157" y="1358"/>
                      </a:cubicBezTo>
                      <a:cubicBezTo>
                        <a:pt x="3157" y="1358"/>
                        <a:pt x="1828" y="0"/>
                        <a:pt x="37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9" name="Google Shape;2349;p38"/>
                <p:cNvSpPr/>
                <p:nvPr/>
              </p:nvSpPr>
              <p:spPr>
                <a:xfrm>
                  <a:off x="5551050" y="4599300"/>
                  <a:ext cx="74000" cy="12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" h="5049" extrusionOk="0">
                      <a:moveTo>
                        <a:pt x="5" y="0"/>
                      </a:moveTo>
                      <a:cubicBezTo>
                        <a:pt x="1" y="0"/>
                        <a:pt x="1798" y="1061"/>
                        <a:pt x="2492" y="1913"/>
                      </a:cubicBezTo>
                      <a:cubicBezTo>
                        <a:pt x="2492" y="1913"/>
                        <a:pt x="2092" y="3514"/>
                        <a:pt x="1325" y="5048"/>
                      </a:cubicBezTo>
                      <a:cubicBezTo>
                        <a:pt x="1325" y="5048"/>
                        <a:pt x="2392" y="3647"/>
                        <a:pt x="2959" y="1712"/>
                      </a:cubicBezTo>
                      <a:cubicBezTo>
                        <a:pt x="2959" y="1712"/>
                        <a:pt x="1650" y="11"/>
                        <a:pt x="70" y="11"/>
                      </a:cubicBezTo>
                      <a:cubicBezTo>
                        <a:pt x="54" y="11"/>
                        <a:pt x="39" y="11"/>
                        <a:pt x="24" y="11"/>
                      </a:cubicBezTo>
                      <a:cubicBezTo>
                        <a:pt x="11" y="4"/>
                        <a:pt x="5" y="0"/>
                        <a:pt x="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0" name="Google Shape;2350;p38"/>
                <p:cNvSpPr/>
                <p:nvPr/>
              </p:nvSpPr>
              <p:spPr>
                <a:xfrm>
                  <a:off x="5589150" y="4552275"/>
                  <a:ext cx="206850" cy="22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74" h="8866" extrusionOk="0">
                      <a:moveTo>
                        <a:pt x="1631" y="0"/>
                      </a:moveTo>
                      <a:cubicBezTo>
                        <a:pt x="1117" y="0"/>
                        <a:pt x="750" y="101"/>
                        <a:pt x="635" y="324"/>
                      </a:cubicBezTo>
                      <a:cubicBezTo>
                        <a:pt x="1" y="1492"/>
                        <a:pt x="3137" y="3927"/>
                        <a:pt x="3137" y="3927"/>
                      </a:cubicBezTo>
                      <a:cubicBezTo>
                        <a:pt x="3137" y="3927"/>
                        <a:pt x="501" y="7329"/>
                        <a:pt x="1002" y="8597"/>
                      </a:cubicBezTo>
                      <a:cubicBezTo>
                        <a:pt x="1075" y="8782"/>
                        <a:pt x="1258" y="8865"/>
                        <a:pt x="1522" y="8865"/>
                      </a:cubicBezTo>
                      <a:cubicBezTo>
                        <a:pt x="3064" y="8865"/>
                        <a:pt x="7342" y="6002"/>
                        <a:pt x="8140" y="3894"/>
                      </a:cubicBezTo>
                      <a:cubicBezTo>
                        <a:pt x="8274" y="3560"/>
                        <a:pt x="8207" y="3227"/>
                        <a:pt x="8040" y="2893"/>
                      </a:cubicBezTo>
                      <a:cubicBezTo>
                        <a:pt x="7973" y="2760"/>
                        <a:pt x="7907" y="2659"/>
                        <a:pt x="7807" y="2526"/>
                      </a:cubicBezTo>
                      <a:cubicBezTo>
                        <a:pt x="6678" y="1115"/>
                        <a:pt x="3340" y="0"/>
                        <a:pt x="163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1" name="Google Shape;2351;p38"/>
                <p:cNvSpPr/>
                <p:nvPr/>
              </p:nvSpPr>
              <p:spPr>
                <a:xfrm>
                  <a:off x="5691725" y="4616875"/>
                  <a:ext cx="35900" cy="3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6" h="1289" extrusionOk="0">
                      <a:moveTo>
                        <a:pt x="719" y="0"/>
                      </a:moveTo>
                      <a:cubicBezTo>
                        <a:pt x="455" y="0"/>
                        <a:pt x="206" y="180"/>
                        <a:pt x="101" y="442"/>
                      </a:cubicBezTo>
                      <a:cubicBezTo>
                        <a:pt x="1" y="776"/>
                        <a:pt x="168" y="1143"/>
                        <a:pt x="501" y="1243"/>
                      </a:cubicBezTo>
                      <a:cubicBezTo>
                        <a:pt x="579" y="1274"/>
                        <a:pt x="660" y="1289"/>
                        <a:pt x="738" y="1289"/>
                      </a:cubicBezTo>
                      <a:cubicBezTo>
                        <a:pt x="992" y="1289"/>
                        <a:pt x="1225" y="1131"/>
                        <a:pt x="1302" y="876"/>
                      </a:cubicBezTo>
                      <a:cubicBezTo>
                        <a:pt x="1435" y="542"/>
                        <a:pt x="1268" y="176"/>
                        <a:pt x="935" y="42"/>
                      </a:cubicBezTo>
                      <a:cubicBezTo>
                        <a:pt x="864" y="14"/>
                        <a:pt x="791" y="0"/>
                        <a:pt x="7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2" name="Google Shape;2352;p38"/>
                <p:cNvSpPr/>
                <p:nvPr/>
              </p:nvSpPr>
              <p:spPr>
                <a:xfrm>
                  <a:off x="5759275" y="4615425"/>
                  <a:ext cx="30900" cy="3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6" h="1435" extrusionOk="0">
                      <a:moveTo>
                        <a:pt x="1002" y="0"/>
                      </a:moveTo>
                      <a:cubicBezTo>
                        <a:pt x="468" y="467"/>
                        <a:pt x="1" y="1434"/>
                        <a:pt x="1" y="1434"/>
                      </a:cubicBezTo>
                      <a:cubicBezTo>
                        <a:pt x="1" y="1434"/>
                        <a:pt x="1135" y="400"/>
                        <a:pt x="1235" y="367"/>
                      </a:cubicBezTo>
                      <a:cubicBezTo>
                        <a:pt x="1168" y="234"/>
                        <a:pt x="1102" y="133"/>
                        <a:pt x="100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353" name="Google Shape;2353;p38"/>
              <p:cNvGrpSpPr/>
              <p:nvPr/>
            </p:nvGrpSpPr>
            <p:grpSpPr>
              <a:xfrm rot="1250144" flipH="1">
                <a:off x="1824074" y="4270621"/>
                <a:ext cx="195668" cy="119532"/>
                <a:chOff x="5373175" y="4552275"/>
                <a:chExt cx="422825" cy="258300"/>
              </a:xfrm>
            </p:grpSpPr>
            <p:sp>
              <p:nvSpPr>
                <p:cNvPr id="2354" name="Google Shape;2354;p38"/>
                <p:cNvSpPr/>
                <p:nvPr/>
              </p:nvSpPr>
              <p:spPr>
                <a:xfrm>
                  <a:off x="5400700" y="4639975"/>
                  <a:ext cx="271050" cy="16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6724" extrusionOk="0">
                      <a:moveTo>
                        <a:pt x="10217" y="1"/>
                      </a:moveTo>
                      <a:cubicBezTo>
                        <a:pt x="8567" y="1"/>
                        <a:pt x="3414" y="439"/>
                        <a:pt x="501" y="5656"/>
                      </a:cubicBezTo>
                      <a:cubicBezTo>
                        <a:pt x="334" y="5990"/>
                        <a:pt x="167" y="6357"/>
                        <a:pt x="0" y="6724"/>
                      </a:cubicBezTo>
                      <a:cubicBezTo>
                        <a:pt x="34" y="6690"/>
                        <a:pt x="67" y="6657"/>
                        <a:pt x="67" y="6590"/>
                      </a:cubicBezTo>
                      <a:cubicBezTo>
                        <a:pt x="67" y="6590"/>
                        <a:pt x="67" y="6623"/>
                        <a:pt x="67" y="6657"/>
                      </a:cubicBezTo>
                      <a:cubicBezTo>
                        <a:pt x="200" y="6390"/>
                        <a:pt x="401" y="6090"/>
                        <a:pt x="634" y="5723"/>
                      </a:cubicBezTo>
                      <a:cubicBezTo>
                        <a:pt x="1940" y="3733"/>
                        <a:pt x="4838" y="499"/>
                        <a:pt x="9734" y="499"/>
                      </a:cubicBezTo>
                      <a:cubicBezTo>
                        <a:pt x="10093" y="499"/>
                        <a:pt x="10462" y="516"/>
                        <a:pt x="10841" y="552"/>
                      </a:cubicBezTo>
                      <a:lnTo>
                        <a:pt x="10741" y="19"/>
                      </a:lnTo>
                      <a:cubicBezTo>
                        <a:pt x="10741" y="19"/>
                        <a:pt x="10551" y="1"/>
                        <a:pt x="1021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5" name="Google Shape;2355;p38"/>
                <p:cNvSpPr/>
                <p:nvPr/>
              </p:nvSpPr>
              <p:spPr>
                <a:xfrm>
                  <a:off x="5373175" y="4745600"/>
                  <a:ext cx="83425" cy="64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7" h="2599" extrusionOk="0">
                      <a:moveTo>
                        <a:pt x="2075" y="0"/>
                      </a:moveTo>
                      <a:cubicBezTo>
                        <a:pt x="1561" y="0"/>
                        <a:pt x="781" y="126"/>
                        <a:pt x="0" y="731"/>
                      </a:cubicBezTo>
                      <a:cubicBezTo>
                        <a:pt x="0" y="731"/>
                        <a:pt x="1349" y="229"/>
                        <a:pt x="2283" y="229"/>
                      </a:cubicBezTo>
                      <a:cubicBezTo>
                        <a:pt x="2312" y="229"/>
                        <a:pt x="2341" y="229"/>
                        <a:pt x="2369" y="230"/>
                      </a:cubicBezTo>
                      <a:cubicBezTo>
                        <a:pt x="2369" y="230"/>
                        <a:pt x="3103" y="1264"/>
                        <a:pt x="3003" y="2599"/>
                      </a:cubicBezTo>
                      <a:cubicBezTo>
                        <a:pt x="3003" y="2599"/>
                        <a:pt x="3336" y="1164"/>
                        <a:pt x="2669" y="63"/>
                      </a:cubicBezTo>
                      <a:cubicBezTo>
                        <a:pt x="2669" y="63"/>
                        <a:pt x="2439" y="0"/>
                        <a:pt x="207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6" name="Google Shape;2356;p38"/>
                <p:cNvSpPr/>
                <p:nvPr/>
              </p:nvSpPr>
              <p:spPr>
                <a:xfrm>
                  <a:off x="5401525" y="4697525"/>
                  <a:ext cx="88425" cy="9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3822" extrusionOk="0">
                      <a:moveTo>
                        <a:pt x="1403" y="1"/>
                      </a:moveTo>
                      <a:cubicBezTo>
                        <a:pt x="946" y="1"/>
                        <a:pt x="454" y="81"/>
                        <a:pt x="1" y="319"/>
                      </a:cubicBezTo>
                      <a:cubicBezTo>
                        <a:pt x="1" y="319"/>
                        <a:pt x="150" y="310"/>
                        <a:pt x="388" y="310"/>
                      </a:cubicBezTo>
                      <a:cubicBezTo>
                        <a:pt x="981" y="310"/>
                        <a:pt x="2121" y="361"/>
                        <a:pt x="2836" y="719"/>
                      </a:cubicBezTo>
                      <a:cubicBezTo>
                        <a:pt x="2836" y="719"/>
                        <a:pt x="3103" y="2320"/>
                        <a:pt x="2836" y="3821"/>
                      </a:cubicBezTo>
                      <a:cubicBezTo>
                        <a:pt x="2836" y="3821"/>
                        <a:pt x="3536" y="2320"/>
                        <a:pt x="3170" y="352"/>
                      </a:cubicBezTo>
                      <a:cubicBezTo>
                        <a:pt x="3170" y="352"/>
                        <a:pt x="2361" y="1"/>
                        <a:pt x="140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7" name="Google Shape;2357;p38"/>
                <p:cNvSpPr/>
                <p:nvPr/>
              </p:nvSpPr>
              <p:spPr>
                <a:xfrm>
                  <a:off x="5442400" y="4661875"/>
                  <a:ext cx="81750" cy="103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0" h="4147" extrusionOk="0">
                      <a:moveTo>
                        <a:pt x="854" y="1"/>
                      </a:moveTo>
                      <a:cubicBezTo>
                        <a:pt x="569" y="1"/>
                        <a:pt x="280" y="42"/>
                        <a:pt x="0" y="143"/>
                      </a:cubicBezTo>
                      <a:cubicBezTo>
                        <a:pt x="0" y="143"/>
                        <a:pt x="1868" y="444"/>
                        <a:pt x="2802" y="1077"/>
                      </a:cubicBezTo>
                      <a:cubicBezTo>
                        <a:pt x="2802" y="1077"/>
                        <a:pt x="2936" y="2712"/>
                        <a:pt x="2469" y="4146"/>
                      </a:cubicBezTo>
                      <a:cubicBezTo>
                        <a:pt x="2469" y="4146"/>
                        <a:pt x="3269" y="2745"/>
                        <a:pt x="3202" y="744"/>
                      </a:cubicBezTo>
                      <a:cubicBezTo>
                        <a:pt x="3202" y="744"/>
                        <a:pt x="2066" y="1"/>
                        <a:pt x="8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8" name="Google Shape;2358;p38"/>
                <p:cNvSpPr/>
                <p:nvPr/>
              </p:nvSpPr>
              <p:spPr>
                <a:xfrm>
                  <a:off x="5488575" y="4624000"/>
                  <a:ext cx="78925" cy="1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7" h="4861" extrusionOk="0">
                      <a:moveTo>
                        <a:pt x="379" y="0"/>
                      </a:moveTo>
                      <a:cubicBezTo>
                        <a:pt x="272" y="0"/>
                        <a:pt x="163" y="8"/>
                        <a:pt x="54" y="24"/>
                      </a:cubicBezTo>
                      <a:cubicBezTo>
                        <a:pt x="41" y="19"/>
                        <a:pt x="33" y="16"/>
                        <a:pt x="32" y="16"/>
                      </a:cubicBezTo>
                      <a:lnTo>
                        <a:pt x="32" y="16"/>
                      </a:lnTo>
                      <a:cubicBezTo>
                        <a:pt x="1" y="16"/>
                        <a:pt x="1932" y="866"/>
                        <a:pt x="2723" y="1625"/>
                      </a:cubicBezTo>
                      <a:cubicBezTo>
                        <a:pt x="2723" y="1625"/>
                        <a:pt x="2523" y="3260"/>
                        <a:pt x="1956" y="4861"/>
                      </a:cubicBezTo>
                      <a:cubicBezTo>
                        <a:pt x="1956" y="4861"/>
                        <a:pt x="2856" y="3360"/>
                        <a:pt x="3157" y="1358"/>
                      </a:cubicBezTo>
                      <a:cubicBezTo>
                        <a:pt x="3157" y="1358"/>
                        <a:pt x="1828" y="0"/>
                        <a:pt x="37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9" name="Google Shape;2359;p38"/>
                <p:cNvSpPr/>
                <p:nvPr/>
              </p:nvSpPr>
              <p:spPr>
                <a:xfrm>
                  <a:off x="5551050" y="4599300"/>
                  <a:ext cx="74000" cy="12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0" h="5049" extrusionOk="0">
                      <a:moveTo>
                        <a:pt x="5" y="0"/>
                      </a:moveTo>
                      <a:cubicBezTo>
                        <a:pt x="1" y="0"/>
                        <a:pt x="1798" y="1061"/>
                        <a:pt x="2492" y="1913"/>
                      </a:cubicBezTo>
                      <a:cubicBezTo>
                        <a:pt x="2492" y="1913"/>
                        <a:pt x="2092" y="3514"/>
                        <a:pt x="1325" y="5048"/>
                      </a:cubicBezTo>
                      <a:cubicBezTo>
                        <a:pt x="1325" y="5048"/>
                        <a:pt x="2392" y="3647"/>
                        <a:pt x="2959" y="1712"/>
                      </a:cubicBezTo>
                      <a:cubicBezTo>
                        <a:pt x="2959" y="1712"/>
                        <a:pt x="1650" y="11"/>
                        <a:pt x="70" y="11"/>
                      </a:cubicBezTo>
                      <a:cubicBezTo>
                        <a:pt x="54" y="11"/>
                        <a:pt x="39" y="11"/>
                        <a:pt x="24" y="11"/>
                      </a:cubicBezTo>
                      <a:cubicBezTo>
                        <a:pt x="11" y="4"/>
                        <a:pt x="5" y="0"/>
                        <a:pt x="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0" name="Google Shape;2360;p38"/>
                <p:cNvSpPr/>
                <p:nvPr/>
              </p:nvSpPr>
              <p:spPr>
                <a:xfrm>
                  <a:off x="5589150" y="4552275"/>
                  <a:ext cx="206850" cy="221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74" h="8866" extrusionOk="0">
                      <a:moveTo>
                        <a:pt x="1631" y="0"/>
                      </a:moveTo>
                      <a:cubicBezTo>
                        <a:pt x="1117" y="0"/>
                        <a:pt x="750" y="101"/>
                        <a:pt x="635" y="324"/>
                      </a:cubicBezTo>
                      <a:cubicBezTo>
                        <a:pt x="1" y="1492"/>
                        <a:pt x="3137" y="3927"/>
                        <a:pt x="3137" y="3927"/>
                      </a:cubicBezTo>
                      <a:cubicBezTo>
                        <a:pt x="3137" y="3927"/>
                        <a:pt x="501" y="7329"/>
                        <a:pt x="1002" y="8597"/>
                      </a:cubicBezTo>
                      <a:cubicBezTo>
                        <a:pt x="1075" y="8782"/>
                        <a:pt x="1258" y="8865"/>
                        <a:pt x="1522" y="8865"/>
                      </a:cubicBezTo>
                      <a:cubicBezTo>
                        <a:pt x="3064" y="8865"/>
                        <a:pt x="7342" y="6002"/>
                        <a:pt x="8140" y="3894"/>
                      </a:cubicBezTo>
                      <a:cubicBezTo>
                        <a:pt x="8274" y="3560"/>
                        <a:pt x="8207" y="3227"/>
                        <a:pt x="8040" y="2893"/>
                      </a:cubicBezTo>
                      <a:cubicBezTo>
                        <a:pt x="7973" y="2760"/>
                        <a:pt x="7907" y="2659"/>
                        <a:pt x="7807" y="2526"/>
                      </a:cubicBezTo>
                      <a:cubicBezTo>
                        <a:pt x="6678" y="1115"/>
                        <a:pt x="3340" y="0"/>
                        <a:pt x="163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1" name="Google Shape;2361;p38"/>
                <p:cNvSpPr/>
                <p:nvPr/>
              </p:nvSpPr>
              <p:spPr>
                <a:xfrm>
                  <a:off x="5691725" y="4616875"/>
                  <a:ext cx="35900" cy="3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6" h="1289" extrusionOk="0">
                      <a:moveTo>
                        <a:pt x="719" y="0"/>
                      </a:moveTo>
                      <a:cubicBezTo>
                        <a:pt x="455" y="0"/>
                        <a:pt x="206" y="180"/>
                        <a:pt x="101" y="442"/>
                      </a:cubicBezTo>
                      <a:cubicBezTo>
                        <a:pt x="1" y="776"/>
                        <a:pt x="168" y="1143"/>
                        <a:pt x="501" y="1243"/>
                      </a:cubicBezTo>
                      <a:cubicBezTo>
                        <a:pt x="579" y="1274"/>
                        <a:pt x="660" y="1289"/>
                        <a:pt x="738" y="1289"/>
                      </a:cubicBezTo>
                      <a:cubicBezTo>
                        <a:pt x="992" y="1289"/>
                        <a:pt x="1225" y="1131"/>
                        <a:pt x="1302" y="876"/>
                      </a:cubicBezTo>
                      <a:cubicBezTo>
                        <a:pt x="1435" y="542"/>
                        <a:pt x="1268" y="176"/>
                        <a:pt x="935" y="42"/>
                      </a:cubicBezTo>
                      <a:cubicBezTo>
                        <a:pt x="864" y="14"/>
                        <a:pt x="791" y="0"/>
                        <a:pt x="7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62" name="Google Shape;2362;p38"/>
                <p:cNvSpPr/>
                <p:nvPr/>
              </p:nvSpPr>
              <p:spPr>
                <a:xfrm>
                  <a:off x="5759275" y="4615425"/>
                  <a:ext cx="30900" cy="3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6" h="1435" extrusionOk="0">
                      <a:moveTo>
                        <a:pt x="1002" y="0"/>
                      </a:moveTo>
                      <a:cubicBezTo>
                        <a:pt x="468" y="467"/>
                        <a:pt x="1" y="1434"/>
                        <a:pt x="1" y="1434"/>
                      </a:cubicBezTo>
                      <a:cubicBezTo>
                        <a:pt x="1" y="1434"/>
                        <a:pt x="1135" y="400"/>
                        <a:pt x="1235" y="367"/>
                      </a:cubicBezTo>
                      <a:cubicBezTo>
                        <a:pt x="1168" y="234"/>
                        <a:pt x="1102" y="133"/>
                        <a:pt x="100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363" name="Google Shape;2363;p38"/>
              <p:cNvGrpSpPr/>
              <p:nvPr/>
            </p:nvGrpSpPr>
            <p:grpSpPr>
              <a:xfrm>
                <a:off x="1041756" y="3196326"/>
                <a:ext cx="2356549" cy="1923800"/>
                <a:chOff x="1041756" y="3196326"/>
                <a:chExt cx="2356549" cy="1923800"/>
              </a:xfrm>
            </p:grpSpPr>
            <p:grpSp>
              <p:nvGrpSpPr>
                <p:cNvPr id="2364" name="Google Shape;2364;p38"/>
                <p:cNvGrpSpPr/>
                <p:nvPr/>
              </p:nvGrpSpPr>
              <p:grpSpPr>
                <a:xfrm>
                  <a:off x="1041756" y="3196326"/>
                  <a:ext cx="2356549" cy="1923800"/>
                  <a:chOff x="1041756" y="3196326"/>
                  <a:chExt cx="2356549" cy="1923800"/>
                </a:xfrm>
              </p:grpSpPr>
              <p:grpSp>
                <p:nvGrpSpPr>
                  <p:cNvPr id="2365" name="Google Shape;2365;p38"/>
                  <p:cNvGrpSpPr/>
                  <p:nvPr/>
                </p:nvGrpSpPr>
                <p:grpSpPr>
                  <a:xfrm rot="-149582" flipH="1">
                    <a:off x="1080399" y="3245034"/>
                    <a:ext cx="2279262" cy="1826385"/>
                    <a:chOff x="1410344" y="2916825"/>
                    <a:chExt cx="2279156" cy="1826300"/>
                  </a:xfrm>
                </p:grpSpPr>
                <p:sp>
                  <p:nvSpPr>
                    <p:cNvPr id="2366" name="Google Shape;2366;p38"/>
                    <p:cNvSpPr/>
                    <p:nvPr/>
                  </p:nvSpPr>
                  <p:spPr>
                    <a:xfrm>
                      <a:off x="1777275" y="3957925"/>
                      <a:ext cx="1909725" cy="718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6389" h="28726" extrusionOk="0">
                          <a:moveTo>
                            <a:pt x="63109" y="1"/>
                          </a:moveTo>
                          <a:cubicBezTo>
                            <a:pt x="49675" y="1"/>
                            <a:pt x="25352" y="5293"/>
                            <a:pt x="25352" y="5293"/>
                          </a:cubicBezTo>
                          <a:cubicBezTo>
                            <a:pt x="25352" y="5293"/>
                            <a:pt x="10508" y="8762"/>
                            <a:pt x="5271" y="16535"/>
                          </a:cubicBezTo>
                          <a:cubicBezTo>
                            <a:pt x="0" y="24307"/>
                            <a:pt x="6405" y="26775"/>
                            <a:pt x="13343" y="28310"/>
                          </a:cubicBezTo>
                          <a:cubicBezTo>
                            <a:pt x="14634" y="28594"/>
                            <a:pt x="16092" y="28726"/>
                            <a:pt x="17692" y="28726"/>
                          </a:cubicBezTo>
                          <a:cubicBezTo>
                            <a:pt x="24730" y="28726"/>
                            <a:pt x="34510" y="26170"/>
                            <a:pt x="44866" y="22773"/>
                          </a:cubicBezTo>
                          <a:cubicBezTo>
                            <a:pt x="57575" y="18636"/>
                            <a:pt x="76388" y="9830"/>
                            <a:pt x="71518" y="1991"/>
                          </a:cubicBezTo>
                          <a:cubicBezTo>
                            <a:pt x="70618" y="547"/>
                            <a:pt x="67425" y="1"/>
                            <a:pt x="63109" y="1"/>
                          </a:cubicBezTo>
                          <a:close/>
                        </a:path>
                      </a:pathLst>
                    </a:custGeom>
                    <a:solidFill>
                      <a:srgbClr val="E0565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67" name="Google Shape;2367;p38"/>
                    <p:cNvSpPr/>
                    <p:nvPr/>
                  </p:nvSpPr>
                  <p:spPr>
                    <a:xfrm>
                      <a:off x="1410344" y="4400457"/>
                      <a:ext cx="1124150" cy="27356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4966" h="16947" extrusionOk="0">
                          <a:moveTo>
                            <a:pt x="22483" y="1"/>
                          </a:moveTo>
                          <a:cubicBezTo>
                            <a:pt x="10074" y="1"/>
                            <a:pt x="0" y="3804"/>
                            <a:pt x="0" y="8474"/>
                          </a:cubicBezTo>
                          <a:cubicBezTo>
                            <a:pt x="0" y="13144"/>
                            <a:pt x="10074" y="16946"/>
                            <a:pt x="22483" y="16946"/>
                          </a:cubicBezTo>
                          <a:cubicBezTo>
                            <a:pt x="34892" y="16946"/>
                            <a:pt x="44966" y="13144"/>
                            <a:pt x="44966" y="8474"/>
                          </a:cubicBezTo>
                          <a:cubicBezTo>
                            <a:pt x="44966" y="3804"/>
                            <a:pt x="34892" y="1"/>
                            <a:pt x="22483" y="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68" name="Google Shape;2368;p38"/>
                    <p:cNvSpPr/>
                    <p:nvPr/>
                  </p:nvSpPr>
                  <p:spPr>
                    <a:xfrm>
                      <a:off x="1930725" y="4203650"/>
                      <a:ext cx="383625" cy="145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345" h="5806" extrusionOk="0">
                          <a:moveTo>
                            <a:pt x="7672" y="1"/>
                          </a:moveTo>
                          <a:cubicBezTo>
                            <a:pt x="3403" y="1"/>
                            <a:pt x="0" y="1302"/>
                            <a:pt x="0" y="2903"/>
                          </a:cubicBezTo>
                          <a:cubicBezTo>
                            <a:pt x="0" y="4504"/>
                            <a:pt x="3403" y="5805"/>
                            <a:pt x="7672" y="5805"/>
                          </a:cubicBezTo>
                          <a:cubicBezTo>
                            <a:pt x="11909" y="5805"/>
                            <a:pt x="15344" y="4504"/>
                            <a:pt x="15344" y="2903"/>
                          </a:cubicBezTo>
                          <a:cubicBezTo>
                            <a:pt x="15344" y="1302"/>
                            <a:pt x="11909" y="1"/>
                            <a:pt x="7672" y="1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69" name="Google Shape;2369;p38"/>
                    <p:cNvSpPr/>
                    <p:nvPr/>
                  </p:nvSpPr>
                  <p:spPr>
                    <a:xfrm>
                      <a:off x="2127525" y="3517325"/>
                      <a:ext cx="385300" cy="216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12" h="8641" extrusionOk="0">
                          <a:moveTo>
                            <a:pt x="15411" y="1"/>
                          </a:moveTo>
                          <a:cubicBezTo>
                            <a:pt x="15411" y="1"/>
                            <a:pt x="15411" y="1"/>
                            <a:pt x="15378" y="34"/>
                          </a:cubicBezTo>
                          <a:cubicBezTo>
                            <a:pt x="14944" y="134"/>
                            <a:pt x="12009" y="1502"/>
                            <a:pt x="9941" y="1535"/>
                          </a:cubicBezTo>
                          <a:cubicBezTo>
                            <a:pt x="9574" y="1535"/>
                            <a:pt x="9174" y="1535"/>
                            <a:pt x="8673" y="1502"/>
                          </a:cubicBezTo>
                          <a:cubicBezTo>
                            <a:pt x="8325" y="1493"/>
                            <a:pt x="7948" y="1484"/>
                            <a:pt x="7550" y="1484"/>
                          </a:cubicBezTo>
                          <a:cubicBezTo>
                            <a:pt x="5088" y="1484"/>
                            <a:pt x="1857" y="1815"/>
                            <a:pt x="134" y="4371"/>
                          </a:cubicBezTo>
                          <a:cubicBezTo>
                            <a:pt x="134" y="4371"/>
                            <a:pt x="0" y="4838"/>
                            <a:pt x="101" y="5405"/>
                          </a:cubicBezTo>
                          <a:cubicBezTo>
                            <a:pt x="234" y="6039"/>
                            <a:pt x="701" y="6839"/>
                            <a:pt x="2202" y="7106"/>
                          </a:cubicBezTo>
                          <a:cubicBezTo>
                            <a:pt x="2269" y="7106"/>
                            <a:pt x="2335" y="7139"/>
                            <a:pt x="2436" y="7139"/>
                          </a:cubicBezTo>
                          <a:cubicBezTo>
                            <a:pt x="2865" y="7199"/>
                            <a:pt x="3254" y="7224"/>
                            <a:pt x="3610" y="7224"/>
                          </a:cubicBezTo>
                          <a:cubicBezTo>
                            <a:pt x="5300" y="7224"/>
                            <a:pt x="6275" y="6667"/>
                            <a:pt x="7628" y="6667"/>
                          </a:cubicBezTo>
                          <a:cubicBezTo>
                            <a:pt x="7892" y="6667"/>
                            <a:pt x="8171" y="6688"/>
                            <a:pt x="8473" y="6739"/>
                          </a:cubicBezTo>
                          <a:cubicBezTo>
                            <a:pt x="8607" y="6739"/>
                            <a:pt x="8707" y="6772"/>
                            <a:pt x="8840" y="6806"/>
                          </a:cubicBezTo>
                          <a:cubicBezTo>
                            <a:pt x="9407" y="6939"/>
                            <a:pt x="10041" y="7106"/>
                            <a:pt x="10641" y="7306"/>
                          </a:cubicBezTo>
                          <a:cubicBezTo>
                            <a:pt x="12609" y="7873"/>
                            <a:pt x="14477" y="8640"/>
                            <a:pt x="14477" y="8640"/>
                          </a:cubicBezTo>
                          <a:lnTo>
                            <a:pt x="15411" y="1"/>
                          </a:lnTo>
                          <a:close/>
                        </a:path>
                      </a:pathLst>
                    </a:custGeom>
                    <a:solidFill>
                      <a:srgbClr val="F09C4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0" name="Google Shape;2370;p38"/>
                    <p:cNvSpPr/>
                    <p:nvPr/>
                  </p:nvSpPr>
                  <p:spPr>
                    <a:xfrm>
                      <a:off x="2127525" y="3517325"/>
                      <a:ext cx="385300" cy="216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412" h="8641" extrusionOk="0">
                          <a:moveTo>
                            <a:pt x="15411" y="1"/>
                          </a:moveTo>
                          <a:cubicBezTo>
                            <a:pt x="15411" y="1"/>
                            <a:pt x="15411" y="1"/>
                            <a:pt x="15378" y="34"/>
                          </a:cubicBezTo>
                          <a:cubicBezTo>
                            <a:pt x="14944" y="134"/>
                            <a:pt x="12009" y="1502"/>
                            <a:pt x="9941" y="1535"/>
                          </a:cubicBezTo>
                          <a:cubicBezTo>
                            <a:pt x="9574" y="1535"/>
                            <a:pt x="9174" y="1535"/>
                            <a:pt x="8673" y="1502"/>
                          </a:cubicBezTo>
                          <a:cubicBezTo>
                            <a:pt x="8325" y="1493"/>
                            <a:pt x="7948" y="1484"/>
                            <a:pt x="7550" y="1484"/>
                          </a:cubicBezTo>
                          <a:cubicBezTo>
                            <a:pt x="5088" y="1484"/>
                            <a:pt x="1857" y="1815"/>
                            <a:pt x="134" y="4371"/>
                          </a:cubicBezTo>
                          <a:cubicBezTo>
                            <a:pt x="134" y="4371"/>
                            <a:pt x="0" y="4838"/>
                            <a:pt x="101" y="5405"/>
                          </a:cubicBezTo>
                          <a:cubicBezTo>
                            <a:pt x="234" y="6039"/>
                            <a:pt x="701" y="6839"/>
                            <a:pt x="2202" y="7106"/>
                          </a:cubicBezTo>
                          <a:cubicBezTo>
                            <a:pt x="2269" y="7106"/>
                            <a:pt x="2335" y="7139"/>
                            <a:pt x="2436" y="7139"/>
                          </a:cubicBezTo>
                          <a:cubicBezTo>
                            <a:pt x="2865" y="7199"/>
                            <a:pt x="3254" y="7224"/>
                            <a:pt x="3610" y="7224"/>
                          </a:cubicBezTo>
                          <a:cubicBezTo>
                            <a:pt x="5300" y="7224"/>
                            <a:pt x="6275" y="6667"/>
                            <a:pt x="7628" y="6667"/>
                          </a:cubicBezTo>
                          <a:cubicBezTo>
                            <a:pt x="7892" y="6667"/>
                            <a:pt x="8171" y="6688"/>
                            <a:pt x="8473" y="6739"/>
                          </a:cubicBezTo>
                          <a:cubicBezTo>
                            <a:pt x="8607" y="6739"/>
                            <a:pt x="8707" y="6772"/>
                            <a:pt x="8840" y="6806"/>
                          </a:cubicBezTo>
                          <a:cubicBezTo>
                            <a:pt x="9407" y="6939"/>
                            <a:pt x="10041" y="7106"/>
                            <a:pt x="10641" y="7306"/>
                          </a:cubicBezTo>
                          <a:cubicBezTo>
                            <a:pt x="12609" y="7873"/>
                            <a:pt x="14477" y="8640"/>
                            <a:pt x="14477" y="8640"/>
                          </a:cubicBezTo>
                          <a:lnTo>
                            <a:pt x="15411" y="1"/>
                          </a:ln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1" name="Google Shape;2371;p38"/>
                    <p:cNvSpPr/>
                    <p:nvPr/>
                  </p:nvSpPr>
                  <p:spPr>
                    <a:xfrm>
                      <a:off x="2182575" y="3646600"/>
                      <a:ext cx="55050" cy="4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202" h="1936" extrusionOk="0">
                          <a:moveTo>
                            <a:pt x="2202" y="0"/>
                          </a:moveTo>
                          <a:lnTo>
                            <a:pt x="2202" y="0"/>
                          </a:lnTo>
                          <a:cubicBezTo>
                            <a:pt x="1968" y="34"/>
                            <a:pt x="1701" y="67"/>
                            <a:pt x="1468" y="200"/>
                          </a:cubicBezTo>
                          <a:cubicBezTo>
                            <a:pt x="1334" y="234"/>
                            <a:pt x="1234" y="301"/>
                            <a:pt x="1101" y="367"/>
                          </a:cubicBezTo>
                          <a:cubicBezTo>
                            <a:pt x="1001" y="434"/>
                            <a:pt x="901" y="501"/>
                            <a:pt x="801" y="601"/>
                          </a:cubicBezTo>
                          <a:cubicBezTo>
                            <a:pt x="600" y="768"/>
                            <a:pt x="434" y="1001"/>
                            <a:pt x="300" y="1201"/>
                          </a:cubicBezTo>
                          <a:cubicBezTo>
                            <a:pt x="133" y="1435"/>
                            <a:pt x="33" y="1668"/>
                            <a:pt x="0" y="1935"/>
                          </a:cubicBezTo>
                          <a:cubicBezTo>
                            <a:pt x="267" y="1501"/>
                            <a:pt x="567" y="1101"/>
                            <a:pt x="934" y="768"/>
                          </a:cubicBezTo>
                          <a:cubicBezTo>
                            <a:pt x="1101" y="601"/>
                            <a:pt x="1301" y="467"/>
                            <a:pt x="1534" y="334"/>
                          </a:cubicBezTo>
                          <a:cubicBezTo>
                            <a:pt x="1735" y="200"/>
                            <a:pt x="1968" y="100"/>
                            <a:pt x="2202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2" name="Google Shape;2372;p38"/>
                    <p:cNvSpPr/>
                    <p:nvPr/>
                  </p:nvSpPr>
                  <p:spPr>
                    <a:xfrm>
                      <a:off x="2130025" y="3616575"/>
                      <a:ext cx="44225" cy="35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69" h="1435" extrusionOk="0">
                          <a:moveTo>
                            <a:pt x="1768" y="0"/>
                          </a:moveTo>
                          <a:cubicBezTo>
                            <a:pt x="1568" y="0"/>
                            <a:pt x="1368" y="34"/>
                            <a:pt x="1168" y="134"/>
                          </a:cubicBezTo>
                          <a:cubicBezTo>
                            <a:pt x="1001" y="201"/>
                            <a:pt x="834" y="334"/>
                            <a:pt x="668" y="467"/>
                          </a:cubicBezTo>
                          <a:cubicBezTo>
                            <a:pt x="534" y="601"/>
                            <a:pt x="401" y="734"/>
                            <a:pt x="301" y="901"/>
                          </a:cubicBezTo>
                          <a:cubicBezTo>
                            <a:pt x="167" y="1068"/>
                            <a:pt x="67" y="1235"/>
                            <a:pt x="1" y="1435"/>
                          </a:cubicBezTo>
                          <a:lnTo>
                            <a:pt x="401" y="1001"/>
                          </a:lnTo>
                          <a:cubicBezTo>
                            <a:pt x="568" y="868"/>
                            <a:pt x="668" y="734"/>
                            <a:pt x="834" y="601"/>
                          </a:cubicBezTo>
                          <a:cubicBezTo>
                            <a:pt x="968" y="501"/>
                            <a:pt x="1101" y="367"/>
                            <a:pt x="1268" y="267"/>
                          </a:cubicBezTo>
                          <a:cubicBezTo>
                            <a:pt x="1402" y="167"/>
                            <a:pt x="1568" y="67"/>
                            <a:pt x="176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3" name="Google Shape;2373;p38"/>
                    <p:cNvSpPr/>
                    <p:nvPr/>
                  </p:nvSpPr>
                  <p:spPr>
                    <a:xfrm>
                      <a:off x="1776450" y="3966275"/>
                      <a:ext cx="1909700" cy="7100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6388" h="28403" extrusionOk="0">
                          <a:moveTo>
                            <a:pt x="63109" y="0"/>
                          </a:moveTo>
                          <a:cubicBezTo>
                            <a:pt x="49674" y="0"/>
                            <a:pt x="25352" y="5293"/>
                            <a:pt x="25352" y="5293"/>
                          </a:cubicBezTo>
                          <a:cubicBezTo>
                            <a:pt x="25352" y="5293"/>
                            <a:pt x="10508" y="8762"/>
                            <a:pt x="5271" y="16534"/>
                          </a:cubicBezTo>
                          <a:cubicBezTo>
                            <a:pt x="0" y="24307"/>
                            <a:pt x="6171" y="27642"/>
                            <a:pt x="13343" y="28276"/>
                          </a:cubicBezTo>
                          <a:cubicBezTo>
                            <a:pt x="14242" y="28360"/>
                            <a:pt x="15214" y="28402"/>
                            <a:pt x="16253" y="28402"/>
                          </a:cubicBezTo>
                          <a:cubicBezTo>
                            <a:pt x="23426" y="28402"/>
                            <a:pt x="33764" y="26414"/>
                            <a:pt x="44865" y="22772"/>
                          </a:cubicBezTo>
                          <a:cubicBezTo>
                            <a:pt x="57575" y="18602"/>
                            <a:pt x="76388" y="9796"/>
                            <a:pt x="71518" y="1991"/>
                          </a:cubicBezTo>
                          <a:cubicBezTo>
                            <a:pt x="70617" y="547"/>
                            <a:pt x="67425" y="0"/>
                            <a:pt x="63109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4" name="Google Shape;2374;p38"/>
                    <p:cNvSpPr/>
                    <p:nvPr/>
                  </p:nvSpPr>
                  <p:spPr>
                    <a:xfrm>
                      <a:off x="1779775" y="3936250"/>
                      <a:ext cx="1909725" cy="712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6389" h="28506" extrusionOk="0">
                          <a:moveTo>
                            <a:pt x="63109" y="0"/>
                          </a:moveTo>
                          <a:cubicBezTo>
                            <a:pt x="49675" y="0"/>
                            <a:pt x="25352" y="5293"/>
                            <a:pt x="25352" y="5293"/>
                          </a:cubicBezTo>
                          <a:cubicBezTo>
                            <a:pt x="25352" y="5293"/>
                            <a:pt x="10508" y="8762"/>
                            <a:pt x="5271" y="16534"/>
                          </a:cubicBezTo>
                          <a:cubicBezTo>
                            <a:pt x="1" y="24307"/>
                            <a:pt x="6805" y="27442"/>
                            <a:pt x="13343" y="28310"/>
                          </a:cubicBezTo>
                          <a:cubicBezTo>
                            <a:pt x="14379" y="28441"/>
                            <a:pt x="15514" y="28505"/>
                            <a:pt x="16738" y="28505"/>
                          </a:cubicBezTo>
                          <a:cubicBezTo>
                            <a:pt x="23874" y="28505"/>
                            <a:pt x="34017" y="26331"/>
                            <a:pt x="44866" y="22772"/>
                          </a:cubicBezTo>
                          <a:cubicBezTo>
                            <a:pt x="57575" y="18603"/>
                            <a:pt x="76388" y="9796"/>
                            <a:pt x="71518" y="1991"/>
                          </a:cubicBezTo>
                          <a:cubicBezTo>
                            <a:pt x="70618" y="547"/>
                            <a:pt x="67426" y="0"/>
                            <a:pt x="63109" y="0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5" name="Google Shape;2375;p38"/>
                    <p:cNvSpPr/>
                    <p:nvPr/>
                  </p:nvSpPr>
                  <p:spPr>
                    <a:xfrm>
                      <a:off x="2489450" y="3017800"/>
                      <a:ext cx="810600" cy="5376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424" h="21505" extrusionOk="0">
                          <a:moveTo>
                            <a:pt x="16913" y="1"/>
                          </a:moveTo>
                          <a:cubicBezTo>
                            <a:pt x="15445" y="68"/>
                            <a:pt x="13910" y="168"/>
                            <a:pt x="12276" y="368"/>
                          </a:cubicBezTo>
                          <a:cubicBezTo>
                            <a:pt x="12209" y="368"/>
                            <a:pt x="12176" y="401"/>
                            <a:pt x="12109" y="401"/>
                          </a:cubicBezTo>
                          <a:cubicBezTo>
                            <a:pt x="11942" y="401"/>
                            <a:pt x="11742" y="435"/>
                            <a:pt x="11575" y="468"/>
                          </a:cubicBezTo>
                          <a:cubicBezTo>
                            <a:pt x="11108" y="535"/>
                            <a:pt x="10641" y="601"/>
                            <a:pt x="10208" y="701"/>
                          </a:cubicBezTo>
                          <a:cubicBezTo>
                            <a:pt x="10108" y="701"/>
                            <a:pt x="10041" y="735"/>
                            <a:pt x="9941" y="735"/>
                          </a:cubicBezTo>
                          <a:cubicBezTo>
                            <a:pt x="9941" y="735"/>
                            <a:pt x="9908" y="735"/>
                            <a:pt x="9874" y="768"/>
                          </a:cubicBezTo>
                          <a:cubicBezTo>
                            <a:pt x="7906" y="1168"/>
                            <a:pt x="6338" y="1736"/>
                            <a:pt x="5037" y="2469"/>
                          </a:cubicBezTo>
                          <a:cubicBezTo>
                            <a:pt x="2969" y="3637"/>
                            <a:pt x="1735" y="5138"/>
                            <a:pt x="968" y="6772"/>
                          </a:cubicBezTo>
                          <a:cubicBezTo>
                            <a:pt x="934" y="6873"/>
                            <a:pt x="868" y="7006"/>
                            <a:pt x="834" y="7106"/>
                          </a:cubicBezTo>
                          <a:cubicBezTo>
                            <a:pt x="634" y="7573"/>
                            <a:pt x="501" y="8040"/>
                            <a:pt x="367" y="8507"/>
                          </a:cubicBezTo>
                          <a:cubicBezTo>
                            <a:pt x="367" y="8540"/>
                            <a:pt x="367" y="8574"/>
                            <a:pt x="367" y="8607"/>
                          </a:cubicBezTo>
                          <a:cubicBezTo>
                            <a:pt x="301" y="8841"/>
                            <a:pt x="234" y="9074"/>
                            <a:pt x="201" y="9308"/>
                          </a:cubicBezTo>
                          <a:cubicBezTo>
                            <a:pt x="201" y="9441"/>
                            <a:pt x="167" y="9541"/>
                            <a:pt x="167" y="9641"/>
                          </a:cubicBezTo>
                          <a:cubicBezTo>
                            <a:pt x="67" y="10208"/>
                            <a:pt x="34" y="10775"/>
                            <a:pt x="0" y="11342"/>
                          </a:cubicBezTo>
                          <a:cubicBezTo>
                            <a:pt x="0" y="11409"/>
                            <a:pt x="0" y="11476"/>
                            <a:pt x="0" y="11543"/>
                          </a:cubicBezTo>
                          <a:cubicBezTo>
                            <a:pt x="0" y="11609"/>
                            <a:pt x="0" y="11676"/>
                            <a:pt x="0" y="11743"/>
                          </a:cubicBezTo>
                          <a:cubicBezTo>
                            <a:pt x="0" y="12043"/>
                            <a:pt x="0" y="12310"/>
                            <a:pt x="34" y="12610"/>
                          </a:cubicBezTo>
                          <a:cubicBezTo>
                            <a:pt x="34" y="12643"/>
                            <a:pt x="34" y="12643"/>
                            <a:pt x="34" y="12643"/>
                          </a:cubicBezTo>
                          <a:cubicBezTo>
                            <a:pt x="67" y="13010"/>
                            <a:pt x="101" y="13344"/>
                            <a:pt x="134" y="13677"/>
                          </a:cubicBezTo>
                          <a:cubicBezTo>
                            <a:pt x="167" y="13844"/>
                            <a:pt x="201" y="13978"/>
                            <a:pt x="234" y="14144"/>
                          </a:cubicBezTo>
                          <a:cubicBezTo>
                            <a:pt x="734" y="16579"/>
                            <a:pt x="1935" y="18281"/>
                            <a:pt x="2702" y="19148"/>
                          </a:cubicBezTo>
                          <a:cubicBezTo>
                            <a:pt x="3036" y="19548"/>
                            <a:pt x="3303" y="19782"/>
                            <a:pt x="3303" y="19782"/>
                          </a:cubicBezTo>
                          <a:cubicBezTo>
                            <a:pt x="3303" y="19782"/>
                            <a:pt x="9970" y="21505"/>
                            <a:pt x="16612" y="21505"/>
                          </a:cubicBezTo>
                          <a:cubicBezTo>
                            <a:pt x="19530" y="21505"/>
                            <a:pt x="22443" y="21172"/>
                            <a:pt x="24785" y="20215"/>
                          </a:cubicBezTo>
                          <a:cubicBezTo>
                            <a:pt x="28954" y="18514"/>
                            <a:pt x="31223" y="16079"/>
                            <a:pt x="32023" y="13277"/>
                          </a:cubicBezTo>
                          <a:cubicBezTo>
                            <a:pt x="32324" y="12343"/>
                            <a:pt x="32424" y="11342"/>
                            <a:pt x="32390" y="10308"/>
                          </a:cubicBezTo>
                          <a:cubicBezTo>
                            <a:pt x="32390" y="10008"/>
                            <a:pt x="32357" y="9741"/>
                            <a:pt x="32324" y="9441"/>
                          </a:cubicBezTo>
                          <a:cubicBezTo>
                            <a:pt x="32290" y="9274"/>
                            <a:pt x="32290" y="9141"/>
                            <a:pt x="32257" y="9007"/>
                          </a:cubicBezTo>
                          <a:lnTo>
                            <a:pt x="32257" y="8974"/>
                          </a:lnTo>
                          <a:cubicBezTo>
                            <a:pt x="32123" y="8107"/>
                            <a:pt x="31890" y="7239"/>
                            <a:pt x="31590" y="6372"/>
                          </a:cubicBezTo>
                          <a:cubicBezTo>
                            <a:pt x="31556" y="6305"/>
                            <a:pt x="31523" y="6239"/>
                            <a:pt x="31523" y="6172"/>
                          </a:cubicBezTo>
                          <a:cubicBezTo>
                            <a:pt x="31456" y="6072"/>
                            <a:pt x="31423" y="5939"/>
                            <a:pt x="31390" y="5838"/>
                          </a:cubicBezTo>
                          <a:cubicBezTo>
                            <a:pt x="31356" y="5772"/>
                            <a:pt x="31323" y="5705"/>
                            <a:pt x="31289" y="5638"/>
                          </a:cubicBezTo>
                          <a:cubicBezTo>
                            <a:pt x="30989" y="4904"/>
                            <a:pt x="30556" y="4237"/>
                            <a:pt x="29989" y="3637"/>
                          </a:cubicBezTo>
                          <a:cubicBezTo>
                            <a:pt x="28121" y="1602"/>
                            <a:pt x="24918" y="368"/>
                            <a:pt x="20382" y="68"/>
                          </a:cubicBezTo>
                          <a:lnTo>
                            <a:pt x="20148" y="68"/>
                          </a:lnTo>
                          <a:cubicBezTo>
                            <a:pt x="19448" y="1"/>
                            <a:pt x="18680" y="1"/>
                            <a:pt x="17880" y="1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6" name="Google Shape;2376;p38"/>
                    <p:cNvSpPr/>
                    <p:nvPr/>
                  </p:nvSpPr>
                  <p:spPr>
                    <a:xfrm>
                      <a:off x="2035300" y="3796700"/>
                      <a:ext cx="397475" cy="537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899" h="21487" extrusionOk="0">
                          <a:moveTo>
                            <a:pt x="13063" y="1"/>
                          </a:moveTo>
                          <a:cubicBezTo>
                            <a:pt x="13063" y="1"/>
                            <a:pt x="12929" y="67"/>
                            <a:pt x="12629" y="167"/>
                          </a:cubicBezTo>
                          <a:cubicBezTo>
                            <a:pt x="11295" y="734"/>
                            <a:pt x="7192" y="2736"/>
                            <a:pt x="6358" y="6639"/>
                          </a:cubicBezTo>
                          <a:cubicBezTo>
                            <a:pt x="6325" y="6805"/>
                            <a:pt x="6291" y="7006"/>
                            <a:pt x="6258" y="7172"/>
                          </a:cubicBezTo>
                          <a:cubicBezTo>
                            <a:pt x="5424" y="11509"/>
                            <a:pt x="6358" y="13777"/>
                            <a:pt x="6358" y="13777"/>
                          </a:cubicBezTo>
                          <a:cubicBezTo>
                            <a:pt x="6358" y="13777"/>
                            <a:pt x="621" y="17847"/>
                            <a:pt x="254" y="19848"/>
                          </a:cubicBezTo>
                          <a:cubicBezTo>
                            <a:pt x="0" y="21116"/>
                            <a:pt x="616" y="21487"/>
                            <a:pt x="1314" y="21487"/>
                          </a:cubicBezTo>
                          <a:cubicBezTo>
                            <a:pt x="1718" y="21487"/>
                            <a:pt x="2149" y="21363"/>
                            <a:pt x="2455" y="21216"/>
                          </a:cubicBezTo>
                          <a:cubicBezTo>
                            <a:pt x="3289" y="20849"/>
                            <a:pt x="5124" y="18547"/>
                            <a:pt x="7492" y="17913"/>
                          </a:cubicBezTo>
                          <a:cubicBezTo>
                            <a:pt x="9360" y="17446"/>
                            <a:pt x="11795" y="17480"/>
                            <a:pt x="13396" y="15979"/>
                          </a:cubicBezTo>
                          <a:lnTo>
                            <a:pt x="13463" y="15945"/>
                          </a:lnTo>
                          <a:cubicBezTo>
                            <a:pt x="13863" y="15545"/>
                            <a:pt x="14230" y="15045"/>
                            <a:pt x="14531" y="14378"/>
                          </a:cubicBezTo>
                          <a:cubicBezTo>
                            <a:pt x="15898" y="11242"/>
                            <a:pt x="13063" y="1"/>
                            <a:pt x="13063" y="1"/>
                          </a:cubicBezTo>
                          <a:close/>
                        </a:path>
                      </a:pathLst>
                    </a:custGeom>
                    <a:solidFill>
                      <a:srgbClr val="F09C4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7" name="Google Shape;2377;p38"/>
                    <p:cNvSpPr/>
                    <p:nvPr/>
                  </p:nvSpPr>
                  <p:spPr>
                    <a:xfrm>
                      <a:off x="2035300" y="3796700"/>
                      <a:ext cx="397475" cy="537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899" h="21487" extrusionOk="0">
                          <a:moveTo>
                            <a:pt x="13063" y="1"/>
                          </a:moveTo>
                          <a:cubicBezTo>
                            <a:pt x="13063" y="1"/>
                            <a:pt x="12929" y="67"/>
                            <a:pt x="12629" y="167"/>
                          </a:cubicBezTo>
                          <a:cubicBezTo>
                            <a:pt x="11295" y="734"/>
                            <a:pt x="7192" y="2736"/>
                            <a:pt x="6358" y="6639"/>
                          </a:cubicBezTo>
                          <a:cubicBezTo>
                            <a:pt x="6325" y="6805"/>
                            <a:pt x="6291" y="7006"/>
                            <a:pt x="6258" y="7172"/>
                          </a:cubicBezTo>
                          <a:cubicBezTo>
                            <a:pt x="5424" y="11509"/>
                            <a:pt x="6358" y="13777"/>
                            <a:pt x="6358" y="13777"/>
                          </a:cubicBezTo>
                          <a:cubicBezTo>
                            <a:pt x="6358" y="13777"/>
                            <a:pt x="621" y="17847"/>
                            <a:pt x="254" y="19848"/>
                          </a:cubicBezTo>
                          <a:cubicBezTo>
                            <a:pt x="0" y="21116"/>
                            <a:pt x="616" y="21487"/>
                            <a:pt x="1314" y="21487"/>
                          </a:cubicBezTo>
                          <a:cubicBezTo>
                            <a:pt x="1718" y="21487"/>
                            <a:pt x="2149" y="21363"/>
                            <a:pt x="2455" y="21216"/>
                          </a:cubicBezTo>
                          <a:cubicBezTo>
                            <a:pt x="3289" y="20849"/>
                            <a:pt x="5124" y="18547"/>
                            <a:pt x="7492" y="17913"/>
                          </a:cubicBezTo>
                          <a:cubicBezTo>
                            <a:pt x="9360" y="17446"/>
                            <a:pt x="11795" y="17480"/>
                            <a:pt x="13396" y="15979"/>
                          </a:cubicBezTo>
                          <a:lnTo>
                            <a:pt x="13463" y="15945"/>
                          </a:lnTo>
                          <a:cubicBezTo>
                            <a:pt x="13863" y="15545"/>
                            <a:pt x="14230" y="15045"/>
                            <a:pt x="14531" y="14378"/>
                          </a:cubicBezTo>
                          <a:cubicBezTo>
                            <a:pt x="15898" y="11242"/>
                            <a:pt x="13063" y="1"/>
                            <a:pt x="13063" y="1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8" name="Google Shape;2378;p38"/>
                    <p:cNvSpPr/>
                    <p:nvPr/>
                  </p:nvSpPr>
                  <p:spPr>
                    <a:xfrm>
                      <a:off x="2085000" y="4272050"/>
                      <a:ext cx="15875" cy="5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35" h="2336" extrusionOk="0">
                          <a:moveTo>
                            <a:pt x="634" y="0"/>
                          </a:moveTo>
                          <a:lnTo>
                            <a:pt x="634" y="0"/>
                          </a:lnTo>
                          <a:cubicBezTo>
                            <a:pt x="467" y="134"/>
                            <a:pt x="334" y="300"/>
                            <a:pt x="234" y="501"/>
                          </a:cubicBezTo>
                          <a:cubicBezTo>
                            <a:pt x="134" y="667"/>
                            <a:pt x="67" y="867"/>
                            <a:pt x="34" y="1101"/>
                          </a:cubicBezTo>
                          <a:cubicBezTo>
                            <a:pt x="0" y="1301"/>
                            <a:pt x="0" y="1501"/>
                            <a:pt x="34" y="1701"/>
                          </a:cubicBezTo>
                          <a:cubicBezTo>
                            <a:pt x="34" y="1935"/>
                            <a:pt x="100" y="2135"/>
                            <a:pt x="167" y="2335"/>
                          </a:cubicBezTo>
                          <a:cubicBezTo>
                            <a:pt x="167" y="1902"/>
                            <a:pt x="200" y="1501"/>
                            <a:pt x="267" y="1134"/>
                          </a:cubicBezTo>
                          <a:cubicBezTo>
                            <a:pt x="267" y="934"/>
                            <a:pt x="334" y="734"/>
                            <a:pt x="401" y="567"/>
                          </a:cubicBezTo>
                          <a:cubicBezTo>
                            <a:pt x="434" y="367"/>
                            <a:pt x="534" y="200"/>
                            <a:pt x="634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79" name="Google Shape;2379;p38"/>
                    <p:cNvSpPr/>
                    <p:nvPr/>
                  </p:nvSpPr>
                  <p:spPr>
                    <a:xfrm>
                      <a:off x="2194250" y="4130275"/>
                      <a:ext cx="67550" cy="38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702" h="1535" extrusionOk="0">
                          <a:moveTo>
                            <a:pt x="567" y="0"/>
                          </a:moveTo>
                          <a:lnTo>
                            <a:pt x="634" y="601"/>
                          </a:lnTo>
                          <a:cubicBezTo>
                            <a:pt x="667" y="768"/>
                            <a:pt x="667" y="934"/>
                            <a:pt x="667" y="1101"/>
                          </a:cubicBezTo>
                          <a:cubicBezTo>
                            <a:pt x="634" y="1201"/>
                            <a:pt x="634" y="1301"/>
                            <a:pt x="600" y="1335"/>
                          </a:cubicBezTo>
                          <a:cubicBezTo>
                            <a:pt x="600" y="1368"/>
                            <a:pt x="567" y="1368"/>
                            <a:pt x="567" y="1368"/>
                          </a:cubicBezTo>
                          <a:cubicBezTo>
                            <a:pt x="534" y="1368"/>
                            <a:pt x="500" y="1368"/>
                            <a:pt x="467" y="1335"/>
                          </a:cubicBezTo>
                          <a:cubicBezTo>
                            <a:pt x="367" y="1268"/>
                            <a:pt x="267" y="1101"/>
                            <a:pt x="200" y="934"/>
                          </a:cubicBezTo>
                          <a:cubicBezTo>
                            <a:pt x="133" y="768"/>
                            <a:pt x="67" y="601"/>
                            <a:pt x="0" y="434"/>
                          </a:cubicBezTo>
                          <a:lnTo>
                            <a:pt x="0" y="434"/>
                          </a:lnTo>
                          <a:cubicBezTo>
                            <a:pt x="33" y="601"/>
                            <a:pt x="67" y="768"/>
                            <a:pt x="133" y="934"/>
                          </a:cubicBezTo>
                          <a:cubicBezTo>
                            <a:pt x="200" y="1135"/>
                            <a:pt x="234" y="1301"/>
                            <a:pt x="400" y="1435"/>
                          </a:cubicBezTo>
                          <a:cubicBezTo>
                            <a:pt x="434" y="1468"/>
                            <a:pt x="500" y="1502"/>
                            <a:pt x="567" y="1535"/>
                          </a:cubicBezTo>
                          <a:cubicBezTo>
                            <a:pt x="634" y="1535"/>
                            <a:pt x="734" y="1468"/>
                            <a:pt x="734" y="1435"/>
                          </a:cubicBezTo>
                          <a:cubicBezTo>
                            <a:pt x="801" y="1301"/>
                            <a:pt x="834" y="1235"/>
                            <a:pt x="834" y="1135"/>
                          </a:cubicBezTo>
                          <a:cubicBezTo>
                            <a:pt x="841" y="1093"/>
                            <a:pt x="846" y="1052"/>
                            <a:pt x="850" y="1011"/>
                          </a:cubicBezTo>
                          <a:lnTo>
                            <a:pt x="850" y="1011"/>
                          </a:lnTo>
                          <a:cubicBezTo>
                            <a:pt x="856" y="1019"/>
                            <a:pt x="862" y="1027"/>
                            <a:pt x="867" y="1035"/>
                          </a:cubicBezTo>
                          <a:cubicBezTo>
                            <a:pt x="901" y="1101"/>
                            <a:pt x="934" y="1168"/>
                            <a:pt x="1001" y="1235"/>
                          </a:cubicBezTo>
                          <a:cubicBezTo>
                            <a:pt x="1034" y="1301"/>
                            <a:pt x="1067" y="1368"/>
                            <a:pt x="1168" y="1435"/>
                          </a:cubicBezTo>
                          <a:cubicBezTo>
                            <a:pt x="1201" y="1468"/>
                            <a:pt x="1234" y="1468"/>
                            <a:pt x="1268" y="1468"/>
                          </a:cubicBezTo>
                          <a:lnTo>
                            <a:pt x="1401" y="1468"/>
                          </a:lnTo>
                          <a:cubicBezTo>
                            <a:pt x="1468" y="1401"/>
                            <a:pt x="1501" y="1335"/>
                            <a:pt x="1501" y="1268"/>
                          </a:cubicBezTo>
                          <a:cubicBezTo>
                            <a:pt x="1501" y="1168"/>
                            <a:pt x="1468" y="1101"/>
                            <a:pt x="1468" y="1001"/>
                          </a:cubicBezTo>
                          <a:cubicBezTo>
                            <a:pt x="1444" y="953"/>
                            <a:pt x="1420" y="901"/>
                            <a:pt x="1396" y="848"/>
                          </a:cubicBezTo>
                          <a:lnTo>
                            <a:pt x="1396" y="848"/>
                          </a:lnTo>
                          <a:cubicBezTo>
                            <a:pt x="1431" y="866"/>
                            <a:pt x="1466" y="883"/>
                            <a:pt x="1501" y="901"/>
                          </a:cubicBezTo>
                          <a:cubicBezTo>
                            <a:pt x="1601" y="968"/>
                            <a:pt x="1735" y="1035"/>
                            <a:pt x="1901" y="1068"/>
                          </a:cubicBezTo>
                          <a:cubicBezTo>
                            <a:pt x="1964" y="1076"/>
                            <a:pt x="2029" y="1080"/>
                            <a:pt x="2095" y="1080"/>
                          </a:cubicBezTo>
                          <a:cubicBezTo>
                            <a:pt x="2306" y="1080"/>
                            <a:pt x="2524" y="1036"/>
                            <a:pt x="2702" y="934"/>
                          </a:cubicBezTo>
                          <a:lnTo>
                            <a:pt x="2702" y="934"/>
                          </a:lnTo>
                          <a:cubicBezTo>
                            <a:pt x="2602" y="968"/>
                            <a:pt x="2435" y="1001"/>
                            <a:pt x="2302" y="1001"/>
                          </a:cubicBezTo>
                          <a:cubicBezTo>
                            <a:pt x="2168" y="1001"/>
                            <a:pt x="2035" y="968"/>
                            <a:pt x="1935" y="934"/>
                          </a:cubicBezTo>
                          <a:cubicBezTo>
                            <a:pt x="1801" y="901"/>
                            <a:pt x="1668" y="834"/>
                            <a:pt x="1568" y="768"/>
                          </a:cubicBezTo>
                          <a:cubicBezTo>
                            <a:pt x="1434" y="701"/>
                            <a:pt x="1334" y="634"/>
                            <a:pt x="1268" y="534"/>
                          </a:cubicBezTo>
                          <a:lnTo>
                            <a:pt x="901" y="201"/>
                          </a:lnTo>
                          <a:lnTo>
                            <a:pt x="1101" y="668"/>
                          </a:lnTo>
                          <a:cubicBezTo>
                            <a:pt x="1168" y="801"/>
                            <a:pt x="1234" y="934"/>
                            <a:pt x="1268" y="1068"/>
                          </a:cubicBezTo>
                          <a:cubicBezTo>
                            <a:pt x="1268" y="1135"/>
                            <a:pt x="1301" y="1201"/>
                            <a:pt x="1301" y="1268"/>
                          </a:cubicBezTo>
                          <a:cubicBezTo>
                            <a:pt x="1234" y="1235"/>
                            <a:pt x="1201" y="1168"/>
                            <a:pt x="1168" y="1135"/>
                          </a:cubicBezTo>
                          <a:cubicBezTo>
                            <a:pt x="1134" y="1068"/>
                            <a:pt x="1067" y="1001"/>
                            <a:pt x="1034" y="934"/>
                          </a:cubicBezTo>
                          <a:cubicBezTo>
                            <a:pt x="967" y="801"/>
                            <a:pt x="901" y="668"/>
                            <a:pt x="834" y="534"/>
                          </a:cubicBezTo>
                          <a:lnTo>
                            <a:pt x="567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0" name="Google Shape;2380;p38"/>
                    <p:cNvSpPr/>
                    <p:nvPr/>
                  </p:nvSpPr>
                  <p:spPr>
                    <a:xfrm>
                      <a:off x="2145025" y="3786700"/>
                      <a:ext cx="339450" cy="3185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578" h="12742" extrusionOk="0">
                          <a:moveTo>
                            <a:pt x="9408" y="0"/>
                          </a:moveTo>
                          <a:cubicBezTo>
                            <a:pt x="9407" y="0"/>
                            <a:pt x="3937" y="1501"/>
                            <a:pt x="1969" y="5938"/>
                          </a:cubicBezTo>
                          <a:cubicBezTo>
                            <a:pt x="368" y="9540"/>
                            <a:pt x="1" y="11375"/>
                            <a:pt x="1" y="11375"/>
                          </a:cubicBezTo>
                          <a:cubicBezTo>
                            <a:pt x="1" y="11375"/>
                            <a:pt x="948" y="12741"/>
                            <a:pt x="3382" y="12741"/>
                          </a:cubicBezTo>
                          <a:cubicBezTo>
                            <a:pt x="4516" y="12741"/>
                            <a:pt x="5972" y="12445"/>
                            <a:pt x="7807" y="11575"/>
                          </a:cubicBezTo>
                          <a:cubicBezTo>
                            <a:pt x="13577" y="8840"/>
                            <a:pt x="9408" y="0"/>
                            <a:pt x="9408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1" name="Google Shape;2381;p38"/>
                    <p:cNvSpPr/>
                    <p:nvPr/>
                  </p:nvSpPr>
                  <p:spPr>
                    <a:xfrm>
                      <a:off x="2290975" y="3418800"/>
                      <a:ext cx="1151675" cy="9212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6067" h="36848" extrusionOk="0">
                          <a:moveTo>
                            <a:pt x="18364" y="0"/>
                          </a:moveTo>
                          <a:cubicBezTo>
                            <a:pt x="15840" y="0"/>
                            <a:pt x="13360" y="436"/>
                            <a:pt x="11409" y="1674"/>
                          </a:cubicBezTo>
                          <a:cubicBezTo>
                            <a:pt x="10942" y="1974"/>
                            <a:pt x="10441" y="2341"/>
                            <a:pt x="9908" y="2841"/>
                          </a:cubicBezTo>
                          <a:cubicBezTo>
                            <a:pt x="9541" y="3175"/>
                            <a:pt x="9207" y="3542"/>
                            <a:pt x="8840" y="3942"/>
                          </a:cubicBezTo>
                          <a:cubicBezTo>
                            <a:pt x="7172" y="5810"/>
                            <a:pt x="5504" y="8345"/>
                            <a:pt x="4103" y="11214"/>
                          </a:cubicBezTo>
                          <a:cubicBezTo>
                            <a:pt x="3770" y="11881"/>
                            <a:pt x="3470" y="12581"/>
                            <a:pt x="3169" y="13282"/>
                          </a:cubicBezTo>
                          <a:cubicBezTo>
                            <a:pt x="2903" y="13949"/>
                            <a:pt x="2636" y="14616"/>
                            <a:pt x="2402" y="15283"/>
                          </a:cubicBezTo>
                          <a:cubicBezTo>
                            <a:pt x="467" y="20921"/>
                            <a:pt x="0" y="26992"/>
                            <a:pt x="3203" y="31061"/>
                          </a:cubicBezTo>
                          <a:cubicBezTo>
                            <a:pt x="3303" y="31161"/>
                            <a:pt x="3403" y="31295"/>
                            <a:pt x="3503" y="31395"/>
                          </a:cubicBezTo>
                          <a:cubicBezTo>
                            <a:pt x="4604" y="32629"/>
                            <a:pt x="6038" y="33663"/>
                            <a:pt x="7939" y="34397"/>
                          </a:cubicBezTo>
                          <a:cubicBezTo>
                            <a:pt x="12410" y="36167"/>
                            <a:pt x="16865" y="36847"/>
                            <a:pt x="20952" y="36847"/>
                          </a:cubicBezTo>
                          <a:cubicBezTo>
                            <a:pt x="22719" y="36847"/>
                            <a:pt x="24418" y="36720"/>
                            <a:pt x="26019" y="36499"/>
                          </a:cubicBezTo>
                          <a:cubicBezTo>
                            <a:pt x="29588" y="36032"/>
                            <a:pt x="32690" y="35098"/>
                            <a:pt x="35025" y="34030"/>
                          </a:cubicBezTo>
                          <a:cubicBezTo>
                            <a:pt x="37127" y="33063"/>
                            <a:pt x="38595" y="32029"/>
                            <a:pt x="39228" y="31161"/>
                          </a:cubicBezTo>
                          <a:cubicBezTo>
                            <a:pt x="39896" y="30261"/>
                            <a:pt x="40162" y="28926"/>
                            <a:pt x="40196" y="27425"/>
                          </a:cubicBezTo>
                          <a:cubicBezTo>
                            <a:pt x="40296" y="23389"/>
                            <a:pt x="38728" y="18352"/>
                            <a:pt x="38728" y="18352"/>
                          </a:cubicBezTo>
                          <a:cubicBezTo>
                            <a:pt x="38728" y="18352"/>
                            <a:pt x="45700" y="14916"/>
                            <a:pt x="46033" y="10013"/>
                          </a:cubicBezTo>
                          <a:cubicBezTo>
                            <a:pt x="46067" y="9346"/>
                            <a:pt x="46000" y="8645"/>
                            <a:pt x="45733" y="7911"/>
                          </a:cubicBezTo>
                          <a:cubicBezTo>
                            <a:pt x="43798" y="2074"/>
                            <a:pt x="36994" y="1674"/>
                            <a:pt x="36994" y="1674"/>
                          </a:cubicBezTo>
                          <a:lnTo>
                            <a:pt x="36760" y="1707"/>
                          </a:lnTo>
                          <a:lnTo>
                            <a:pt x="30556" y="2441"/>
                          </a:lnTo>
                          <a:cubicBezTo>
                            <a:pt x="30556" y="2441"/>
                            <a:pt x="24339" y="0"/>
                            <a:pt x="18364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2" name="Google Shape;2382;p38"/>
                    <p:cNvSpPr/>
                    <p:nvPr/>
                  </p:nvSpPr>
                  <p:spPr>
                    <a:xfrm>
                      <a:off x="2918100" y="3161800"/>
                      <a:ext cx="206000" cy="196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240" h="7874" extrusionOk="0">
                          <a:moveTo>
                            <a:pt x="4308" y="0"/>
                          </a:moveTo>
                          <a:cubicBezTo>
                            <a:pt x="3363" y="0"/>
                            <a:pt x="2389" y="345"/>
                            <a:pt x="1668" y="846"/>
                          </a:cubicBezTo>
                          <a:cubicBezTo>
                            <a:pt x="600" y="1513"/>
                            <a:pt x="0" y="2714"/>
                            <a:pt x="133" y="3981"/>
                          </a:cubicBezTo>
                          <a:lnTo>
                            <a:pt x="133" y="4048"/>
                          </a:lnTo>
                          <a:cubicBezTo>
                            <a:pt x="267" y="5282"/>
                            <a:pt x="967" y="6650"/>
                            <a:pt x="2001" y="7384"/>
                          </a:cubicBezTo>
                          <a:cubicBezTo>
                            <a:pt x="2268" y="7517"/>
                            <a:pt x="2535" y="7651"/>
                            <a:pt x="2802" y="7717"/>
                          </a:cubicBezTo>
                          <a:cubicBezTo>
                            <a:pt x="3148" y="7824"/>
                            <a:pt x="3525" y="7874"/>
                            <a:pt x="3911" y="7874"/>
                          </a:cubicBezTo>
                          <a:cubicBezTo>
                            <a:pt x="4975" y="7874"/>
                            <a:pt x="6104" y="7495"/>
                            <a:pt x="6838" y="6883"/>
                          </a:cubicBezTo>
                          <a:cubicBezTo>
                            <a:pt x="8239" y="5749"/>
                            <a:pt x="8206" y="3581"/>
                            <a:pt x="7339" y="1980"/>
                          </a:cubicBezTo>
                          <a:cubicBezTo>
                            <a:pt x="7038" y="1379"/>
                            <a:pt x="6605" y="879"/>
                            <a:pt x="6071" y="512"/>
                          </a:cubicBezTo>
                          <a:cubicBezTo>
                            <a:pt x="5552" y="152"/>
                            <a:pt x="4936" y="0"/>
                            <a:pt x="4308" y="0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3" name="Google Shape;2383;p38"/>
                    <p:cNvSpPr/>
                    <p:nvPr/>
                  </p:nvSpPr>
                  <p:spPr>
                    <a:xfrm>
                      <a:off x="2913925" y="3157600"/>
                      <a:ext cx="204325" cy="202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173" h="8086" extrusionOk="0">
                          <a:moveTo>
                            <a:pt x="7005" y="7052"/>
                          </a:moveTo>
                          <a:cubicBezTo>
                            <a:pt x="6438" y="7519"/>
                            <a:pt x="5704" y="7785"/>
                            <a:pt x="4970" y="7952"/>
                          </a:cubicBezTo>
                          <a:cubicBezTo>
                            <a:pt x="5704" y="7819"/>
                            <a:pt x="6438" y="7519"/>
                            <a:pt x="7005" y="7052"/>
                          </a:cubicBezTo>
                          <a:close/>
                          <a:moveTo>
                            <a:pt x="4363" y="0"/>
                          </a:moveTo>
                          <a:cubicBezTo>
                            <a:pt x="3926" y="0"/>
                            <a:pt x="3490" y="66"/>
                            <a:pt x="3069" y="180"/>
                          </a:cubicBezTo>
                          <a:cubicBezTo>
                            <a:pt x="2635" y="313"/>
                            <a:pt x="2235" y="513"/>
                            <a:pt x="1835" y="747"/>
                          </a:cubicBezTo>
                          <a:cubicBezTo>
                            <a:pt x="1435" y="980"/>
                            <a:pt x="1101" y="1281"/>
                            <a:pt x="801" y="1647"/>
                          </a:cubicBezTo>
                          <a:cubicBezTo>
                            <a:pt x="234" y="2381"/>
                            <a:pt x="0" y="3315"/>
                            <a:pt x="134" y="4249"/>
                          </a:cubicBezTo>
                          <a:lnTo>
                            <a:pt x="100" y="4249"/>
                          </a:lnTo>
                          <a:cubicBezTo>
                            <a:pt x="234" y="5017"/>
                            <a:pt x="501" y="5750"/>
                            <a:pt x="934" y="6418"/>
                          </a:cubicBezTo>
                          <a:cubicBezTo>
                            <a:pt x="1168" y="6718"/>
                            <a:pt x="1435" y="7018"/>
                            <a:pt x="1701" y="7285"/>
                          </a:cubicBezTo>
                          <a:cubicBezTo>
                            <a:pt x="2002" y="7552"/>
                            <a:pt x="2335" y="7752"/>
                            <a:pt x="2702" y="7885"/>
                          </a:cubicBezTo>
                          <a:cubicBezTo>
                            <a:pt x="3069" y="8019"/>
                            <a:pt x="3469" y="8052"/>
                            <a:pt x="3836" y="8085"/>
                          </a:cubicBezTo>
                          <a:cubicBezTo>
                            <a:pt x="4203" y="8085"/>
                            <a:pt x="4604" y="8052"/>
                            <a:pt x="4970" y="7952"/>
                          </a:cubicBezTo>
                          <a:lnTo>
                            <a:pt x="4970" y="7952"/>
                          </a:lnTo>
                          <a:cubicBezTo>
                            <a:pt x="4690" y="7989"/>
                            <a:pt x="4409" y="8012"/>
                            <a:pt x="4131" y="8012"/>
                          </a:cubicBezTo>
                          <a:cubicBezTo>
                            <a:pt x="3651" y="8012"/>
                            <a:pt x="3180" y="7942"/>
                            <a:pt x="2736" y="7752"/>
                          </a:cubicBezTo>
                          <a:cubicBezTo>
                            <a:pt x="2402" y="7618"/>
                            <a:pt x="2102" y="7418"/>
                            <a:pt x="1835" y="7151"/>
                          </a:cubicBezTo>
                          <a:cubicBezTo>
                            <a:pt x="1568" y="6885"/>
                            <a:pt x="1335" y="6584"/>
                            <a:pt x="1168" y="6284"/>
                          </a:cubicBezTo>
                          <a:cubicBezTo>
                            <a:pt x="767" y="5650"/>
                            <a:pt x="534" y="4916"/>
                            <a:pt x="467" y="4216"/>
                          </a:cubicBezTo>
                          <a:lnTo>
                            <a:pt x="467" y="4183"/>
                          </a:lnTo>
                          <a:cubicBezTo>
                            <a:pt x="467" y="4116"/>
                            <a:pt x="467" y="3982"/>
                            <a:pt x="467" y="3916"/>
                          </a:cubicBezTo>
                          <a:cubicBezTo>
                            <a:pt x="467" y="3816"/>
                            <a:pt x="467" y="3682"/>
                            <a:pt x="467" y="3582"/>
                          </a:cubicBezTo>
                          <a:cubicBezTo>
                            <a:pt x="501" y="3382"/>
                            <a:pt x="534" y="3182"/>
                            <a:pt x="601" y="2982"/>
                          </a:cubicBezTo>
                          <a:cubicBezTo>
                            <a:pt x="701" y="2615"/>
                            <a:pt x="901" y="2248"/>
                            <a:pt x="1134" y="1914"/>
                          </a:cubicBezTo>
                          <a:cubicBezTo>
                            <a:pt x="1635" y="1281"/>
                            <a:pt x="2402" y="847"/>
                            <a:pt x="3169" y="580"/>
                          </a:cubicBezTo>
                          <a:cubicBezTo>
                            <a:pt x="3609" y="452"/>
                            <a:pt x="4069" y="374"/>
                            <a:pt x="4521" y="374"/>
                          </a:cubicBezTo>
                          <a:cubicBezTo>
                            <a:pt x="4892" y="374"/>
                            <a:pt x="5258" y="426"/>
                            <a:pt x="5604" y="547"/>
                          </a:cubicBezTo>
                          <a:cubicBezTo>
                            <a:pt x="6005" y="680"/>
                            <a:pt x="6371" y="914"/>
                            <a:pt x="6672" y="1214"/>
                          </a:cubicBezTo>
                          <a:cubicBezTo>
                            <a:pt x="6972" y="1481"/>
                            <a:pt x="7239" y="1848"/>
                            <a:pt x="7439" y="2215"/>
                          </a:cubicBezTo>
                          <a:cubicBezTo>
                            <a:pt x="7873" y="2948"/>
                            <a:pt x="8106" y="3816"/>
                            <a:pt x="8073" y="4716"/>
                          </a:cubicBezTo>
                          <a:cubicBezTo>
                            <a:pt x="8073" y="5150"/>
                            <a:pt x="7973" y="5584"/>
                            <a:pt x="7806" y="5984"/>
                          </a:cubicBezTo>
                          <a:cubicBezTo>
                            <a:pt x="8006" y="5584"/>
                            <a:pt x="8106" y="5150"/>
                            <a:pt x="8139" y="4716"/>
                          </a:cubicBezTo>
                          <a:cubicBezTo>
                            <a:pt x="8173" y="4249"/>
                            <a:pt x="8106" y="3816"/>
                            <a:pt x="8039" y="3382"/>
                          </a:cubicBezTo>
                          <a:cubicBezTo>
                            <a:pt x="7939" y="2948"/>
                            <a:pt x="7806" y="2515"/>
                            <a:pt x="7606" y="2114"/>
                          </a:cubicBezTo>
                          <a:lnTo>
                            <a:pt x="7572" y="2081"/>
                          </a:lnTo>
                          <a:lnTo>
                            <a:pt x="7558" y="2081"/>
                          </a:lnTo>
                          <a:cubicBezTo>
                            <a:pt x="7391" y="1694"/>
                            <a:pt x="7130" y="1338"/>
                            <a:pt x="6838" y="1014"/>
                          </a:cubicBezTo>
                          <a:cubicBezTo>
                            <a:pt x="6538" y="713"/>
                            <a:pt x="6171" y="413"/>
                            <a:pt x="5738" y="246"/>
                          </a:cubicBezTo>
                          <a:cubicBezTo>
                            <a:pt x="5291" y="75"/>
                            <a:pt x="4827" y="0"/>
                            <a:pt x="4363" y="0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4" name="Google Shape;2384;p38"/>
                    <p:cNvSpPr/>
                    <p:nvPr/>
                  </p:nvSpPr>
                  <p:spPr>
                    <a:xfrm>
                      <a:off x="2784650" y="3267850"/>
                      <a:ext cx="62375" cy="370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495" h="1480" extrusionOk="0">
                          <a:moveTo>
                            <a:pt x="2181" y="1"/>
                          </a:moveTo>
                          <a:cubicBezTo>
                            <a:pt x="1910" y="1"/>
                            <a:pt x="1335" y="707"/>
                            <a:pt x="1335" y="707"/>
                          </a:cubicBezTo>
                          <a:cubicBezTo>
                            <a:pt x="1335" y="707"/>
                            <a:pt x="776" y="147"/>
                            <a:pt x="443" y="147"/>
                          </a:cubicBezTo>
                          <a:cubicBezTo>
                            <a:pt x="403" y="147"/>
                            <a:pt x="366" y="155"/>
                            <a:pt x="334" y="173"/>
                          </a:cubicBezTo>
                          <a:cubicBezTo>
                            <a:pt x="1" y="340"/>
                            <a:pt x="1102" y="1407"/>
                            <a:pt x="1469" y="1474"/>
                          </a:cubicBezTo>
                          <a:cubicBezTo>
                            <a:pt x="1482" y="1477"/>
                            <a:pt x="1495" y="1479"/>
                            <a:pt x="1509" y="1479"/>
                          </a:cubicBezTo>
                          <a:cubicBezTo>
                            <a:pt x="1882" y="1479"/>
                            <a:pt x="2494" y="232"/>
                            <a:pt x="2269" y="39"/>
                          </a:cubicBezTo>
                          <a:cubicBezTo>
                            <a:pt x="2246" y="13"/>
                            <a:pt x="2216" y="1"/>
                            <a:pt x="2181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5" name="Google Shape;2385;p38"/>
                    <p:cNvSpPr/>
                    <p:nvPr/>
                  </p:nvSpPr>
                  <p:spPr>
                    <a:xfrm>
                      <a:off x="2929775" y="3190050"/>
                      <a:ext cx="173475" cy="142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939" h="5687" extrusionOk="0">
                          <a:moveTo>
                            <a:pt x="3534" y="1"/>
                          </a:moveTo>
                          <a:cubicBezTo>
                            <a:pt x="2987" y="1"/>
                            <a:pt x="2440" y="137"/>
                            <a:pt x="2001" y="416"/>
                          </a:cubicBezTo>
                          <a:cubicBezTo>
                            <a:pt x="0" y="1650"/>
                            <a:pt x="801" y="4886"/>
                            <a:pt x="2935" y="5587"/>
                          </a:cubicBezTo>
                          <a:cubicBezTo>
                            <a:pt x="3202" y="5653"/>
                            <a:pt x="3469" y="5687"/>
                            <a:pt x="3736" y="5687"/>
                          </a:cubicBezTo>
                          <a:cubicBezTo>
                            <a:pt x="4770" y="5653"/>
                            <a:pt x="5804" y="5120"/>
                            <a:pt x="6238" y="4186"/>
                          </a:cubicBezTo>
                          <a:cubicBezTo>
                            <a:pt x="6938" y="2751"/>
                            <a:pt x="6171" y="783"/>
                            <a:pt x="4603" y="183"/>
                          </a:cubicBezTo>
                          <a:cubicBezTo>
                            <a:pt x="4268" y="62"/>
                            <a:pt x="3901" y="1"/>
                            <a:pt x="3534" y="1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6" name="Google Shape;2386;p38"/>
                    <p:cNvSpPr/>
                    <p:nvPr/>
                  </p:nvSpPr>
                  <p:spPr>
                    <a:xfrm>
                      <a:off x="2562000" y="3197600"/>
                      <a:ext cx="165150" cy="1575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606" h="6301" extrusionOk="0">
                          <a:moveTo>
                            <a:pt x="3642" y="0"/>
                          </a:moveTo>
                          <a:cubicBezTo>
                            <a:pt x="2362" y="0"/>
                            <a:pt x="981" y="762"/>
                            <a:pt x="501" y="1849"/>
                          </a:cubicBezTo>
                          <a:cubicBezTo>
                            <a:pt x="434" y="2016"/>
                            <a:pt x="367" y="2182"/>
                            <a:pt x="334" y="2349"/>
                          </a:cubicBezTo>
                          <a:cubicBezTo>
                            <a:pt x="1" y="4084"/>
                            <a:pt x="1468" y="6185"/>
                            <a:pt x="3236" y="6285"/>
                          </a:cubicBezTo>
                          <a:cubicBezTo>
                            <a:pt x="3281" y="6296"/>
                            <a:pt x="3329" y="6300"/>
                            <a:pt x="3378" y="6300"/>
                          </a:cubicBezTo>
                          <a:cubicBezTo>
                            <a:pt x="3477" y="6300"/>
                            <a:pt x="3581" y="6285"/>
                            <a:pt x="3670" y="6285"/>
                          </a:cubicBezTo>
                          <a:cubicBezTo>
                            <a:pt x="4771" y="6152"/>
                            <a:pt x="5971" y="5551"/>
                            <a:pt x="6338" y="4451"/>
                          </a:cubicBezTo>
                          <a:cubicBezTo>
                            <a:pt x="6605" y="3650"/>
                            <a:pt x="6438" y="2649"/>
                            <a:pt x="6072" y="1782"/>
                          </a:cubicBezTo>
                          <a:cubicBezTo>
                            <a:pt x="5938" y="1515"/>
                            <a:pt x="5805" y="1282"/>
                            <a:pt x="5671" y="1048"/>
                          </a:cubicBezTo>
                          <a:cubicBezTo>
                            <a:pt x="5438" y="715"/>
                            <a:pt x="5171" y="414"/>
                            <a:pt x="4804" y="248"/>
                          </a:cubicBezTo>
                          <a:cubicBezTo>
                            <a:pt x="4449" y="78"/>
                            <a:pt x="4050" y="0"/>
                            <a:pt x="3642" y="0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7" name="Google Shape;2387;p38"/>
                    <p:cNvSpPr/>
                    <p:nvPr/>
                  </p:nvSpPr>
                  <p:spPr>
                    <a:xfrm>
                      <a:off x="2564500" y="3193650"/>
                      <a:ext cx="158975" cy="162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359" h="6517" extrusionOk="0">
                          <a:moveTo>
                            <a:pt x="6340" y="3430"/>
                          </a:moveTo>
                          <a:cubicBezTo>
                            <a:pt x="6350" y="3557"/>
                            <a:pt x="6357" y="3687"/>
                            <a:pt x="6357" y="3817"/>
                          </a:cubicBezTo>
                          <a:lnTo>
                            <a:pt x="6357" y="3817"/>
                          </a:lnTo>
                          <a:cubicBezTo>
                            <a:pt x="6359" y="3688"/>
                            <a:pt x="6353" y="3559"/>
                            <a:pt x="6340" y="3430"/>
                          </a:cubicBezTo>
                          <a:close/>
                          <a:moveTo>
                            <a:pt x="6357" y="3817"/>
                          </a:moveTo>
                          <a:cubicBezTo>
                            <a:pt x="6353" y="4086"/>
                            <a:pt x="6316" y="4353"/>
                            <a:pt x="6238" y="4609"/>
                          </a:cubicBezTo>
                          <a:cubicBezTo>
                            <a:pt x="6327" y="4364"/>
                            <a:pt x="6357" y="4091"/>
                            <a:pt x="6357" y="3817"/>
                          </a:cubicBezTo>
                          <a:close/>
                          <a:moveTo>
                            <a:pt x="5938" y="5176"/>
                          </a:moveTo>
                          <a:lnTo>
                            <a:pt x="5938" y="5176"/>
                          </a:lnTo>
                          <a:cubicBezTo>
                            <a:pt x="5805" y="5342"/>
                            <a:pt x="5671" y="5476"/>
                            <a:pt x="5538" y="5609"/>
                          </a:cubicBezTo>
                          <a:cubicBezTo>
                            <a:pt x="5705" y="5476"/>
                            <a:pt x="5838" y="5342"/>
                            <a:pt x="5938" y="5176"/>
                          </a:cubicBezTo>
                          <a:close/>
                          <a:moveTo>
                            <a:pt x="3433" y="1"/>
                          </a:moveTo>
                          <a:cubicBezTo>
                            <a:pt x="2992" y="1"/>
                            <a:pt x="2546" y="85"/>
                            <a:pt x="2135" y="239"/>
                          </a:cubicBezTo>
                          <a:cubicBezTo>
                            <a:pt x="1335" y="539"/>
                            <a:pt x="601" y="1073"/>
                            <a:pt x="234" y="1907"/>
                          </a:cubicBezTo>
                          <a:cubicBezTo>
                            <a:pt x="134" y="2107"/>
                            <a:pt x="67" y="2340"/>
                            <a:pt x="34" y="2540"/>
                          </a:cubicBezTo>
                          <a:cubicBezTo>
                            <a:pt x="34" y="2641"/>
                            <a:pt x="1" y="2774"/>
                            <a:pt x="1" y="2874"/>
                          </a:cubicBezTo>
                          <a:cubicBezTo>
                            <a:pt x="1" y="2974"/>
                            <a:pt x="1" y="3074"/>
                            <a:pt x="1" y="3208"/>
                          </a:cubicBezTo>
                          <a:cubicBezTo>
                            <a:pt x="34" y="3641"/>
                            <a:pt x="167" y="4042"/>
                            <a:pt x="334" y="4442"/>
                          </a:cubicBezTo>
                          <a:cubicBezTo>
                            <a:pt x="701" y="5209"/>
                            <a:pt x="1302" y="5876"/>
                            <a:pt x="2069" y="6243"/>
                          </a:cubicBezTo>
                          <a:cubicBezTo>
                            <a:pt x="2389" y="6418"/>
                            <a:pt x="2760" y="6516"/>
                            <a:pt x="3116" y="6516"/>
                          </a:cubicBezTo>
                          <a:cubicBezTo>
                            <a:pt x="3167" y="6516"/>
                            <a:pt x="3219" y="6514"/>
                            <a:pt x="3270" y="6510"/>
                          </a:cubicBezTo>
                          <a:cubicBezTo>
                            <a:pt x="3503" y="6510"/>
                            <a:pt x="3703" y="6477"/>
                            <a:pt x="3903" y="6443"/>
                          </a:cubicBezTo>
                          <a:cubicBezTo>
                            <a:pt x="4104" y="6377"/>
                            <a:pt x="4304" y="6310"/>
                            <a:pt x="4504" y="6243"/>
                          </a:cubicBezTo>
                          <a:cubicBezTo>
                            <a:pt x="4871" y="6110"/>
                            <a:pt x="5238" y="5876"/>
                            <a:pt x="5538" y="5609"/>
                          </a:cubicBezTo>
                          <a:lnTo>
                            <a:pt x="5538" y="5609"/>
                          </a:lnTo>
                          <a:cubicBezTo>
                            <a:pt x="5204" y="5876"/>
                            <a:pt x="4837" y="6076"/>
                            <a:pt x="4470" y="6210"/>
                          </a:cubicBezTo>
                          <a:cubicBezTo>
                            <a:pt x="4270" y="6276"/>
                            <a:pt x="4070" y="6310"/>
                            <a:pt x="3870" y="6343"/>
                          </a:cubicBezTo>
                          <a:cubicBezTo>
                            <a:pt x="3729" y="6367"/>
                            <a:pt x="3587" y="6390"/>
                            <a:pt x="3445" y="6390"/>
                          </a:cubicBezTo>
                          <a:cubicBezTo>
                            <a:pt x="3387" y="6390"/>
                            <a:pt x="3328" y="6386"/>
                            <a:pt x="3270" y="6377"/>
                          </a:cubicBezTo>
                          <a:cubicBezTo>
                            <a:pt x="2869" y="6377"/>
                            <a:pt x="2502" y="6243"/>
                            <a:pt x="2135" y="6076"/>
                          </a:cubicBezTo>
                          <a:cubicBezTo>
                            <a:pt x="1468" y="5676"/>
                            <a:pt x="968" y="5009"/>
                            <a:pt x="668" y="4308"/>
                          </a:cubicBezTo>
                          <a:cubicBezTo>
                            <a:pt x="368" y="3575"/>
                            <a:pt x="301" y="2741"/>
                            <a:pt x="601" y="2073"/>
                          </a:cubicBezTo>
                          <a:cubicBezTo>
                            <a:pt x="768" y="1740"/>
                            <a:pt x="1001" y="1440"/>
                            <a:pt x="1302" y="1173"/>
                          </a:cubicBezTo>
                          <a:cubicBezTo>
                            <a:pt x="1568" y="939"/>
                            <a:pt x="1902" y="739"/>
                            <a:pt x="2269" y="572"/>
                          </a:cubicBezTo>
                          <a:cubicBezTo>
                            <a:pt x="2709" y="392"/>
                            <a:pt x="3186" y="284"/>
                            <a:pt x="3655" y="284"/>
                          </a:cubicBezTo>
                          <a:cubicBezTo>
                            <a:pt x="3967" y="284"/>
                            <a:pt x="4277" y="332"/>
                            <a:pt x="4571" y="439"/>
                          </a:cubicBezTo>
                          <a:cubicBezTo>
                            <a:pt x="4937" y="539"/>
                            <a:pt x="5204" y="839"/>
                            <a:pt x="5471" y="1173"/>
                          </a:cubicBezTo>
                          <a:cubicBezTo>
                            <a:pt x="5705" y="1506"/>
                            <a:pt x="5871" y="1840"/>
                            <a:pt x="6038" y="2240"/>
                          </a:cubicBezTo>
                          <a:cubicBezTo>
                            <a:pt x="6191" y="2613"/>
                            <a:pt x="6300" y="3019"/>
                            <a:pt x="6340" y="3430"/>
                          </a:cubicBezTo>
                          <a:lnTo>
                            <a:pt x="6340" y="3430"/>
                          </a:lnTo>
                          <a:cubicBezTo>
                            <a:pt x="6340" y="3422"/>
                            <a:pt x="6339" y="3415"/>
                            <a:pt x="6338" y="3408"/>
                          </a:cubicBezTo>
                          <a:cubicBezTo>
                            <a:pt x="6305" y="3007"/>
                            <a:pt x="6238" y="2607"/>
                            <a:pt x="6105" y="2207"/>
                          </a:cubicBezTo>
                          <a:cubicBezTo>
                            <a:pt x="5972" y="1840"/>
                            <a:pt x="5805" y="1440"/>
                            <a:pt x="5571" y="1106"/>
                          </a:cubicBezTo>
                          <a:cubicBezTo>
                            <a:pt x="5338" y="739"/>
                            <a:pt x="5071" y="406"/>
                            <a:pt x="4637" y="239"/>
                          </a:cubicBezTo>
                          <a:cubicBezTo>
                            <a:pt x="4264" y="76"/>
                            <a:pt x="3851" y="1"/>
                            <a:pt x="3433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8" name="Google Shape;2388;p38"/>
                    <p:cNvSpPr/>
                    <p:nvPr/>
                  </p:nvSpPr>
                  <p:spPr>
                    <a:xfrm>
                      <a:off x="2583675" y="3218600"/>
                      <a:ext cx="129300" cy="112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172" h="4509" extrusionOk="0">
                          <a:moveTo>
                            <a:pt x="2516" y="0"/>
                          </a:moveTo>
                          <a:cubicBezTo>
                            <a:pt x="2230" y="0"/>
                            <a:pt x="1914" y="61"/>
                            <a:pt x="1569" y="208"/>
                          </a:cubicBezTo>
                          <a:cubicBezTo>
                            <a:pt x="1" y="875"/>
                            <a:pt x="201" y="3310"/>
                            <a:pt x="1569" y="4144"/>
                          </a:cubicBezTo>
                          <a:cubicBezTo>
                            <a:pt x="1638" y="4167"/>
                            <a:pt x="2025" y="4509"/>
                            <a:pt x="2709" y="4509"/>
                          </a:cubicBezTo>
                          <a:cubicBezTo>
                            <a:pt x="3015" y="4509"/>
                            <a:pt x="3381" y="4440"/>
                            <a:pt x="3804" y="4244"/>
                          </a:cubicBezTo>
                          <a:cubicBezTo>
                            <a:pt x="5171" y="3611"/>
                            <a:pt x="4738" y="1776"/>
                            <a:pt x="4404" y="1209"/>
                          </a:cubicBezTo>
                          <a:cubicBezTo>
                            <a:pt x="4170" y="767"/>
                            <a:pt x="3530" y="0"/>
                            <a:pt x="2516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89" name="Google Shape;2389;p38"/>
                    <p:cNvSpPr/>
                    <p:nvPr/>
                  </p:nvSpPr>
                  <p:spPr>
                    <a:xfrm>
                      <a:off x="2591200" y="2950075"/>
                      <a:ext cx="160125" cy="147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405" h="5914" extrusionOk="0">
                          <a:moveTo>
                            <a:pt x="1503" y="0"/>
                          </a:moveTo>
                          <a:cubicBezTo>
                            <a:pt x="1231" y="0"/>
                            <a:pt x="951" y="44"/>
                            <a:pt x="667" y="141"/>
                          </a:cubicBezTo>
                          <a:cubicBezTo>
                            <a:pt x="600" y="175"/>
                            <a:pt x="534" y="208"/>
                            <a:pt x="500" y="275"/>
                          </a:cubicBezTo>
                          <a:cubicBezTo>
                            <a:pt x="367" y="408"/>
                            <a:pt x="267" y="642"/>
                            <a:pt x="200" y="975"/>
                          </a:cubicBezTo>
                          <a:cubicBezTo>
                            <a:pt x="0" y="2076"/>
                            <a:pt x="334" y="4011"/>
                            <a:pt x="934" y="5112"/>
                          </a:cubicBezTo>
                          <a:cubicBezTo>
                            <a:pt x="967" y="5112"/>
                            <a:pt x="967" y="5145"/>
                            <a:pt x="1001" y="5178"/>
                          </a:cubicBezTo>
                          <a:cubicBezTo>
                            <a:pt x="1101" y="5379"/>
                            <a:pt x="1268" y="5579"/>
                            <a:pt x="1401" y="5712"/>
                          </a:cubicBezTo>
                          <a:cubicBezTo>
                            <a:pt x="1558" y="5853"/>
                            <a:pt x="1758" y="5913"/>
                            <a:pt x="1992" y="5913"/>
                          </a:cubicBezTo>
                          <a:cubicBezTo>
                            <a:pt x="2257" y="5913"/>
                            <a:pt x="2566" y="5836"/>
                            <a:pt x="2902" y="5712"/>
                          </a:cubicBezTo>
                          <a:cubicBezTo>
                            <a:pt x="3302" y="5579"/>
                            <a:pt x="3703" y="5379"/>
                            <a:pt x="4103" y="5145"/>
                          </a:cubicBezTo>
                          <a:cubicBezTo>
                            <a:pt x="5270" y="4478"/>
                            <a:pt x="6338" y="3577"/>
                            <a:pt x="6405" y="3511"/>
                          </a:cubicBezTo>
                          <a:lnTo>
                            <a:pt x="6405" y="3511"/>
                          </a:lnTo>
                          <a:cubicBezTo>
                            <a:pt x="6399" y="3516"/>
                            <a:pt x="6391" y="3519"/>
                            <a:pt x="6381" y="3519"/>
                          </a:cubicBezTo>
                          <a:cubicBezTo>
                            <a:pt x="6335" y="3519"/>
                            <a:pt x="6248" y="3459"/>
                            <a:pt x="6138" y="3377"/>
                          </a:cubicBezTo>
                          <a:lnTo>
                            <a:pt x="6071" y="3344"/>
                          </a:lnTo>
                          <a:cubicBezTo>
                            <a:pt x="5771" y="3110"/>
                            <a:pt x="5371" y="2810"/>
                            <a:pt x="5304" y="2743"/>
                          </a:cubicBezTo>
                          <a:cubicBezTo>
                            <a:pt x="4703" y="2276"/>
                            <a:pt x="4270" y="1576"/>
                            <a:pt x="3736" y="1009"/>
                          </a:cubicBezTo>
                          <a:cubicBezTo>
                            <a:pt x="3130" y="428"/>
                            <a:pt x="2352" y="0"/>
                            <a:pt x="1503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0" name="Google Shape;2390;p38"/>
                    <p:cNvSpPr/>
                    <p:nvPr/>
                  </p:nvSpPr>
                  <p:spPr>
                    <a:xfrm>
                      <a:off x="3035675" y="2916825"/>
                      <a:ext cx="205175" cy="1919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207" h="7676" extrusionOk="0">
                          <a:moveTo>
                            <a:pt x="2538" y="0"/>
                          </a:moveTo>
                          <a:cubicBezTo>
                            <a:pt x="2515" y="0"/>
                            <a:pt x="2492" y="1"/>
                            <a:pt x="2469" y="4"/>
                          </a:cubicBezTo>
                          <a:cubicBezTo>
                            <a:pt x="1635" y="70"/>
                            <a:pt x="34" y="2139"/>
                            <a:pt x="0" y="4207"/>
                          </a:cubicBezTo>
                          <a:cubicBezTo>
                            <a:pt x="0" y="4440"/>
                            <a:pt x="0" y="4674"/>
                            <a:pt x="34" y="4874"/>
                          </a:cubicBezTo>
                          <a:cubicBezTo>
                            <a:pt x="367" y="7142"/>
                            <a:pt x="8073" y="7676"/>
                            <a:pt x="8206" y="7676"/>
                          </a:cubicBezTo>
                          <a:cubicBezTo>
                            <a:pt x="8106" y="7576"/>
                            <a:pt x="5738" y="4707"/>
                            <a:pt x="4937" y="3273"/>
                          </a:cubicBezTo>
                          <a:cubicBezTo>
                            <a:pt x="4124" y="1874"/>
                            <a:pt x="3438" y="0"/>
                            <a:pt x="2538" y="0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1" name="Google Shape;2391;p38"/>
                    <p:cNvSpPr/>
                    <p:nvPr/>
                  </p:nvSpPr>
                  <p:spPr>
                    <a:xfrm>
                      <a:off x="3035675" y="2916900"/>
                      <a:ext cx="105925" cy="1376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237" h="5505" extrusionOk="0">
                          <a:moveTo>
                            <a:pt x="2469" y="1"/>
                          </a:moveTo>
                          <a:cubicBezTo>
                            <a:pt x="1635" y="67"/>
                            <a:pt x="34" y="2136"/>
                            <a:pt x="0" y="4204"/>
                          </a:cubicBezTo>
                          <a:cubicBezTo>
                            <a:pt x="34" y="4204"/>
                            <a:pt x="668" y="4270"/>
                            <a:pt x="1501" y="4437"/>
                          </a:cubicBezTo>
                          <a:cubicBezTo>
                            <a:pt x="2310" y="4631"/>
                            <a:pt x="3275" y="4951"/>
                            <a:pt x="4154" y="5456"/>
                          </a:cubicBezTo>
                          <a:lnTo>
                            <a:pt x="4154" y="5456"/>
                          </a:lnTo>
                          <a:cubicBezTo>
                            <a:pt x="3796" y="5212"/>
                            <a:pt x="2769" y="4185"/>
                            <a:pt x="2769" y="2603"/>
                          </a:cubicBezTo>
                          <a:cubicBezTo>
                            <a:pt x="2769" y="2469"/>
                            <a:pt x="2769" y="2369"/>
                            <a:pt x="2802" y="2236"/>
                          </a:cubicBezTo>
                          <a:cubicBezTo>
                            <a:pt x="2902" y="968"/>
                            <a:pt x="2669" y="434"/>
                            <a:pt x="2469" y="1"/>
                          </a:cubicBezTo>
                          <a:close/>
                          <a:moveTo>
                            <a:pt x="4154" y="5456"/>
                          </a:moveTo>
                          <a:cubicBezTo>
                            <a:pt x="4188" y="5480"/>
                            <a:pt x="4216" y="5496"/>
                            <a:pt x="4237" y="5505"/>
                          </a:cubicBezTo>
                          <a:cubicBezTo>
                            <a:pt x="4209" y="5488"/>
                            <a:pt x="4181" y="5472"/>
                            <a:pt x="4154" y="5456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2" name="Google Shape;2392;p38"/>
                    <p:cNvSpPr/>
                    <p:nvPr/>
                  </p:nvSpPr>
                  <p:spPr>
                    <a:xfrm>
                      <a:off x="2591200" y="2956925"/>
                      <a:ext cx="100925" cy="120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37" h="4838" extrusionOk="0">
                          <a:moveTo>
                            <a:pt x="500" y="1"/>
                          </a:moveTo>
                          <a:cubicBezTo>
                            <a:pt x="367" y="134"/>
                            <a:pt x="267" y="368"/>
                            <a:pt x="200" y="701"/>
                          </a:cubicBezTo>
                          <a:cubicBezTo>
                            <a:pt x="0" y="1802"/>
                            <a:pt x="334" y="3737"/>
                            <a:pt x="967" y="4838"/>
                          </a:cubicBezTo>
                          <a:cubicBezTo>
                            <a:pt x="1168" y="4738"/>
                            <a:pt x="1468" y="4604"/>
                            <a:pt x="1768" y="4471"/>
                          </a:cubicBezTo>
                          <a:cubicBezTo>
                            <a:pt x="2802" y="4070"/>
                            <a:pt x="4036" y="3603"/>
                            <a:pt x="4036" y="3603"/>
                          </a:cubicBezTo>
                          <a:cubicBezTo>
                            <a:pt x="2902" y="3403"/>
                            <a:pt x="2402" y="2836"/>
                            <a:pt x="1968" y="2102"/>
                          </a:cubicBezTo>
                          <a:cubicBezTo>
                            <a:pt x="1801" y="1802"/>
                            <a:pt x="1635" y="1469"/>
                            <a:pt x="1468" y="1102"/>
                          </a:cubicBezTo>
                          <a:cubicBezTo>
                            <a:pt x="967" y="134"/>
                            <a:pt x="500" y="1"/>
                            <a:pt x="50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3" name="Google Shape;2393;p38"/>
                    <p:cNvSpPr/>
                    <p:nvPr/>
                  </p:nvSpPr>
                  <p:spPr>
                    <a:xfrm>
                      <a:off x="2990650" y="3353875"/>
                      <a:ext cx="108425" cy="613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2454" extrusionOk="0">
                          <a:moveTo>
                            <a:pt x="2715" y="0"/>
                          </a:moveTo>
                          <a:cubicBezTo>
                            <a:pt x="2258" y="0"/>
                            <a:pt x="1810" y="114"/>
                            <a:pt x="1401" y="268"/>
                          </a:cubicBezTo>
                          <a:cubicBezTo>
                            <a:pt x="1134" y="368"/>
                            <a:pt x="767" y="501"/>
                            <a:pt x="500" y="735"/>
                          </a:cubicBezTo>
                          <a:cubicBezTo>
                            <a:pt x="0" y="1168"/>
                            <a:pt x="0" y="1936"/>
                            <a:pt x="667" y="2236"/>
                          </a:cubicBezTo>
                          <a:cubicBezTo>
                            <a:pt x="962" y="2383"/>
                            <a:pt x="1337" y="2453"/>
                            <a:pt x="1730" y="2453"/>
                          </a:cubicBezTo>
                          <a:cubicBezTo>
                            <a:pt x="2495" y="2453"/>
                            <a:pt x="3329" y="2187"/>
                            <a:pt x="3769" y="1702"/>
                          </a:cubicBezTo>
                          <a:cubicBezTo>
                            <a:pt x="4337" y="1102"/>
                            <a:pt x="3836" y="134"/>
                            <a:pt x="3136" y="34"/>
                          </a:cubicBezTo>
                          <a:cubicBezTo>
                            <a:pt x="2995" y="11"/>
                            <a:pt x="2855" y="0"/>
                            <a:pt x="2715" y="0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4" name="Google Shape;2394;p38"/>
                    <p:cNvSpPr/>
                    <p:nvPr/>
                  </p:nvSpPr>
                  <p:spPr>
                    <a:xfrm>
                      <a:off x="2568675" y="3355175"/>
                      <a:ext cx="110100" cy="59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404" h="2369" extrusionOk="0">
                          <a:moveTo>
                            <a:pt x="1770" y="0"/>
                          </a:moveTo>
                          <a:cubicBezTo>
                            <a:pt x="1519" y="0"/>
                            <a:pt x="1271" y="27"/>
                            <a:pt x="1034" y="82"/>
                          </a:cubicBezTo>
                          <a:cubicBezTo>
                            <a:pt x="367" y="249"/>
                            <a:pt x="0" y="1250"/>
                            <a:pt x="634" y="1817"/>
                          </a:cubicBezTo>
                          <a:cubicBezTo>
                            <a:pt x="1055" y="2180"/>
                            <a:pt x="1760" y="2368"/>
                            <a:pt x="2437" y="2368"/>
                          </a:cubicBezTo>
                          <a:cubicBezTo>
                            <a:pt x="2941" y="2368"/>
                            <a:pt x="3428" y="2264"/>
                            <a:pt x="3770" y="2050"/>
                          </a:cubicBezTo>
                          <a:cubicBezTo>
                            <a:pt x="4404" y="1683"/>
                            <a:pt x="4303" y="916"/>
                            <a:pt x="3770" y="549"/>
                          </a:cubicBezTo>
                          <a:cubicBezTo>
                            <a:pt x="3470" y="349"/>
                            <a:pt x="3069" y="216"/>
                            <a:pt x="2802" y="149"/>
                          </a:cubicBezTo>
                          <a:cubicBezTo>
                            <a:pt x="2472" y="52"/>
                            <a:pt x="2119" y="0"/>
                            <a:pt x="1770" y="0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5" name="Google Shape;2395;p38"/>
                    <p:cNvSpPr/>
                    <p:nvPr/>
                  </p:nvSpPr>
                  <p:spPr>
                    <a:xfrm>
                      <a:off x="2767975" y="3017800"/>
                      <a:ext cx="144300" cy="150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72" h="6035" extrusionOk="0">
                          <a:moveTo>
                            <a:pt x="5772" y="1"/>
                          </a:moveTo>
                          <a:cubicBezTo>
                            <a:pt x="4337" y="34"/>
                            <a:pt x="2803" y="168"/>
                            <a:pt x="1135" y="335"/>
                          </a:cubicBezTo>
                          <a:cubicBezTo>
                            <a:pt x="1102" y="368"/>
                            <a:pt x="1035" y="368"/>
                            <a:pt x="1001" y="368"/>
                          </a:cubicBezTo>
                          <a:cubicBezTo>
                            <a:pt x="434" y="1235"/>
                            <a:pt x="67" y="2236"/>
                            <a:pt x="34" y="3270"/>
                          </a:cubicBezTo>
                          <a:cubicBezTo>
                            <a:pt x="1" y="3970"/>
                            <a:pt x="101" y="4738"/>
                            <a:pt x="568" y="5338"/>
                          </a:cubicBezTo>
                          <a:cubicBezTo>
                            <a:pt x="879" y="5735"/>
                            <a:pt x="1359" y="6035"/>
                            <a:pt x="1864" y="6035"/>
                          </a:cubicBezTo>
                          <a:cubicBezTo>
                            <a:pt x="1954" y="6035"/>
                            <a:pt x="2045" y="6025"/>
                            <a:pt x="2136" y="6005"/>
                          </a:cubicBezTo>
                          <a:cubicBezTo>
                            <a:pt x="2636" y="5905"/>
                            <a:pt x="2970" y="5438"/>
                            <a:pt x="3103" y="5005"/>
                          </a:cubicBezTo>
                          <a:cubicBezTo>
                            <a:pt x="3336" y="4437"/>
                            <a:pt x="3570" y="3870"/>
                            <a:pt x="3837" y="3303"/>
                          </a:cubicBezTo>
                          <a:cubicBezTo>
                            <a:pt x="4304" y="2269"/>
                            <a:pt x="4904" y="935"/>
                            <a:pt x="5772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6" name="Google Shape;2396;p38"/>
                    <p:cNvSpPr/>
                    <p:nvPr/>
                  </p:nvSpPr>
                  <p:spPr>
                    <a:xfrm>
                      <a:off x="2489450" y="3258825"/>
                      <a:ext cx="81750" cy="609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70" h="2436" extrusionOk="0">
                          <a:moveTo>
                            <a:pt x="167" y="0"/>
                          </a:moveTo>
                          <a:cubicBezTo>
                            <a:pt x="67" y="567"/>
                            <a:pt x="34" y="1134"/>
                            <a:pt x="0" y="1701"/>
                          </a:cubicBezTo>
                          <a:cubicBezTo>
                            <a:pt x="0" y="1768"/>
                            <a:pt x="0" y="1835"/>
                            <a:pt x="0" y="1902"/>
                          </a:cubicBezTo>
                          <a:cubicBezTo>
                            <a:pt x="0" y="1968"/>
                            <a:pt x="0" y="2035"/>
                            <a:pt x="0" y="2102"/>
                          </a:cubicBezTo>
                          <a:cubicBezTo>
                            <a:pt x="483" y="2295"/>
                            <a:pt x="983" y="2435"/>
                            <a:pt x="1475" y="2435"/>
                          </a:cubicBezTo>
                          <a:cubicBezTo>
                            <a:pt x="1663" y="2435"/>
                            <a:pt x="1851" y="2415"/>
                            <a:pt x="2035" y="2369"/>
                          </a:cubicBezTo>
                          <a:cubicBezTo>
                            <a:pt x="3269" y="2035"/>
                            <a:pt x="1568" y="1034"/>
                            <a:pt x="167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7" name="Google Shape;2397;p38"/>
                    <p:cNvSpPr/>
                    <p:nvPr/>
                  </p:nvSpPr>
                  <p:spPr>
                    <a:xfrm>
                      <a:off x="2490275" y="3333025"/>
                      <a:ext cx="66750" cy="37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70" h="1503" extrusionOk="0">
                          <a:moveTo>
                            <a:pt x="1" y="1"/>
                          </a:moveTo>
                          <a:cubicBezTo>
                            <a:pt x="1" y="1"/>
                            <a:pt x="1" y="34"/>
                            <a:pt x="1" y="34"/>
                          </a:cubicBezTo>
                          <a:cubicBezTo>
                            <a:pt x="34" y="401"/>
                            <a:pt x="68" y="735"/>
                            <a:pt x="134" y="1068"/>
                          </a:cubicBezTo>
                          <a:cubicBezTo>
                            <a:pt x="134" y="1235"/>
                            <a:pt x="168" y="1369"/>
                            <a:pt x="201" y="1502"/>
                          </a:cubicBezTo>
                          <a:cubicBezTo>
                            <a:pt x="835" y="1502"/>
                            <a:pt x="1502" y="1402"/>
                            <a:pt x="1936" y="1135"/>
                          </a:cubicBezTo>
                          <a:cubicBezTo>
                            <a:pt x="2669" y="601"/>
                            <a:pt x="1335" y="234"/>
                            <a:pt x="1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8" name="Google Shape;2398;p38"/>
                    <p:cNvSpPr/>
                    <p:nvPr/>
                  </p:nvSpPr>
                  <p:spPr>
                    <a:xfrm>
                      <a:off x="2498625" y="3195450"/>
                      <a:ext cx="51125" cy="4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45" h="1936" extrusionOk="0">
                          <a:moveTo>
                            <a:pt x="467" y="0"/>
                          </a:moveTo>
                          <a:cubicBezTo>
                            <a:pt x="301" y="467"/>
                            <a:pt x="134" y="934"/>
                            <a:pt x="0" y="1401"/>
                          </a:cubicBezTo>
                          <a:cubicBezTo>
                            <a:pt x="0" y="1434"/>
                            <a:pt x="0" y="1434"/>
                            <a:pt x="0" y="1468"/>
                          </a:cubicBezTo>
                          <a:cubicBezTo>
                            <a:pt x="401" y="1735"/>
                            <a:pt x="801" y="1901"/>
                            <a:pt x="1201" y="1935"/>
                          </a:cubicBezTo>
                          <a:cubicBezTo>
                            <a:pt x="1215" y="1935"/>
                            <a:pt x="1229" y="1936"/>
                            <a:pt x="1242" y="1936"/>
                          </a:cubicBezTo>
                          <a:cubicBezTo>
                            <a:pt x="2045" y="1936"/>
                            <a:pt x="1321" y="952"/>
                            <a:pt x="467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399" name="Google Shape;2399;p38"/>
                    <p:cNvSpPr/>
                    <p:nvPr/>
                  </p:nvSpPr>
                  <p:spPr>
                    <a:xfrm>
                      <a:off x="2898300" y="3016975"/>
                      <a:ext cx="95700" cy="739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28" h="2959" extrusionOk="0">
                          <a:moveTo>
                            <a:pt x="1559" y="1"/>
                          </a:moveTo>
                          <a:cubicBezTo>
                            <a:pt x="1192" y="267"/>
                            <a:pt x="792" y="634"/>
                            <a:pt x="525" y="1135"/>
                          </a:cubicBezTo>
                          <a:cubicBezTo>
                            <a:pt x="0" y="2097"/>
                            <a:pt x="342" y="2958"/>
                            <a:pt x="1128" y="2958"/>
                          </a:cubicBezTo>
                          <a:cubicBezTo>
                            <a:pt x="1241" y="2958"/>
                            <a:pt x="1363" y="2940"/>
                            <a:pt x="1493" y="2903"/>
                          </a:cubicBezTo>
                          <a:cubicBezTo>
                            <a:pt x="1993" y="2736"/>
                            <a:pt x="2560" y="1702"/>
                            <a:pt x="3160" y="935"/>
                          </a:cubicBezTo>
                          <a:cubicBezTo>
                            <a:pt x="3327" y="668"/>
                            <a:pt x="3594" y="368"/>
                            <a:pt x="3828" y="67"/>
                          </a:cubicBezTo>
                          <a:cubicBezTo>
                            <a:pt x="3094" y="34"/>
                            <a:pt x="2326" y="1"/>
                            <a:pt x="1559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0" name="Google Shape;2400;p38"/>
                    <p:cNvSpPr/>
                    <p:nvPr/>
                  </p:nvSpPr>
                  <p:spPr>
                    <a:xfrm>
                      <a:off x="2705450" y="3028650"/>
                      <a:ext cx="73400" cy="56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36" h="2266" extrusionOk="0">
                          <a:moveTo>
                            <a:pt x="2935" y="1"/>
                          </a:moveTo>
                          <a:lnTo>
                            <a:pt x="2935" y="1"/>
                          </a:lnTo>
                          <a:cubicBezTo>
                            <a:pt x="2368" y="101"/>
                            <a:pt x="1801" y="201"/>
                            <a:pt x="1268" y="301"/>
                          </a:cubicBezTo>
                          <a:cubicBezTo>
                            <a:pt x="934" y="568"/>
                            <a:pt x="567" y="968"/>
                            <a:pt x="267" y="1435"/>
                          </a:cubicBezTo>
                          <a:cubicBezTo>
                            <a:pt x="1" y="1808"/>
                            <a:pt x="393" y="2265"/>
                            <a:pt x="986" y="2265"/>
                          </a:cubicBezTo>
                          <a:cubicBezTo>
                            <a:pt x="1136" y="2265"/>
                            <a:pt x="1299" y="2236"/>
                            <a:pt x="1468" y="2169"/>
                          </a:cubicBezTo>
                          <a:cubicBezTo>
                            <a:pt x="2001" y="1935"/>
                            <a:pt x="2468" y="734"/>
                            <a:pt x="2935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1" name="Google Shape;2401;p38"/>
                    <p:cNvSpPr/>
                    <p:nvPr/>
                  </p:nvSpPr>
                  <p:spPr>
                    <a:xfrm>
                      <a:off x="3074025" y="3457300"/>
                      <a:ext cx="142625" cy="650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05" h="2603" extrusionOk="0">
                          <a:moveTo>
                            <a:pt x="5705" y="0"/>
                          </a:moveTo>
                          <a:lnTo>
                            <a:pt x="5705" y="0"/>
                          </a:lnTo>
                          <a:cubicBezTo>
                            <a:pt x="5538" y="100"/>
                            <a:pt x="5405" y="200"/>
                            <a:pt x="5238" y="267"/>
                          </a:cubicBezTo>
                          <a:cubicBezTo>
                            <a:pt x="5071" y="334"/>
                            <a:pt x="4904" y="400"/>
                            <a:pt x="4738" y="467"/>
                          </a:cubicBezTo>
                          <a:cubicBezTo>
                            <a:pt x="4371" y="601"/>
                            <a:pt x="4037" y="667"/>
                            <a:pt x="3670" y="701"/>
                          </a:cubicBezTo>
                          <a:lnTo>
                            <a:pt x="3603" y="701"/>
                          </a:lnTo>
                          <a:lnTo>
                            <a:pt x="3603" y="767"/>
                          </a:lnTo>
                          <a:cubicBezTo>
                            <a:pt x="3570" y="901"/>
                            <a:pt x="3537" y="1068"/>
                            <a:pt x="3470" y="1201"/>
                          </a:cubicBezTo>
                          <a:cubicBezTo>
                            <a:pt x="3403" y="1335"/>
                            <a:pt x="3303" y="1468"/>
                            <a:pt x="3236" y="1468"/>
                          </a:cubicBezTo>
                          <a:cubicBezTo>
                            <a:pt x="3223" y="1472"/>
                            <a:pt x="3210" y="1474"/>
                            <a:pt x="3197" y="1474"/>
                          </a:cubicBezTo>
                          <a:cubicBezTo>
                            <a:pt x="3110" y="1474"/>
                            <a:pt x="3023" y="1384"/>
                            <a:pt x="2936" y="1268"/>
                          </a:cubicBezTo>
                          <a:cubicBezTo>
                            <a:pt x="2870" y="1168"/>
                            <a:pt x="2769" y="1034"/>
                            <a:pt x="2736" y="901"/>
                          </a:cubicBezTo>
                          <a:lnTo>
                            <a:pt x="2569" y="567"/>
                          </a:lnTo>
                          <a:lnTo>
                            <a:pt x="2536" y="934"/>
                          </a:lnTo>
                          <a:cubicBezTo>
                            <a:pt x="2469" y="1101"/>
                            <a:pt x="2436" y="1301"/>
                            <a:pt x="2369" y="1468"/>
                          </a:cubicBezTo>
                          <a:cubicBezTo>
                            <a:pt x="2302" y="1668"/>
                            <a:pt x="2236" y="1835"/>
                            <a:pt x="2136" y="2002"/>
                          </a:cubicBezTo>
                          <a:cubicBezTo>
                            <a:pt x="2102" y="2102"/>
                            <a:pt x="2036" y="2168"/>
                            <a:pt x="2002" y="2235"/>
                          </a:cubicBezTo>
                          <a:cubicBezTo>
                            <a:pt x="1969" y="2235"/>
                            <a:pt x="1936" y="2269"/>
                            <a:pt x="1936" y="2269"/>
                          </a:cubicBezTo>
                          <a:cubicBezTo>
                            <a:pt x="1902" y="2269"/>
                            <a:pt x="1869" y="2269"/>
                            <a:pt x="1869" y="2235"/>
                          </a:cubicBezTo>
                          <a:cubicBezTo>
                            <a:pt x="1835" y="2235"/>
                            <a:pt x="1802" y="2135"/>
                            <a:pt x="1802" y="2035"/>
                          </a:cubicBezTo>
                          <a:cubicBezTo>
                            <a:pt x="1835" y="1968"/>
                            <a:pt x="1835" y="1868"/>
                            <a:pt x="1869" y="1768"/>
                          </a:cubicBezTo>
                          <a:lnTo>
                            <a:pt x="1936" y="1568"/>
                          </a:lnTo>
                          <a:lnTo>
                            <a:pt x="1769" y="1668"/>
                          </a:lnTo>
                          <a:cubicBezTo>
                            <a:pt x="1469" y="1835"/>
                            <a:pt x="1202" y="2002"/>
                            <a:pt x="901" y="2168"/>
                          </a:cubicBezTo>
                          <a:cubicBezTo>
                            <a:pt x="601" y="2302"/>
                            <a:pt x="301" y="2469"/>
                            <a:pt x="1" y="2602"/>
                          </a:cubicBezTo>
                          <a:cubicBezTo>
                            <a:pt x="301" y="2502"/>
                            <a:pt x="635" y="2369"/>
                            <a:pt x="935" y="2235"/>
                          </a:cubicBezTo>
                          <a:cubicBezTo>
                            <a:pt x="1178" y="2127"/>
                            <a:pt x="1420" y="2019"/>
                            <a:pt x="1663" y="1894"/>
                          </a:cubicBezTo>
                          <a:lnTo>
                            <a:pt x="1663" y="1894"/>
                          </a:lnTo>
                          <a:cubicBezTo>
                            <a:pt x="1655" y="1930"/>
                            <a:pt x="1647" y="1966"/>
                            <a:pt x="1635" y="2002"/>
                          </a:cubicBezTo>
                          <a:cubicBezTo>
                            <a:pt x="1635" y="2102"/>
                            <a:pt x="1602" y="2235"/>
                            <a:pt x="1735" y="2369"/>
                          </a:cubicBezTo>
                          <a:cubicBezTo>
                            <a:pt x="1802" y="2435"/>
                            <a:pt x="1869" y="2435"/>
                            <a:pt x="1936" y="2435"/>
                          </a:cubicBezTo>
                          <a:cubicBezTo>
                            <a:pt x="2036" y="2435"/>
                            <a:pt x="2069" y="2402"/>
                            <a:pt x="2136" y="2369"/>
                          </a:cubicBezTo>
                          <a:cubicBezTo>
                            <a:pt x="2202" y="2269"/>
                            <a:pt x="2269" y="2202"/>
                            <a:pt x="2336" y="2102"/>
                          </a:cubicBezTo>
                          <a:cubicBezTo>
                            <a:pt x="2436" y="1935"/>
                            <a:pt x="2503" y="1735"/>
                            <a:pt x="2569" y="1535"/>
                          </a:cubicBezTo>
                          <a:cubicBezTo>
                            <a:pt x="2603" y="1434"/>
                            <a:pt x="2637" y="1341"/>
                            <a:pt x="2666" y="1244"/>
                          </a:cubicBezTo>
                          <a:lnTo>
                            <a:pt x="2666" y="1244"/>
                          </a:lnTo>
                          <a:cubicBezTo>
                            <a:pt x="2697" y="1298"/>
                            <a:pt x="2731" y="1349"/>
                            <a:pt x="2769" y="1401"/>
                          </a:cubicBezTo>
                          <a:cubicBezTo>
                            <a:pt x="2836" y="1468"/>
                            <a:pt x="2870" y="1535"/>
                            <a:pt x="2970" y="1601"/>
                          </a:cubicBezTo>
                          <a:cubicBezTo>
                            <a:pt x="3003" y="1635"/>
                            <a:pt x="3036" y="1635"/>
                            <a:pt x="3103" y="1668"/>
                          </a:cubicBezTo>
                          <a:lnTo>
                            <a:pt x="3270" y="1668"/>
                          </a:lnTo>
                          <a:cubicBezTo>
                            <a:pt x="3370" y="1635"/>
                            <a:pt x="3470" y="1568"/>
                            <a:pt x="3503" y="1501"/>
                          </a:cubicBezTo>
                          <a:cubicBezTo>
                            <a:pt x="3570" y="1435"/>
                            <a:pt x="3603" y="1335"/>
                            <a:pt x="3637" y="1268"/>
                          </a:cubicBezTo>
                          <a:cubicBezTo>
                            <a:pt x="3696" y="1120"/>
                            <a:pt x="3729" y="999"/>
                            <a:pt x="3759" y="857"/>
                          </a:cubicBezTo>
                          <a:lnTo>
                            <a:pt x="3759" y="857"/>
                          </a:lnTo>
                          <a:cubicBezTo>
                            <a:pt x="4107" y="791"/>
                            <a:pt x="4454" y="694"/>
                            <a:pt x="4771" y="567"/>
                          </a:cubicBezTo>
                          <a:cubicBezTo>
                            <a:pt x="5104" y="434"/>
                            <a:pt x="5438" y="234"/>
                            <a:pt x="5705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2" name="Google Shape;2402;p38"/>
                    <p:cNvSpPr/>
                    <p:nvPr/>
                  </p:nvSpPr>
                  <p:spPr>
                    <a:xfrm>
                      <a:off x="2918100" y="3161800"/>
                      <a:ext cx="183475" cy="1012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39" h="4048" extrusionOk="0">
                          <a:moveTo>
                            <a:pt x="4308" y="0"/>
                          </a:moveTo>
                          <a:cubicBezTo>
                            <a:pt x="3363" y="0"/>
                            <a:pt x="2389" y="345"/>
                            <a:pt x="1668" y="846"/>
                          </a:cubicBezTo>
                          <a:cubicBezTo>
                            <a:pt x="600" y="1513"/>
                            <a:pt x="0" y="2714"/>
                            <a:pt x="133" y="3981"/>
                          </a:cubicBezTo>
                          <a:lnTo>
                            <a:pt x="133" y="4048"/>
                          </a:lnTo>
                          <a:cubicBezTo>
                            <a:pt x="353" y="3746"/>
                            <a:pt x="1886" y="1655"/>
                            <a:pt x="5068" y="1655"/>
                          </a:cubicBezTo>
                          <a:cubicBezTo>
                            <a:pt x="5748" y="1655"/>
                            <a:pt x="6504" y="1751"/>
                            <a:pt x="7339" y="1980"/>
                          </a:cubicBezTo>
                          <a:cubicBezTo>
                            <a:pt x="7038" y="1379"/>
                            <a:pt x="6605" y="879"/>
                            <a:pt x="6071" y="512"/>
                          </a:cubicBezTo>
                          <a:cubicBezTo>
                            <a:pt x="5552" y="152"/>
                            <a:pt x="4936" y="0"/>
                            <a:pt x="4308" y="0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3" name="Google Shape;2403;p38"/>
                    <p:cNvSpPr/>
                    <p:nvPr/>
                  </p:nvSpPr>
                  <p:spPr>
                    <a:xfrm>
                      <a:off x="2570350" y="3197600"/>
                      <a:ext cx="143450" cy="587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38" h="2350" extrusionOk="0">
                          <a:moveTo>
                            <a:pt x="3308" y="0"/>
                          </a:moveTo>
                          <a:cubicBezTo>
                            <a:pt x="2028" y="0"/>
                            <a:pt x="647" y="762"/>
                            <a:pt x="167" y="1849"/>
                          </a:cubicBezTo>
                          <a:cubicBezTo>
                            <a:pt x="100" y="2016"/>
                            <a:pt x="33" y="2182"/>
                            <a:pt x="0" y="2349"/>
                          </a:cubicBezTo>
                          <a:cubicBezTo>
                            <a:pt x="868" y="1974"/>
                            <a:pt x="2295" y="1451"/>
                            <a:pt x="3808" y="1451"/>
                          </a:cubicBezTo>
                          <a:cubicBezTo>
                            <a:pt x="4448" y="1451"/>
                            <a:pt x="5103" y="1544"/>
                            <a:pt x="5738" y="1782"/>
                          </a:cubicBezTo>
                          <a:cubicBezTo>
                            <a:pt x="5604" y="1515"/>
                            <a:pt x="5471" y="1282"/>
                            <a:pt x="5337" y="1048"/>
                          </a:cubicBezTo>
                          <a:cubicBezTo>
                            <a:pt x="5104" y="715"/>
                            <a:pt x="4837" y="414"/>
                            <a:pt x="4470" y="248"/>
                          </a:cubicBezTo>
                          <a:cubicBezTo>
                            <a:pt x="4115" y="78"/>
                            <a:pt x="3716" y="0"/>
                            <a:pt x="330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4" name="Google Shape;2404;p38"/>
                    <p:cNvSpPr/>
                    <p:nvPr/>
                  </p:nvSpPr>
                  <p:spPr>
                    <a:xfrm>
                      <a:off x="3149575" y="3107875"/>
                      <a:ext cx="122125" cy="84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885" h="3397" extrusionOk="0">
                          <a:moveTo>
                            <a:pt x="3617" y="1"/>
                          </a:moveTo>
                          <a:cubicBezTo>
                            <a:pt x="2983" y="501"/>
                            <a:pt x="2082" y="1268"/>
                            <a:pt x="1015" y="1735"/>
                          </a:cubicBezTo>
                          <a:cubicBezTo>
                            <a:pt x="0" y="2188"/>
                            <a:pt x="383" y="3396"/>
                            <a:pt x="1774" y="3396"/>
                          </a:cubicBezTo>
                          <a:cubicBezTo>
                            <a:pt x="2532" y="3396"/>
                            <a:pt x="3590" y="3038"/>
                            <a:pt x="4884" y="2002"/>
                          </a:cubicBezTo>
                          <a:cubicBezTo>
                            <a:pt x="4584" y="1268"/>
                            <a:pt x="4151" y="601"/>
                            <a:pt x="3617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5" name="Google Shape;2405;p38"/>
                    <p:cNvSpPr/>
                    <p:nvPr/>
                  </p:nvSpPr>
                  <p:spPr>
                    <a:xfrm>
                      <a:off x="3015650" y="3863375"/>
                      <a:ext cx="507125" cy="5936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285" h="23747" extrusionOk="0">
                          <a:moveTo>
                            <a:pt x="5595" y="1"/>
                          </a:moveTo>
                          <a:cubicBezTo>
                            <a:pt x="5515" y="1"/>
                            <a:pt x="5471" y="2"/>
                            <a:pt x="5471" y="2"/>
                          </a:cubicBezTo>
                          <a:cubicBezTo>
                            <a:pt x="1435" y="1503"/>
                            <a:pt x="1" y="10510"/>
                            <a:pt x="1902" y="14779"/>
                          </a:cubicBezTo>
                          <a:cubicBezTo>
                            <a:pt x="3837" y="19082"/>
                            <a:pt x="7973" y="19082"/>
                            <a:pt x="10608" y="19549"/>
                          </a:cubicBezTo>
                          <a:cubicBezTo>
                            <a:pt x="13244" y="19983"/>
                            <a:pt x="15979" y="23286"/>
                            <a:pt x="17914" y="23652"/>
                          </a:cubicBezTo>
                          <a:cubicBezTo>
                            <a:pt x="18245" y="23716"/>
                            <a:pt x="18536" y="23747"/>
                            <a:pt x="18787" y="23747"/>
                          </a:cubicBezTo>
                          <a:cubicBezTo>
                            <a:pt x="19974" y="23747"/>
                            <a:pt x="20285" y="23064"/>
                            <a:pt x="19982" y="22018"/>
                          </a:cubicBezTo>
                          <a:cubicBezTo>
                            <a:pt x="19615" y="20750"/>
                            <a:pt x="15345" y="18082"/>
                            <a:pt x="14444" y="17081"/>
                          </a:cubicBezTo>
                          <a:cubicBezTo>
                            <a:pt x="13510" y="16080"/>
                            <a:pt x="15145" y="13445"/>
                            <a:pt x="14444" y="6574"/>
                          </a:cubicBezTo>
                          <a:cubicBezTo>
                            <a:pt x="13764" y="230"/>
                            <a:pt x="6625" y="1"/>
                            <a:pt x="5595" y="1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6" name="Google Shape;2406;p38"/>
                    <p:cNvSpPr/>
                    <p:nvPr/>
                  </p:nvSpPr>
                  <p:spPr>
                    <a:xfrm>
                      <a:off x="3150750" y="3177100"/>
                      <a:ext cx="145975" cy="99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839" h="3998" extrusionOk="0">
                          <a:moveTo>
                            <a:pt x="5138" y="0"/>
                          </a:moveTo>
                          <a:cubicBezTo>
                            <a:pt x="4404" y="467"/>
                            <a:pt x="3470" y="1001"/>
                            <a:pt x="2636" y="1234"/>
                          </a:cubicBezTo>
                          <a:cubicBezTo>
                            <a:pt x="1902" y="1435"/>
                            <a:pt x="1035" y="1635"/>
                            <a:pt x="468" y="2135"/>
                          </a:cubicBezTo>
                          <a:cubicBezTo>
                            <a:pt x="301" y="2268"/>
                            <a:pt x="134" y="2502"/>
                            <a:pt x="101" y="2702"/>
                          </a:cubicBezTo>
                          <a:cubicBezTo>
                            <a:pt x="1" y="3269"/>
                            <a:pt x="568" y="3736"/>
                            <a:pt x="1135" y="3870"/>
                          </a:cubicBezTo>
                          <a:cubicBezTo>
                            <a:pt x="1471" y="3957"/>
                            <a:pt x="1819" y="3997"/>
                            <a:pt x="2171" y="3997"/>
                          </a:cubicBezTo>
                          <a:cubicBezTo>
                            <a:pt x="3427" y="3997"/>
                            <a:pt x="4744" y="3494"/>
                            <a:pt x="5838" y="2869"/>
                          </a:cubicBezTo>
                          <a:cubicBezTo>
                            <a:pt x="5838" y="2769"/>
                            <a:pt x="5805" y="2702"/>
                            <a:pt x="5805" y="2635"/>
                          </a:cubicBezTo>
                          <a:lnTo>
                            <a:pt x="5805" y="2602"/>
                          </a:lnTo>
                          <a:cubicBezTo>
                            <a:pt x="5671" y="1735"/>
                            <a:pt x="5438" y="867"/>
                            <a:pt x="513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7" name="Google Shape;2407;p38"/>
                    <p:cNvSpPr/>
                    <p:nvPr/>
                  </p:nvSpPr>
                  <p:spPr>
                    <a:xfrm>
                      <a:off x="3191625" y="3275500"/>
                      <a:ext cx="108425" cy="79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337" h="3197" extrusionOk="0">
                          <a:moveTo>
                            <a:pt x="4303" y="0"/>
                          </a:moveTo>
                          <a:lnTo>
                            <a:pt x="4303" y="0"/>
                          </a:lnTo>
                          <a:cubicBezTo>
                            <a:pt x="3803" y="301"/>
                            <a:pt x="2836" y="768"/>
                            <a:pt x="1401" y="968"/>
                          </a:cubicBezTo>
                          <a:cubicBezTo>
                            <a:pt x="867" y="1034"/>
                            <a:pt x="34" y="1235"/>
                            <a:pt x="0" y="1902"/>
                          </a:cubicBezTo>
                          <a:cubicBezTo>
                            <a:pt x="0" y="2402"/>
                            <a:pt x="434" y="2702"/>
                            <a:pt x="867" y="2869"/>
                          </a:cubicBezTo>
                          <a:cubicBezTo>
                            <a:pt x="1395" y="3087"/>
                            <a:pt x="1972" y="3197"/>
                            <a:pt x="2551" y="3197"/>
                          </a:cubicBezTo>
                          <a:cubicBezTo>
                            <a:pt x="3032" y="3197"/>
                            <a:pt x="3515" y="3121"/>
                            <a:pt x="3970" y="2969"/>
                          </a:cubicBezTo>
                          <a:cubicBezTo>
                            <a:pt x="4237" y="2035"/>
                            <a:pt x="4337" y="1034"/>
                            <a:pt x="4303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8" name="Google Shape;2408;p38"/>
                    <p:cNvSpPr/>
                    <p:nvPr/>
                  </p:nvSpPr>
                  <p:spPr>
                    <a:xfrm>
                      <a:off x="2512800" y="3398075"/>
                      <a:ext cx="94250" cy="3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770" h="1536" extrusionOk="0">
                          <a:moveTo>
                            <a:pt x="3770" y="1"/>
                          </a:moveTo>
                          <a:cubicBezTo>
                            <a:pt x="3103" y="201"/>
                            <a:pt x="2469" y="434"/>
                            <a:pt x="1835" y="668"/>
                          </a:cubicBezTo>
                          <a:cubicBezTo>
                            <a:pt x="1235" y="935"/>
                            <a:pt x="601" y="1202"/>
                            <a:pt x="0" y="1535"/>
                          </a:cubicBezTo>
                          <a:cubicBezTo>
                            <a:pt x="668" y="1368"/>
                            <a:pt x="1301" y="1135"/>
                            <a:pt x="1935" y="868"/>
                          </a:cubicBezTo>
                          <a:cubicBezTo>
                            <a:pt x="2536" y="601"/>
                            <a:pt x="3169" y="334"/>
                            <a:pt x="377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09" name="Google Shape;2409;p38"/>
                    <p:cNvSpPr/>
                    <p:nvPr/>
                  </p:nvSpPr>
                  <p:spPr>
                    <a:xfrm>
                      <a:off x="2497800" y="3383075"/>
                      <a:ext cx="96750" cy="142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70" h="568" extrusionOk="0">
                          <a:moveTo>
                            <a:pt x="3869" y="0"/>
                          </a:moveTo>
                          <a:cubicBezTo>
                            <a:pt x="3202" y="0"/>
                            <a:pt x="2569" y="100"/>
                            <a:pt x="1901" y="167"/>
                          </a:cubicBezTo>
                          <a:cubicBezTo>
                            <a:pt x="1268" y="267"/>
                            <a:pt x="634" y="401"/>
                            <a:pt x="0" y="567"/>
                          </a:cubicBezTo>
                          <a:cubicBezTo>
                            <a:pt x="634" y="567"/>
                            <a:pt x="1301" y="501"/>
                            <a:pt x="1935" y="401"/>
                          </a:cubicBezTo>
                          <a:cubicBezTo>
                            <a:pt x="2602" y="301"/>
                            <a:pt x="3236" y="201"/>
                            <a:pt x="3869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0" name="Google Shape;2410;p38"/>
                    <p:cNvSpPr/>
                    <p:nvPr/>
                  </p:nvSpPr>
                  <p:spPr>
                    <a:xfrm>
                      <a:off x="2501125" y="3345550"/>
                      <a:ext cx="94250" cy="300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770" h="1202" extrusionOk="0">
                          <a:moveTo>
                            <a:pt x="0" y="0"/>
                          </a:moveTo>
                          <a:lnTo>
                            <a:pt x="0" y="0"/>
                          </a:lnTo>
                          <a:cubicBezTo>
                            <a:pt x="601" y="267"/>
                            <a:pt x="1201" y="501"/>
                            <a:pt x="1835" y="701"/>
                          </a:cubicBezTo>
                          <a:cubicBezTo>
                            <a:pt x="2469" y="901"/>
                            <a:pt x="3103" y="1068"/>
                            <a:pt x="3770" y="1201"/>
                          </a:cubicBezTo>
                          <a:cubicBezTo>
                            <a:pt x="3169" y="901"/>
                            <a:pt x="2536" y="701"/>
                            <a:pt x="1902" y="501"/>
                          </a:cubicBezTo>
                          <a:cubicBezTo>
                            <a:pt x="1268" y="301"/>
                            <a:pt x="634" y="134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1" name="Google Shape;2411;p38"/>
                    <p:cNvSpPr/>
                    <p:nvPr/>
                  </p:nvSpPr>
                  <p:spPr>
                    <a:xfrm>
                      <a:off x="3064850" y="2960225"/>
                      <a:ext cx="76750" cy="95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070" h="3806" extrusionOk="0">
                          <a:moveTo>
                            <a:pt x="824" y="1"/>
                          </a:moveTo>
                          <a:cubicBezTo>
                            <a:pt x="816" y="1"/>
                            <a:pt x="809" y="1"/>
                            <a:pt x="801" y="2"/>
                          </a:cubicBezTo>
                          <a:cubicBezTo>
                            <a:pt x="301" y="2"/>
                            <a:pt x="168" y="1003"/>
                            <a:pt x="735" y="1570"/>
                          </a:cubicBezTo>
                          <a:cubicBezTo>
                            <a:pt x="735" y="1570"/>
                            <a:pt x="321" y="1334"/>
                            <a:pt x="161" y="1334"/>
                          </a:cubicBezTo>
                          <a:cubicBezTo>
                            <a:pt x="151" y="1334"/>
                            <a:pt x="142" y="1335"/>
                            <a:pt x="134" y="1337"/>
                          </a:cubicBezTo>
                          <a:cubicBezTo>
                            <a:pt x="1" y="1370"/>
                            <a:pt x="401" y="1737"/>
                            <a:pt x="768" y="1837"/>
                          </a:cubicBezTo>
                          <a:cubicBezTo>
                            <a:pt x="768" y="1837"/>
                            <a:pt x="68" y="1970"/>
                            <a:pt x="201" y="2037"/>
                          </a:cubicBezTo>
                          <a:cubicBezTo>
                            <a:pt x="281" y="2097"/>
                            <a:pt x="493" y="2109"/>
                            <a:pt x="650" y="2109"/>
                          </a:cubicBezTo>
                          <a:cubicBezTo>
                            <a:pt x="755" y="2109"/>
                            <a:pt x="835" y="2104"/>
                            <a:pt x="835" y="2104"/>
                          </a:cubicBezTo>
                          <a:lnTo>
                            <a:pt x="835" y="2104"/>
                          </a:lnTo>
                          <a:cubicBezTo>
                            <a:pt x="835" y="2104"/>
                            <a:pt x="401" y="2371"/>
                            <a:pt x="334" y="2738"/>
                          </a:cubicBezTo>
                          <a:cubicBezTo>
                            <a:pt x="1159" y="2902"/>
                            <a:pt x="2145" y="3230"/>
                            <a:pt x="3038" y="3785"/>
                          </a:cubicBezTo>
                          <a:lnTo>
                            <a:pt x="3038" y="3785"/>
                          </a:lnTo>
                          <a:cubicBezTo>
                            <a:pt x="2741" y="3587"/>
                            <a:pt x="1602" y="2536"/>
                            <a:pt x="1602" y="870"/>
                          </a:cubicBezTo>
                          <a:cubicBezTo>
                            <a:pt x="1345" y="420"/>
                            <a:pt x="1026" y="1"/>
                            <a:pt x="824" y="1"/>
                          </a:cubicBezTo>
                          <a:close/>
                          <a:moveTo>
                            <a:pt x="3038" y="3785"/>
                          </a:moveTo>
                          <a:cubicBezTo>
                            <a:pt x="3050" y="3793"/>
                            <a:pt x="3061" y="3800"/>
                            <a:pt x="3070" y="3805"/>
                          </a:cubicBezTo>
                          <a:cubicBezTo>
                            <a:pt x="3059" y="3798"/>
                            <a:pt x="3048" y="3792"/>
                            <a:pt x="3038" y="378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2" name="Google Shape;2412;p38"/>
                    <p:cNvSpPr/>
                    <p:nvPr/>
                  </p:nvSpPr>
                  <p:spPr>
                    <a:xfrm>
                      <a:off x="2611200" y="3003200"/>
                      <a:ext cx="80925" cy="65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237" h="2620" extrusionOk="0">
                          <a:moveTo>
                            <a:pt x="572" y="1"/>
                          </a:moveTo>
                          <a:cubicBezTo>
                            <a:pt x="485" y="1"/>
                            <a:pt x="404" y="25"/>
                            <a:pt x="334" y="85"/>
                          </a:cubicBezTo>
                          <a:cubicBezTo>
                            <a:pt x="1" y="351"/>
                            <a:pt x="701" y="1085"/>
                            <a:pt x="1035" y="1185"/>
                          </a:cubicBezTo>
                          <a:cubicBezTo>
                            <a:pt x="1035" y="1185"/>
                            <a:pt x="601" y="1252"/>
                            <a:pt x="668" y="1352"/>
                          </a:cubicBezTo>
                          <a:cubicBezTo>
                            <a:pt x="694" y="1406"/>
                            <a:pt x="774" y="1422"/>
                            <a:pt x="861" y="1422"/>
                          </a:cubicBezTo>
                          <a:cubicBezTo>
                            <a:pt x="991" y="1422"/>
                            <a:pt x="1135" y="1386"/>
                            <a:pt x="1135" y="1386"/>
                          </a:cubicBezTo>
                          <a:lnTo>
                            <a:pt x="1135" y="1386"/>
                          </a:lnTo>
                          <a:cubicBezTo>
                            <a:pt x="1135" y="1386"/>
                            <a:pt x="634" y="1686"/>
                            <a:pt x="801" y="1752"/>
                          </a:cubicBezTo>
                          <a:cubicBezTo>
                            <a:pt x="825" y="1762"/>
                            <a:pt x="851" y="1766"/>
                            <a:pt x="879" y="1766"/>
                          </a:cubicBezTo>
                          <a:cubicBezTo>
                            <a:pt x="1047" y="1766"/>
                            <a:pt x="1273" y="1614"/>
                            <a:pt x="1302" y="1586"/>
                          </a:cubicBezTo>
                          <a:lnTo>
                            <a:pt x="1302" y="1586"/>
                          </a:lnTo>
                          <a:cubicBezTo>
                            <a:pt x="1268" y="1652"/>
                            <a:pt x="968" y="2253"/>
                            <a:pt x="968" y="2620"/>
                          </a:cubicBezTo>
                          <a:cubicBezTo>
                            <a:pt x="2002" y="2219"/>
                            <a:pt x="3236" y="1752"/>
                            <a:pt x="3236" y="1752"/>
                          </a:cubicBezTo>
                          <a:cubicBezTo>
                            <a:pt x="2102" y="1552"/>
                            <a:pt x="1602" y="985"/>
                            <a:pt x="1168" y="251"/>
                          </a:cubicBezTo>
                          <a:cubicBezTo>
                            <a:pt x="1004" y="134"/>
                            <a:pt x="775" y="1"/>
                            <a:pt x="572" y="1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3" name="Google Shape;2413;p38"/>
                    <p:cNvSpPr/>
                    <p:nvPr/>
                  </p:nvSpPr>
                  <p:spPr>
                    <a:xfrm>
                      <a:off x="2735450" y="3304125"/>
                      <a:ext cx="186825" cy="1275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473" h="5102" extrusionOk="0">
                          <a:moveTo>
                            <a:pt x="4435" y="1"/>
                          </a:moveTo>
                          <a:cubicBezTo>
                            <a:pt x="4263" y="1"/>
                            <a:pt x="4096" y="9"/>
                            <a:pt x="3937" y="23"/>
                          </a:cubicBezTo>
                          <a:cubicBezTo>
                            <a:pt x="3270" y="90"/>
                            <a:pt x="2469" y="90"/>
                            <a:pt x="1835" y="290"/>
                          </a:cubicBezTo>
                          <a:cubicBezTo>
                            <a:pt x="1235" y="490"/>
                            <a:pt x="701" y="923"/>
                            <a:pt x="401" y="1524"/>
                          </a:cubicBezTo>
                          <a:cubicBezTo>
                            <a:pt x="1" y="2391"/>
                            <a:pt x="1" y="3459"/>
                            <a:pt x="735" y="4159"/>
                          </a:cubicBezTo>
                          <a:cubicBezTo>
                            <a:pt x="1202" y="4593"/>
                            <a:pt x="1769" y="4793"/>
                            <a:pt x="2369" y="4926"/>
                          </a:cubicBezTo>
                          <a:cubicBezTo>
                            <a:pt x="2936" y="5026"/>
                            <a:pt x="3503" y="5101"/>
                            <a:pt x="4062" y="5101"/>
                          </a:cubicBezTo>
                          <a:cubicBezTo>
                            <a:pt x="4621" y="5101"/>
                            <a:pt x="5171" y="5026"/>
                            <a:pt x="5705" y="4826"/>
                          </a:cubicBezTo>
                          <a:cubicBezTo>
                            <a:pt x="6105" y="4693"/>
                            <a:pt x="6472" y="4493"/>
                            <a:pt x="6772" y="4159"/>
                          </a:cubicBezTo>
                          <a:cubicBezTo>
                            <a:pt x="7239" y="3692"/>
                            <a:pt x="7473" y="2925"/>
                            <a:pt x="7373" y="2224"/>
                          </a:cubicBezTo>
                          <a:cubicBezTo>
                            <a:pt x="7306" y="1524"/>
                            <a:pt x="6906" y="857"/>
                            <a:pt x="6339" y="490"/>
                          </a:cubicBezTo>
                          <a:cubicBezTo>
                            <a:pt x="5810" y="120"/>
                            <a:pt x="5092" y="1"/>
                            <a:pt x="4435" y="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4" name="Google Shape;2414;p38"/>
                    <p:cNvSpPr/>
                    <p:nvPr/>
                  </p:nvSpPr>
                  <p:spPr>
                    <a:xfrm>
                      <a:off x="3077375" y="3385775"/>
                      <a:ext cx="101750" cy="7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070" h="285" extrusionOk="0">
                          <a:moveTo>
                            <a:pt x="1030" y="1"/>
                          </a:moveTo>
                          <a:cubicBezTo>
                            <a:pt x="692" y="1"/>
                            <a:pt x="350" y="9"/>
                            <a:pt x="0" y="26"/>
                          </a:cubicBezTo>
                          <a:cubicBezTo>
                            <a:pt x="667" y="159"/>
                            <a:pt x="1368" y="226"/>
                            <a:pt x="2035" y="259"/>
                          </a:cubicBezTo>
                          <a:cubicBezTo>
                            <a:pt x="2369" y="276"/>
                            <a:pt x="2711" y="284"/>
                            <a:pt x="3052" y="284"/>
                          </a:cubicBezTo>
                          <a:cubicBezTo>
                            <a:pt x="3394" y="284"/>
                            <a:pt x="3736" y="276"/>
                            <a:pt x="4070" y="259"/>
                          </a:cubicBezTo>
                          <a:cubicBezTo>
                            <a:pt x="3403" y="126"/>
                            <a:pt x="2736" y="59"/>
                            <a:pt x="2035" y="26"/>
                          </a:cubicBezTo>
                          <a:cubicBezTo>
                            <a:pt x="1701" y="9"/>
                            <a:pt x="1368" y="1"/>
                            <a:pt x="103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5" name="Google Shape;2415;p38"/>
                    <p:cNvSpPr/>
                    <p:nvPr/>
                  </p:nvSpPr>
                  <p:spPr>
                    <a:xfrm>
                      <a:off x="3083200" y="3350550"/>
                      <a:ext cx="96775" cy="18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71" h="735" extrusionOk="0">
                          <a:moveTo>
                            <a:pt x="3870" y="0"/>
                          </a:moveTo>
                          <a:lnTo>
                            <a:pt x="3870" y="0"/>
                          </a:lnTo>
                          <a:cubicBezTo>
                            <a:pt x="3203" y="34"/>
                            <a:pt x="2536" y="134"/>
                            <a:pt x="1902" y="267"/>
                          </a:cubicBezTo>
                          <a:cubicBezTo>
                            <a:pt x="1268" y="367"/>
                            <a:pt x="635" y="501"/>
                            <a:pt x="1" y="734"/>
                          </a:cubicBezTo>
                          <a:cubicBezTo>
                            <a:pt x="668" y="668"/>
                            <a:pt x="1302" y="568"/>
                            <a:pt x="1935" y="467"/>
                          </a:cubicBezTo>
                          <a:cubicBezTo>
                            <a:pt x="2603" y="334"/>
                            <a:pt x="3236" y="201"/>
                            <a:pt x="3870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6" name="Google Shape;2416;p38"/>
                    <p:cNvSpPr/>
                    <p:nvPr/>
                  </p:nvSpPr>
                  <p:spPr>
                    <a:xfrm>
                      <a:off x="3079875" y="3303025"/>
                      <a:ext cx="77575" cy="584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103" h="2336" extrusionOk="0">
                          <a:moveTo>
                            <a:pt x="3103" y="0"/>
                          </a:moveTo>
                          <a:cubicBezTo>
                            <a:pt x="2535" y="334"/>
                            <a:pt x="2002" y="701"/>
                            <a:pt x="1501" y="1068"/>
                          </a:cubicBezTo>
                          <a:cubicBezTo>
                            <a:pt x="968" y="1468"/>
                            <a:pt x="467" y="1868"/>
                            <a:pt x="0" y="2335"/>
                          </a:cubicBezTo>
                          <a:cubicBezTo>
                            <a:pt x="567" y="2002"/>
                            <a:pt x="1101" y="1635"/>
                            <a:pt x="1635" y="1234"/>
                          </a:cubicBezTo>
                          <a:cubicBezTo>
                            <a:pt x="2135" y="867"/>
                            <a:pt x="2636" y="467"/>
                            <a:pt x="3103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7" name="Google Shape;2417;p38"/>
                    <p:cNvSpPr/>
                    <p:nvPr/>
                  </p:nvSpPr>
                  <p:spPr>
                    <a:xfrm>
                      <a:off x="2543650" y="3478150"/>
                      <a:ext cx="114275" cy="642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571" h="2569" extrusionOk="0">
                          <a:moveTo>
                            <a:pt x="1" y="0"/>
                          </a:moveTo>
                          <a:cubicBezTo>
                            <a:pt x="167" y="300"/>
                            <a:pt x="368" y="601"/>
                            <a:pt x="568" y="901"/>
                          </a:cubicBezTo>
                          <a:cubicBezTo>
                            <a:pt x="668" y="1034"/>
                            <a:pt x="801" y="1168"/>
                            <a:pt x="901" y="1301"/>
                          </a:cubicBezTo>
                          <a:cubicBezTo>
                            <a:pt x="1026" y="1457"/>
                            <a:pt x="1121" y="1583"/>
                            <a:pt x="1269" y="1681"/>
                          </a:cubicBezTo>
                          <a:lnTo>
                            <a:pt x="1269" y="1681"/>
                          </a:lnTo>
                          <a:cubicBezTo>
                            <a:pt x="1275" y="1827"/>
                            <a:pt x="1305" y="1951"/>
                            <a:pt x="1335" y="2102"/>
                          </a:cubicBezTo>
                          <a:cubicBezTo>
                            <a:pt x="1368" y="2202"/>
                            <a:pt x="1402" y="2268"/>
                            <a:pt x="1435" y="2335"/>
                          </a:cubicBezTo>
                          <a:cubicBezTo>
                            <a:pt x="1468" y="2435"/>
                            <a:pt x="1568" y="2502"/>
                            <a:pt x="1669" y="2535"/>
                          </a:cubicBezTo>
                          <a:cubicBezTo>
                            <a:pt x="1688" y="2545"/>
                            <a:pt x="1708" y="2549"/>
                            <a:pt x="1727" y="2549"/>
                          </a:cubicBezTo>
                          <a:cubicBezTo>
                            <a:pt x="1774" y="2549"/>
                            <a:pt x="1821" y="2526"/>
                            <a:pt x="1869" y="2502"/>
                          </a:cubicBezTo>
                          <a:cubicBezTo>
                            <a:pt x="1935" y="2469"/>
                            <a:pt x="1969" y="2435"/>
                            <a:pt x="1969" y="2369"/>
                          </a:cubicBezTo>
                          <a:cubicBezTo>
                            <a:pt x="2035" y="2302"/>
                            <a:pt x="2035" y="2202"/>
                            <a:pt x="2035" y="2135"/>
                          </a:cubicBezTo>
                          <a:cubicBezTo>
                            <a:pt x="2045" y="2079"/>
                            <a:pt x="2052" y="2028"/>
                            <a:pt x="2056" y="1980"/>
                          </a:cubicBezTo>
                          <a:lnTo>
                            <a:pt x="2056" y="1980"/>
                          </a:lnTo>
                          <a:cubicBezTo>
                            <a:pt x="2091" y="2021"/>
                            <a:pt x="2128" y="2061"/>
                            <a:pt x="2169" y="2102"/>
                          </a:cubicBezTo>
                          <a:cubicBezTo>
                            <a:pt x="2269" y="2235"/>
                            <a:pt x="2402" y="2369"/>
                            <a:pt x="2569" y="2469"/>
                          </a:cubicBezTo>
                          <a:cubicBezTo>
                            <a:pt x="2636" y="2535"/>
                            <a:pt x="2736" y="2569"/>
                            <a:pt x="2869" y="2569"/>
                          </a:cubicBezTo>
                          <a:lnTo>
                            <a:pt x="2936" y="2569"/>
                          </a:lnTo>
                          <a:cubicBezTo>
                            <a:pt x="2969" y="2569"/>
                            <a:pt x="3003" y="2569"/>
                            <a:pt x="3036" y="2535"/>
                          </a:cubicBezTo>
                          <a:cubicBezTo>
                            <a:pt x="3070" y="2535"/>
                            <a:pt x="3136" y="2469"/>
                            <a:pt x="3136" y="2402"/>
                          </a:cubicBezTo>
                          <a:cubicBezTo>
                            <a:pt x="3170" y="2268"/>
                            <a:pt x="3170" y="2168"/>
                            <a:pt x="3136" y="2102"/>
                          </a:cubicBezTo>
                          <a:cubicBezTo>
                            <a:pt x="3130" y="2082"/>
                            <a:pt x="3123" y="2064"/>
                            <a:pt x="3116" y="2046"/>
                          </a:cubicBezTo>
                          <a:lnTo>
                            <a:pt x="3116" y="2046"/>
                          </a:lnTo>
                          <a:cubicBezTo>
                            <a:pt x="3323" y="2120"/>
                            <a:pt x="3539" y="2194"/>
                            <a:pt x="3737" y="2268"/>
                          </a:cubicBezTo>
                          <a:cubicBezTo>
                            <a:pt x="4004" y="2335"/>
                            <a:pt x="4304" y="2402"/>
                            <a:pt x="4571" y="2402"/>
                          </a:cubicBezTo>
                          <a:cubicBezTo>
                            <a:pt x="4304" y="2335"/>
                            <a:pt x="4037" y="2268"/>
                            <a:pt x="3770" y="2168"/>
                          </a:cubicBezTo>
                          <a:cubicBezTo>
                            <a:pt x="3518" y="2074"/>
                            <a:pt x="3266" y="1950"/>
                            <a:pt x="3014" y="1852"/>
                          </a:cubicBezTo>
                          <a:lnTo>
                            <a:pt x="3014" y="1852"/>
                          </a:lnTo>
                          <a:cubicBezTo>
                            <a:pt x="3010" y="1846"/>
                            <a:pt x="3007" y="1841"/>
                            <a:pt x="3003" y="1835"/>
                          </a:cubicBezTo>
                          <a:lnTo>
                            <a:pt x="2995" y="1845"/>
                          </a:lnTo>
                          <a:lnTo>
                            <a:pt x="2995" y="1845"/>
                          </a:lnTo>
                          <a:cubicBezTo>
                            <a:pt x="2987" y="1841"/>
                            <a:pt x="2978" y="1838"/>
                            <a:pt x="2969" y="1835"/>
                          </a:cubicBezTo>
                          <a:lnTo>
                            <a:pt x="2769" y="1701"/>
                          </a:lnTo>
                          <a:lnTo>
                            <a:pt x="2769" y="1701"/>
                          </a:lnTo>
                          <a:lnTo>
                            <a:pt x="2869" y="1935"/>
                          </a:lnTo>
                          <a:cubicBezTo>
                            <a:pt x="2936" y="2068"/>
                            <a:pt x="3003" y="2235"/>
                            <a:pt x="2969" y="2335"/>
                          </a:cubicBezTo>
                          <a:cubicBezTo>
                            <a:pt x="2969" y="2369"/>
                            <a:pt x="2969" y="2369"/>
                            <a:pt x="2936" y="2369"/>
                          </a:cubicBezTo>
                          <a:cubicBezTo>
                            <a:pt x="2903" y="2402"/>
                            <a:pt x="2869" y="2402"/>
                            <a:pt x="2869" y="2402"/>
                          </a:cubicBezTo>
                          <a:cubicBezTo>
                            <a:pt x="2803" y="2402"/>
                            <a:pt x="2736" y="2369"/>
                            <a:pt x="2669" y="2335"/>
                          </a:cubicBezTo>
                          <a:cubicBezTo>
                            <a:pt x="2536" y="2235"/>
                            <a:pt x="2436" y="2102"/>
                            <a:pt x="2336" y="2002"/>
                          </a:cubicBezTo>
                          <a:cubicBezTo>
                            <a:pt x="2202" y="1868"/>
                            <a:pt x="2102" y="1735"/>
                            <a:pt x="2035" y="1601"/>
                          </a:cubicBezTo>
                          <a:lnTo>
                            <a:pt x="1769" y="1234"/>
                          </a:lnTo>
                          <a:lnTo>
                            <a:pt x="1835" y="1668"/>
                          </a:lnTo>
                          <a:cubicBezTo>
                            <a:pt x="1835" y="1679"/>
                            <a:pt x="1836" y="1690"/>
                            <a:pt x="1836" y="1701"/>
                          </a:cubicBezTo>
                          <a:lnTo>
                            <a:pt x="1836" y="1701"/>
                          </a:lnTo>
                          <a:lnTo>
                            <a:pt x="1835" y="1701"/>
                          </a:lnTo>
                          <a:cubicBezTo>
                            <a:pt x="1836" y="1702"/>
                            <a:pt x="1836" y="1702"/>
                            <a:pt x="1836" y="1702"/>
                          </a:cubicBezTo>
                          <a:lnTo>
                            <a:pt x="1836" y="1702"/>
                          </a:lnTo>
                          <a:cubicBezTo>
                            <a:pt x="1840" y="1829"/>
                            <a:pt x="1866" y="1979"/>
                            <a:pt x="1835" y="2102"/>
                          </a:cubicBezTo>
                          <a:cubicBezTo>
                            <a:pt x="1835" y="2168"/>
                            <a:pt x="1835" y="2235"/>
                            <a:pt x="1802" y="2302"/>
                          </a:cubicBezTo>
                          <a:cubicBezTo>
                            <a:pt x="1769" y="2335"/>
                            <a:pt x="1769" y="2335"/>
                            <a:pt x="1735" y="2335"/>
                          </a:cubicBezTo>
                          <a:cubicBezTo>
                            <a:pt x="1635" y="2335"/>
                            <a:pt x="1568" y="2202"/>
                            <a:pt x="1535" y="2068"/>
                          </a:cubicBezTo>
                          <a:cubicBezTo>
                            <a:pt x="1502" y="1935"/>
                            <a:pt x="1468" y="1768"/>
                            <a:pt x="1468" y="1635"/>
                          </a:cubicBezTo>
                          <a:lnTo>
                            <a:pt x="1435" y="1568"/>
                          </a:lnTo>
                          <a:lnTo>
                            <a:pt x="1402" y="1535"/>
                          </a:lnTo>
                          <a:cubicBezTo>
                            <a:pt x="1268" y="1468"/>
                            <a:pt x="1135" y="1334"/>
                            <a:pt x="1035" y="1234"/>
                          </a:cubicBezTo>
                          <a:cubicBezTo>
                            <a:pt x="901" y="1101"/>
                            <a:pt x="768" y="968"/>
                            <a:pt x="668" y="834"/>
                          </a:cubicBezTo>
                          <a:cubicBezTo>
                            <a:pt x="434" y="567"/>
                            <a:pt x="234" y="267"/>
                            <a:pt x="1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8" name="Google Shape;2418;p38"/>
                    <p:cNvSpPr/>
                    <p:nvPr/>
                  </p:nvSpPr>
                  <p:spPr>
                    <a:xfrm>
                      <a:off x="2925550" y="3113300"/>
                      <a:ext cx="45925" cy="543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37" h="2174" extrusionOk="0">
                          <a:moveTo>
                            <a:pt x="1008" y="0"/>
                          </a:moveTo>
                          <a:cubicBezTo>
                            <a:pt x="392" y="0"/>
                            <a:pt x="0" y="1377"/>
                            <a:pt x="136" y="1918"/>
                          </a:cubicBezTo>
                          <a:cubicBezTo>
                            <a:pt x="169" y="2018"/>
                            <a:pt x="202" y="2085"/>
                            <a:pt x="269" y="2119"/>
                          </a:cubicBezTo>
                          <a:cubicBezTo>
                            <a:pt x="308" y="2158"/>
                            <a:pt x="359" y="2174"/>
                            <a:pt x="414" y="2174"/>
                          </a:cubicBezTo>
                          <a:cubicBezTo>
                            <a:pt x="453" y="2174"/>
                            <a:pt x="495" y="2166"/>
                            <a:pt x="536" y="2152"/>
                          </a:cubicBezTo>
                          <a:cubicBezTo>
                            <a:pt x="970" y="2085"/>
                            <a:pt x="1370" y="1852"/>
                            <a:pt x="1637" y="1485"/>
                          </a:cubicBezTo>
                          <a:cubicBezTo>
                            <a:pt x="1703" y="1418"/>
                            <a:pt x="1770" y="1318"/>
                            <a:pt x="1804" y="1218"/>
                          </a:cubicBezTo>
                          <a:cubicBezTo>
                            <a:pt x="1837" y="1084"/>
                            <a:pt x="1804" y="951"/>
                            <a:pt x="1737" y="818"/>
                          </a:cubicBezTo>
                          <a:cubicBezTo>
                            <a:pt x="1703" y="617"/>
                            <a:pt x="1603" y="417"/>
                            <a:pt x="1470" y="251"/>
                          </a:cubicBezTo>
                          <a:cubicBezTo>
                            <a:pt x="1307" y="75"/>
                            <a:pt x="1151" y="0"/>
                            <a:pt x="1008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19" name="Google Shape;2419;p38"/>
                    <p:cNvSpPr/>
                    <p:nvPr/>
                  </p:nvSpPr>
                  <p:spPr>
                    <a:xfrm>
                      <a:off x="2615375" y="3138250"/>
                      <a:ext cx="50900" cy="44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36" h="1798" extrusionOk="0">
                          <a:moveTo>
                            <a:pt x="535" y="1"/>
                          </a:moveTo>
                          <a:cubicBezTo>
                            <a:pt x="303" y="1"/>
                            <a:pt x="113" y="145"/>
                            <a:pt x="34" y="520"/>
                          </a:cubicBezTo>
                          <a:cubicBezTo>
                            <a:pt x="0" y="720"/>
                            <a:pt x="0" y="920"/>
                            <a:pt x="67" y="1121"/>
                          </a:cubicBezTo>
                          <a:cubicBezTo>
                            <a:pt x="67" y="1254"/>
                            <a:pt x="134" y="1387"/>
                            <a:pt x="201" y="1487"/>
                          </a:cubicBezTo>
                          <a:cubicBezTo>
                            <a:pt x="267" y="1588"/>
                            <a:pt x="367" y="1621"/>
                            <a:pt x="467" y="1654"/>
                          </a:cubicBezTo>
                          <a:cubicBezTo>
                            <a:pt x="706" y="1746"/>
                            <a:pt x="954" y="1797"/>
                            <a:pt x="1196" y="1797"/>
                          </a:cubicBezTo>
                          <a:cubicBezTo>
                            <a:pt x="1394" y="1797"/>
                            <a:pt x="1588" y="1763"/>
                            <a:pt x="1768" y="1688"/>
                          </a:cubicBezTo>
                          <a:cubicBezTo>
                            <a:pt x="1868" y="1654"/>
                            <a:pt x="1968" y="1621"/>
                            <a:pt x="2002" y="1521"/>
                          </a:cubicBezTo>
                          <a:cubicBezTo>
                            <a:pt x="2035" y="1454"/>
                            <a:pt x="2035" y="1387"/>
                            <a:pt x="2002" y="1287"/>
                          </a:cubicBezTo>
                          <a:cubicBezTo>
                            <a:pt x="1884" y="818"/>
                            <a:pt x="1089" y="1"/>
                            <a:pt x="535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0" name="Google Shape;2420;p38"/>
                    <p:cNvSpPr/>
                    <p:nvPr/>
                  </p:nvSpPr>
                  <p:spPr>
                    <a:xfrm>
                      <a:off x="3214125" y="3805050"/>
                      <a:ext cx="18375" cy="859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35" h="3436" extrusionOk="0">
                          <a:moveTo>
                            <a:pt x="301" y="0"/>
                          </a:moveTo>
                          <a:lnTo>
                            <a:pt x="301" y="0"/>
                          </a:lnTo>
                          <a:cubicBezTo>
                            <a:pt x="168" y="267"/>
                            <a:pt x="68" y="567"/>
                            <a:pt x="34" y="867"/>
                          </a:cubicBezTo>
                          <a:cubicBezTo>
                            <a:pt x="1" y="1168"/>
                            <a:pt x="1" y="1468"/>
                            <a:pt x="34" y="1768"/>
                          </a:cubicBezTo>
                          <a:cubicBezTo>
                            <a:pt x="68" y="2068"/>
                            <a:pt x="134" y="2369"/>
                            <a:pt x="268" y="2669"/>
                          </a:cubicBezTo>
                          <a:cubicBezTo>
                            <a:pt x="368" y="2936"/>
                            <a:pt x="535" y="3202"/>
                            <a:pt x="735" y="3436"/>
                          </a:cubicBezTo>
                          <a:cubicBezTo>
                            <a:pt x="601" y="3169"/>
                            <a:pt x="501" y="2902"/>
                            <a:pt x="401" y="2602"/>
                          </a:cubicBezTo>
                          <a:cubicBezTo>
                            <a:pt x="334" y="2335"/>
                            <a:pt x="268" y="2035"/>
                            <a:pt x="234" y="1768"/>
                          </a:cubicBezTo>
                          <a:cubicBezTo>
                            <a:pt x="201" y="1468"/>
                            <a:pt x="201" y="1168"/>
                            <a:pt x="201" y="867"/>
                          </a:cubicBezTo>
                          <a:cubicBezTo>
                            <a:pt x="201" y="567"/>
                            <a:pt x="268" y="300"/>
                            <a:pt x="301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1" name="Google Shape;2421;p38"/>
                    <p:cNvSpPr/>
                    <p:nvPr/>
                  </p:nvSpPr>
                  <p:spPr>
                    <a:xfrm>
                      <a:off x="3138250" y="3796700"/>
                      <a:ext cx="20875" cy="792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35" h="3170" extrusionOk="0">
                          <a:moveTo>
                            <a:pt x="834" y="1"/>
                          </a:moveTo>
                          <a:cubicBezTo>
                            <a:pt x="667" y="201"/>
                            <a:pt x="467" y="434"/>
                            <a:pt x="367" y="701"/>
                          </a:cubicBezTo>
                          <a:cubicBezTo>
                            <a:pt x="200" y="935"/>
                            <a:pt x="134" y="1201"/>
                            <a:pt x="67" y="1502"/>
                          </a:cubicBezTo>
                          <a:cubicBezTo>
                            <a:pt x="34" y="1769"/>
                            <a:pt x="0" y="2069"/>
                            <a:pt x="34" y="2336"/>
                          </a:cubicBezTo>
                          <a:cubicBezTo>
                            <a:pt x="67" y="2636"/>
                            <a:pt x="134" y="2903"/>
                            <a:pt x="267" y="3170"/>
                          </a:cubicBezTo>
                          <a:cubicBezTo>
                            <a:pt x="200" y="2869"/>
                            <a:pt x="200" y="2602"/>
                            <a:pt x="200" y="2336"/>
                          </a:cubicBezTo>
                          <a:cubicBezTo>
                            <a:pt x="200" y="2069"/>
                            <a:pt x="234" y="1802"/>
                            <a:pt x="301" y="1535"/>
                          </a:cubicBezTo>
                          <a:cubicBezTo>
                            <a:pt x="334" y="1268"/>
                            <a:pt x="401" y="1001"/>
                            <a:pt x="501" y="768"/>
                          </a:cubicBezTo>
                          <a:cubicBezTo>
                            <a:pt x="601" y="501"/>
                            <a:pt x="734" y="267"/>
                            <a:pt x="834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2" name="Google Shape;2422;p38"/>
                    <p:cNvSpPr/>
                    <p:nvPr/>
                  </p:nvSpPr>
                  <p:spPr>
                    <a:xfrm>
                      <a:off x="2338500" y="3607225"/>
                      <a:ext cx="667175" cy="7330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687" h="29322" extrusionOk="0">
                          <a:moveTo>
                            <a:pt x="13220" y="1"/>
                          </a:moveTo>
                          <a:cubicBezTo>
                            <a:pt x="10159" y="1"/>
                            <a:pt x="7137" y="1091"/>
                            <a:pt x="4904" y="3210"/>
                          </a:cubicBezTo>
                          <a:cubicBezTo>
                            <a:pt x="1869" y="6079"/>
                            <a:pt x="1102" y="9614"/>
                            <a:pt x="701" y="12883"/>
                          </a:cubicBezTo>
                          <a:cubicBezTo>
                            <a:pt x="1" y="18621"/>
                            <a:pt x="1569" y="23658"/>
                            <a:pt x="1602" y="23858"/>
                          </a:cubicBezTo>
                          <a:cubicBezTo>
                            <a:pt x="2703" y="25092"/>
                            <a:pt x="4137" y="26126"/>
                            <a:pt x="6038" y="26860"/>
                          </a:cubicBezTo>
                          <a:cubicBezTo>
                            <a:pt x="10547" y="28645"/>
                            <a:pt x="15040" y="29322"/>
                            <a:pt x="19155" y="29322"/>
                          </a:cubicBezTo>
                          <a:cubicBezTo>
                            <a:pt x="20885" y="29322"/>
                            <a:pt x="22548" y="29202"/>
                            <a:pt x="24118" y="28995"/>
                          </a:cubicBezTo>
                          <a:cubicBezTo>
                            <a:pt x="24485" y="28561"/>
                            <a:pt x="24752" y="28128"/>
                            <a:pt x="25019" y="27627"/>
                          </a:cubicBezTo>
                          <a:cubicBezTo>
                            <a:pt x="26320" y="25259"/>
                            <a:pt x="26687" y="22490"/>
                            <a:pt x="26653" y="19788"/>
                          </a:cubicBezTo>
                          <a:cubicBezTo>
                            <a:pt x="26553" y="14918"/>
                            <a:pt x="26086" y="10348"/>
                            <a:pt x="23751" y="5945"/>
                          </a:cubicBezTo>
                          <a:cubicBezTo>
                            <a:pt x="21983" y="2643"/>
                            <a:pt x="18481" y="575"/>
                            <a:pt x="14878" y="108"/>
                          </a:cubicBezTo>
                          <a:cubicBezTo>
                            <a:pt x="14327" y="36"/>
                            <a:pt x="13773" y="1"/>
                            <a:pt x="13220" y="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3" name="Google Shape;2423;p38"/>
                    <p:cNvSpPr/>
                    <p:nvPr/>
                  </p:nvSpPr>
                  <p:spPr>
                    <a:xfrm>
                      <a:off x="2804675" y="3604050"/>
                      <a:ext cx="49225" cy="12242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9" h="3838" extrusionOk="0">
                          <a:moveTo>
                            <a:pt x="1287" y="1"/>
                          </a:moveTo>
                          <a:cubicBezTo>
                            <a:pt x="811" y="1"/>
                            <a:pt x="1301" y="1702"/>
                            <a:pt x="1301" y="1702"/>
                          </a:cubicBezTo>
                          <a:cubicBezTo>
                            <a:pt x="1301" y="1702"/>
                            <a:pt x="738" y="487"/>
                            <a:pt x="394" y="487"/>
                          </a:cubicBezTo>
                          <a:cubicBezTo>
                            <a:pt x="373" y="487"/>
                            <a:pt x="353" y="492"/>
                            <a:pt x="334" y="501"/>
                          </a:cubicBezTo>
                          <a:cubicBezTo>
                            <a:pt x="0" y="702"/>
                            <a:pt x="334" y="1469"/>
                            <a:pt x="334" y="1469"/>
                          </a:cubicBezTo>
                          <a:lnTo>
                            <a:pt x="334" y="3837"/>
                          </a:lnTo>
                          <a:lnTo>
                            <a:pt x="1969" y="2403"/>
                          </a:lnTo>
                          <a:cubicBezTo>
                            <a:pt x="1969" y="2403"/>
                            <a:pt x="1835" y="34"/>
                            <a:pt x="1301" y="1"/>
                          </a:cubicBezTo>
                          <a:cubicBezTo>
                            <a:pt x="1297" y="1"/>
                            <a:pt x="1292" y="1"/>
                            <a:pt x="1287" y="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4" name="Google Shape;2424;p38"/>
                    <p:cNvSpPr/>
                    <p:nvPr/>
                  </p:nvSpPr>
                  <p:spPr>
                    <a:xfrm>
                      <a:off x="3189950" y="3624925"/>
                      <a:ext cx="15875" cy="95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35" h="3837" extrusionOk="0">
                          <a:moveTo>
                            <a:pt x="634" y="0"/>
                          </a:moveTo>
                          <a:lnTo>
                            <a:pt x="634" y="0"/>
                          </a:lnTo>
                          <a:cubicBezTo>
                            <a:pt x="501" y="300"/>
                            <a:pt x="367" y="600"/>
                            <a:pt x="267" y="934"/>
                          </a:cubicBezTo>
                          <a:cubicBezTo>
                            <a:pt x="201" y="1234"/>
                            <a:pt x="134" y="1568"/>
                            <a:pt x="67" y="1868"/>
                          </a:cubicBezTo>
                          <a:cubicBezTo>
                            <a:pt x="0" y="2535"/>
                            <a:pt x="0" y="3202"/>
                            <a:pt x="167" y="3836"/>
                          </a:cubicBezTo>
                          <a:cubicBezTo>
                            <a:pt x="167" y="3503"/>
                            <a:pt x="201" y="3169"/>
                            <a:pt x="201" y="2869"/>
                          </a:cubicBezTo>
                          <a:cubicBezTo>
                            <a:pt x="234" y="2535"/>
                            <a:pt x="234" y="2235"/>
                            <a:pt x="301" y="1901"/>
                          </a:cubicBezTo>
                          <a:cubicBezTo>
                            <a:pt x="334" y="1601"/>
                            <a:pt x="367" y="1268"/>
                            <a:pt x="434" y="967"/>
                          </a:cubicBezTo>
                          <a:cubicBezTo>
                            <a:pt x="501" y="634"/>
                            <a:pt x="568" y="334"/>
                            <a:pt x="634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5" name="Google Shape;2425;p38"/>
                    <p:cNvSpPr/>
                    <p:nvPr/>
                  </p:nvSpPr>
                  <p:spPr>
                    <a:xfrm>
                      <a:off x="2233450" y="4436275"/>
                      <a:ext cx="657150" cy="306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6286" h="12274" extrusionOk="0">
                          <a:moveTo>
                            <a:pt x="11470" y="0"/>
                          </a:moveTo>
                          <a:cubicBezTo>
                            <a:pt x="10601" y="0"/>
                            <a:pt x="9687" y="216"/>
                            <a:pt x="8673" y="736"/>
                          </a:cubicBezTo>
                          <a:cubicBezTo>
                            <a:pt x="5003" y="2638"/>
                            <a:pt x="6471" y="5974"/>
                            <a:pt x="6471" y="5974"/>
                          </a:cubicBezTo>
                          <a:cubicBezTo>
                            <a:pt x="6471" y="5974"/>
                            <a:pt x="5981" y="5904"/>
                            <a:pt x="5272" y="5904"/>
                          </a:cubicBezTo>
                          <a:cubicBezTo>
                            <a:pt x="3474" y="5904"/>
                            <a:pt x="267" y="6351"/>
                            <a:pt x="100" y="9509"/>
                          </a:cubicBezTo>
                          <a:cubicBezTo>
                            <a:pt x="0" y="11719"/>
                            <a:pt x="3153" y="12274"/>
                            <a:pt x="6343" y="12274"/>
                          </a:cubicBezTo>
                          <a:cubicBezTo>
                            <a:pt x="9557" y="12274"/>
                            <a:pt x="12809" y="11711"/>
                            <a:pt x="12809" y="11711"/>
                          </a:cubicBezTo>
                          <a:lnTo>
                            <a:pt x="26285" y="4106"/>
                          </a:lnTo>
                          <a:lnTo>
                            <a:pt x="26285" y="4106"/>
                          </a:lnTo>
                          <a:cubicBezTo>
                            <a:pt x="26208" y="4118"/>
                            <a:pt x="25577" y="4205"/>
                            <a:pt x="24622" y="4205"/>
                          </a:cubicBezTo>
                          <a:cubicBezTo>
                            <a:pt x="23089" y="4205"/>
                            <a:pt x="20721" y="3982"/>
                            <a:pt x="18480" y="2871"/>
                          </a:cubicBezTo>
                          <a:cubicBezTo>
                            <a:pt x="15767" y="1515"/>
                            <a:pt x="13775" y="0"/>
                            <a:pt x="11470" y="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6" name="Google Shape;2426;p38"/>
                    <p:cNvSpPr/>
                    <p:nvPr/>
                  </p:nvSpPr>
                  <p:spPr>
                    <a:xfrm>
                      <a:off x="3140750" y="3880925"/>
                      <a:ext cx="274850" cy="3497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994" h="13991" extrusionOk="0">
                          <a:moveTo>
                            <a:pt x="4737" y="1"/>
                          </a:moveTo>
                          <a:cubicBezTo>
                            <a:pt x="4737" y="1"/>
                            <a:pt x="4773" y="10"/>
                            <a:pt x="4840" y="30"/>
                          </a:cubicBezTo>
                          <a:lnTo>
                            <a:pt x="4840" y="30"/>
                          </a:lnTo>
                          <a:lnTo>
                            <a:pt x="4904" y="1"/>
                          </a:lnTo>
                          <a:close/>
                          <a:moveTo>
                            <a:pt x="4840" y="30"/>
                          </a:moveTo>
                          <a:lnTo>
                            <a:pt x="3103" y="835"/>
                          </a:lnTo>
                          <a:lnTo>
                            <a:pt x="0" y="13844"/>
                          </a:lnTo>
                          <a:cubicBezTo>
                            <a:pt x="618" y="13945"/>
                            <a:pt x="1233" y="13990"/>
                            <a:pt x="1839" y="13990"/>
                          </a:cubicBezTo>
                          <a:cubicBezTo>
                            <a:pt x="6404" y="13990"/>
                            <a:pt x="10408" y="11442"/>
                            <a:pt x="10408" y="11442"/>
                          </a:cubicBezTo>
                          <a:cubicBezTo>
                            <a:pt x="10994" y="2315"/>
                            <a:pt x="5651" y="285"/>
                            <a:pt x="4840" y="3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7" name="Google Shape;2427;p38"/>
                    <p:cNvSpPr/>
                    <p:nvPr/>
                  </p:nvSpPr>
                  <p:spPr>
                    <a:xfrm>
                      <a:off x="2247600" y="3796700"/>
                      <a:ext cx="994075" cy="5526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9763" h="22107" extrusionOk="0">
                          <a:moveTo>
                            <a:pt x="4204" y="1"/>
                          </a:moveTo>
                          <a:lnTo>
                            <a:pt x="4204" y="1"/>
                          </a:lnTo>
                          <a:cubicBezTo>
                            <a:pt x="1" y="12309"/>
                            <a:pt x="3503" y="18380"/>
                            <a:pt x="14344" y="21116"/>
                          </a:cubicBezTo>
                          <a:cubicBezTo>
                            <a:pt x="17174" y="21838"/>
                            <a:pt x="19864" y="22106"/>
                            <a:pt x="22301" y="22106"/>
                          </a:cubicBezTo>
                          <a:cubicBezTo>
                            <a:pt x="29202" y="22106"/>
                            <a:pt x="34070" y="19955"/>
                            <a:pt x="34292" y="19881"/>
                          </a:cubicBezTo>
                          <a:cubicBezTo>
                            <a:pt x="34425" y="19848"/>
                            <a:pt x="37428" y="16379"/>
                            <a:pt x="38895" y="11842"/>
                          </a:cubicBezTo>
                          <a:cubicBezTo>
                            <a:pt x="39763" y="9241"/>
                            <a:pt x="39663" y="6439"/>
                            <a:pt x="39663" y="3703"/>
                          </a:cubicBezTo>
                          <a:lnTo>
                            <a:pt x="39663" y="3703"/>
                          </a:lnTo>
                          <a:cubicBezTo>
                            <a:pt x="38829" y="4104"/>
                            <a:pt x="38195" y="4270"/>
                            <a:pt x="37761" y="4270"/>
                          </a:cubicBezTo>
                          <a:cubicBezTo>
                            <a:pt x="37661" y="4270"/>
                            <a:pt x="37528" y="4237"/>
                            <a:pt x="37428" y="4237"/>
                          </a:cubicBezTo>
                          <a:cubicBezTo>
                            <a:pt x="34228" y="7436"/>
                            <a:pt x="28792" y="11147"/>
                            <a:pt x="20681" y="11147"/>
                          </a:cubicBezTo>
                          <a:cubicBezTo>
                            <a:pt x="20505" y="11147"/>
                            <a:pt x="20327" y="11145"/>
                            <a:pt x="20149" y="11142"/>
                          </a:cubicBezTo>
                          <a:cubicBezTo>
                            <a:pt x="5472" y="10875"/>
                            <a:pt x="4204" y="1"/>
                            <a:pt x="4204" y="1"/>
                          </a:cubicBezTo>
                          <a:close/>
                        </a:path>
                      </a:pathLst>
                    </a:custGeom>
                    <a:solidFill>
                      <a:srgbClr val="98E0C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8" name="Google Shape;2428;p38"/>
                    <p:cNvSpPr/>
                    <p:nvPr/>
                  </p:nvSpPr>
                  <p:spPr>
                    <a:xfrm>
                      <a:off x="2283475" y="3796700"/>
                      <a:ext cx="955700" cy="5528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228" h="22113" extrusionOk="0">
                          <a:moveTo>
                            <a:pt x="2769" y="1"/>
                          </a:moveTo>
                          <a:lnTo>
                            <a:pt x="2769" y="1"/>
                          </a:lnTo>
                          <a:cubicBezTo>
                            <a:pt x="0" y="8140"/>
                            <a:pt x="567" y="13577"/>
                            <a:pt x="4470" y="17113"/>
                          </a:cubicBezTo>
                          <a:cubicBezTo>
                            <a:pt x="6438" y="18914"/>
                            <a:pt x="9240" y="20215"/>
                            <a:pt x="12909" y="21149"/>
                          </a:cubicBezTo>
                          <a:cubicBezTo>
                            <a:pt x="13877" y="21383"/>
                            <a:pt x="14811" y="21583"/>
                            <a:pt x="15745" y="21716"/>
                          </a:cubicBezTo>
                          <a:cubicBezTo>
                            <a:pt x="17530" y="21998"/>
                            <a:pt x="19237" y="22113"/>
                            <a:pt x="20835" y="22113"/>
                          </a:cubicBezTo>
                          <a:cubicBezTo>
                            <a:pt x="27748" y="22113"/>
                            <a:pt x="32613" y="19963"/>
                            <a:pt x="32857" y="19881"/>
                          </a:cubicBezTo>
                          <a:cubicBezTo>
                            <a:pt x="32990" y="19848"/>
                            <a:pt x="35859" y="16879"/>
                            <a:pt x="37327" y="12343"/>
                          </a:cubicBezTo>
                          <a:cubicBezTo>
                            <a:pt x="38161" y="9741"/>
                            <a:pt x="38228" y="5972"/>
                            <a:pt x="38228" y="3703"/>
                          </a:cubicBezTo>
                          <a:lnTo>
                            <a:pt x="38228" y="3703"/>
                          </a:lnTo>
                          <a:cubicBezTo>
                            <a:pt x="37427" y="4104"/>
                            <a:pt x="36760" y="4270"/>
                            <a:pt x="36360" y="4270"/>
                          </a:cubicBezTo>
                          <a:cubicBezTo>
                            <a:pt x="36226" y="4270"/>
                            <a:pt x="36093" y="4237"/>
                            <a:pt x="35993" y="4237"/>
                          </a:cubicBezTo>
                          <a:cubicBezTo>
                            <a:pt x="34959" y="5271"/>
                            <a:pt x="33691" y="6372"/>
                            <a:pt x="32157" y="7373"/>
                          </a:cubicBezTo>
                          <a:cubicBezTo>
                            <a:pt x="29788" y="8940"/>
                            <a:pt x="26786" y="10275"/>
                            <a:pt x="23117" y="10842"/>
                          </a:cubicBezTo>
                          <a:cubicBezTo>
                            <a:pt x="21920" y="11046"/>
                            <a:pt x="20647" y="11148"/>
                            <a:pt x="19297" y="11148"/>
                          </a:cubicBezTo>
                          <a:cubicBezTo>
                            <a:pt x="19104" y="11148"/>
                            <a:pt x="18910" y="11146"/>
                            <a:pt x="18714" y="11142"/>
                          </a:cubicBezTo>
                          <a:cubicBezTo>
                            <a:pt x="15678" y="11075"/>
                            <a:pt x="13210" y="10575"/>
                            <a:pt x="11208" y="9808"/>
                          </a:cubicBezTo>
                          <a:cubicBezTo>
                            <a:pt x="7339" y="8273"/>
                            <a:pt x="5204" y="5771"/>
                            <a:pt x="4070" y="3670"/>
                          </a:cubicBezTo>
                          <a:cubicBezTo>
                            <a:pt x="2969" y="1635"/>
                            <a:pt x="2769" y="1"/>
                            <a:pt x="2769" y="1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29" name="Google Shape;2429;p38"/>
                    <p:cNvSpPr/>
                    <p:nvPr/>
                  </p:nvSpPr>
                  <p:spPr>
                    <a:xfrm>
                      <a:off x="2588675" y="3987425"/>
                      <a:ext cx="74250" cy="84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70" h="3380" extrusionOk="0">
                          <a:moveTo>
                            <a:pt x="1102" y="211"/>
                          </a:moveTo>
                          <a:cubicBezTo>
                            <a:pt x="1168" y="211"/>
                            <a:pt x="1269" y="244"/>
                            <a:pt x="1335" y="277"/>
                          </a:cubicBezTo>
                          <a:cubicBezTo>
                            <a:pt x="2136" y="611"/>
                            <a:pt x="2569" y="2379"/>
                            <a:pt x="2670" y="3013"/>
                          </a:cubicBezTo>
                          <a:cubicBezTo>
                            <a:pt x="1869" y="2612"/>
                            <a:pt x="301" y="1678"/>
                            <a:pt x="234" y="944"/>
                          </a:cubicBezTo>
                          <a:cubicBezTo>
                            <a:pt x="234" y="744"/>
                            <a:pt x="335" y="577"/>
                            <a:pt x="535" y="411"/>
                          </a:cubicBezTo>
                          <a:cubicBezTo>
                            <a:pt x="735" y="277"/>
                            <a:pt x="902" y="211"/>
                            <a:pt x="1102" y="211"/>
                          </a:cubicBezTo>
                          <a:close/>
                          <a:moveTo>
                            <a:pt x="1063" y="1"/>
                          </a:moveTo>
                          <a:cubicBezTo>
                            <a:pt x="853" y="1"/>
                            <a:pt x="644" y="76"/>
                            <a:pt x="435" y="244"/>
                          </a:cubicBezTo>
                          <a:cubicBezTo>
                            <a:pt x="134" y="444"/>
                            <a:pt x="1" y="678"/>
                            <a:pt x="34" y="944"/>
                          </a:cubicBezTo>
                          <a:cubicBezTo>
                            <a:pt x="134" y="2012"/>
                            <a:pt x="2670" y="3246"/>
                            <a:pt x="2770" y="3279"/>
                          </a:cubicBezTo>
                          <a:lnTo>
                            <a:pt x="2970" y="3379"/>
                          </a:lnTo>
                          <a:lnTo>
                            <a:pt x="2936" y="3179"/>
                          </a:lnTo>
                          <a:cubicBezTo>
                            <a:pt x="2903" y="3079"/>
                            <a:pt x="2503" y="544"/>
                            <a:pt x="1435" y="77"/>
                          </a:cubicBezTo>
                          <a:cubicBezTo>
                            <a:pt x="1311" y="27"/>
                            <a:pt x="1187" y="1"/>
                            <a:pt x="1063" y="1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0" name="Google Shape;2430;p38"/>
                    <p:cNvSpPr/>
                    <p:nvPr/>
                  </p:nvSpPr>
                  <p:spPr>
                    <a:xfrm>
                      <a:off x="2657900" y="3985400"/>
                      <a:ext cx="75075" cy="840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003" h="3361" extrusionOk="0">
                          <a:moveTo>
                            <a:pt x="2002" y="191"/>
                          </a:moveTo>
                          <a:cubicBezTo>
                            <a:pt x="2135" y="191"/>
                            <a:pt x="2302" y="258"/>
                            <a:pt x="2436" y="425"/>
                          </a:cubicBezTo>
                          <a:cubicBezTo>
                            <a:pt x="2703" y="658"/>
                            <a:pt x="2769" y="925"/>
                            <a:pt x="2736" y="1192"/>
                          </a:cubicBezTo>
                          <a:cubicBezTo>
                            <a:pt x="2536" y="2026"/>
                            <a:pt x="901" y="2793"/>
                            <a:pt x="334" y="3027"/>
                          </a:cubicBezTo>
                          <a:cubicBezTo>
                            <a:pt x="568" y="2160"/>
                            <a:pt x="1168" y="425"/>
                            <a:pt x="1869" y="225"/>
                          </a:cubicBezTo>
                          <a:cubicBezTo>
                            <a:pt x="1902" y="191"/>
                            <a:pt x="1969" y="191"/>
                            <a:pt x="2002" y="191"/>
                          </a:cubicBezTo>
                          <a:close/>
                          <a:moveTo>
                            <a:pt x="1996" y="0"/>
                          </a:moveTo>
                          <a:cubicBezTo>
                            <a:pt x="1931" y="0"/>
                            <a:pt x="1867" y="8"/>
                            <a:pt x="1802" y="25"/>
                          </a:cubicBezTo>
                          <a:cubicBezTo>
                            <a:pt x="768" y="325"/>
                            <a:pt x="101" y="3060"/>
                            <a:pt x="67" y="3160"/>
                          </a:cubicBezTo>
                          <a:lnTo>
                            <a:pt x="1" y="3360"/>
                          </a:lnTo>
                          <a:lnTo>
                            <a:pt x="1" y="3360"/>
                          </a:lnTo>
                          <a:lnTo>
                            <a:pt x="201" y="3294"/>
                          </a:lnTo>
                          <a:cubicBezTo>
                            <a:pt x="301" y="3260"/>
                            <a:pt x="2703" y="2393"/>
                            <a:pt x="2936" y="1226"/>
                          </a:cubicBezTo>
                          <a:cubicBezTo>
                            <a:pt x="3003" y="892"/>
                            <a:pt x="2903" y="558"/>
                            <a:pt x="2602" y="258"/>
                          </a:cubicBezTo>
                          <a:cubicBezTo>
                            <a:pt x="2400" y="81"/>
                            <a:pt x="2198" y="0"/>
                            <a:pt x="1996" y="0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1" name="Google Shape;2431;p38"/>
                    <p:cNvSpPr/>
                    <p:nvPr/>
                  </p:nvSpPr>
                  <p:spPr>
                    <a:xfrm>
                      <a:off x="2394375" y="4185875"/>
                      <a:ext cx="363625" cy="1537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4545" h="6150" extrusionOk="0">
                          <a:moveTo>
                            <a:pt x="11295" y="0"/>
                          </a:moveTo>
                          <a:cubicBezTo>
                            <a:pt x="10459" y="0"/>
                            <a:pt x="9626" y="182"/>
                            <a:pt x="8874" y="545"/>
                          </a:cubicBezTo>
                          <a:cubicBezTo>
                            <a:pt x="8307" y="845"/>
                            <a:pt x="7773" y="1246"/>
                            <a:pt x="7173" y="1512"/>
                          </a:cubicBezTo>
                          <a:cubicBezTo>
                            <a:pt x="6601" y="1754"/>
                            <a:pt x="5985" y="1866"/>
                            <a:pt x="5374" y="1866"/>
                          </a:cubicBezTo>
                          <a:cubicBezTo>
                            <a:pt x="5058" y="1866"/>
                            <a:pt x="4744" y="1836"/>
                            <a:pt x="4437" y="1779"/>
                          </a:cubicBezTo>
                          <a:cubicBezTo>
                            <a:pt x="3703" y="1613"/>
                            <a:pt x="3003" y="1312"/>
                            <a:pt x="2236" y="1179"/>
                          </a:cubicBezTo>
                          <a:cubicBezTo>
                            <a:pt x="2022" y="1125"/>
                            <a:pt x="1781" y="1096"/>
                            <a:pt x="1531" y="1096"/>
                          </a:cubicBezTo>
                          <a:cubicBezTo>
                            <a:pt x="1001" y="1096"/>
                            <a:pt x="431" y="1229"/>
                            <a:pt x="1" y="1546"/>
                          </a:cubicBezTo>
                          <a:cubicBezTo>
                            <a:pt x="1969" y="3347"/>
                            <a:pt x="4804" y="4648"/>
                            <a:pt x="8473" y="5582"/>
                          </a:cubicBezTo>
                          <a:cubicBezTo>
                            <a:pt x="9441" y="5816"/>
                            <a:pt x="10375" y="6016"/>
                            <a:pt x="11309" y="6149"/>
                          </a:cubicBezTo>
                          <a:cubicBezTo>
                            <a:pt x="11609" y="6049"/>
                            <a:pt x="11909" y="5949"/>
                            <a:pt x="12243" y="5849"/>
                          </a:cubicBezTo>
                          <a:cubicBezTo>
                            <a:pt x="13010" y="5549"/>
                            <a:pt x="13811" y="5182"/>
                            <a:pt x="14211" y="4481"/>
                          </a:cubicBezTo>
                          <a:cubicBezTo>
                            <a:pt x="14478" y="4014"/>
                            <a:pt x="14544" y="3447"/>
                            <a:pt x="14511" y="2913"/>
                          </a:cubicBezTo>
                          <a:cubicBezTo>
                            <a:pt x="14444" y="2046"/>
                            <a:pt x="14178" y="1146"/>
                            <a:pt x="13510" y="612"/>
                          </a:cubicBezTo>
                          <a:cubicBezTo>
                            <a:pt x="13077" y="278"/>
                            <a:pt x="12543" y="111"/>
                            <a:pt x="12009" y="45"/>
                          </a:cubicBezTo>
                          <a:cubicBezTo>
                            <a:pt x="11772" y="15"/>
                            <a:pt x="11533" y="0"/>
                            <a:pt x="11295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2" name="Google Shape;2432;p38"/>
                    <p:cNvSpPr/>
                    <p:nvPr/>
                  </p:nvSpPr>
                  <p:spPr>
                    <a:xfrm>
                      <a:off x="2356850" y="3888425"/>
                      <a:ext cx="206850" cy="241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274" h="9678" extrusionOk="0">
                          <a:moveTo>
                            <a:pt x="1135" y="1"/>
                          </a:moveTo>
                          <a:cubicBezTo>
                            <a:pt x="735" y="401"/>
                            <a:pt x="434" y="968"/>
                            <a:pt x="268" y="1535"/>
                          </a:cubicBezTo>
                          <a:cubicBezTo>
                            <a:pt x="1" y="2436"/>
                            <a:pt x="167" y="3470"/>
                            <a:pt x="935" y="4104"/>
                          </a:cubicBezTo>
                          <a:cubicBezTo>
                            <a:pt x="1302" y="4404"/>
                            <a:pt x="1735" y="4571"/>
                            <a:pt x="2102" y="4904"/>
                          </a:cubicBezTo>
                          <a:cubicBezTo>
                            <a:pt x="2969" y="5705"/>
                            <a:pt x="2536" y="6639"/>
                            <a:pt x="2569" y="7640"/>
                          </a:cubicBezTo>
                          <a:cubicBezTo>
                            <a:pt x="2603" y="8073"/>
                            <a:pt x="2703" y="8507"/>
                            <a:pt x="2936" y="8874"/>
                          </a:cubicBezTo>
                          <a:cubicBezTo>
                            <a:pt x="3236" y="9274"/>
                            <a:pt x="3703" y="9508"/>
                            <a:pt x="4170" y="9608"/>
                          </a:cubicBezTo>
                          <a:cubicBezTo>
                            <a:pt x="4393" y="9654"/>
                            <a:pt x="4625" y="9677"/>
                            <a:pt x="4860" y="9677"/>
                          </a:cubicBezTo>
                          <a:cubicBezTo>
                            <a:pt x="5472" y="9677"/>
                            <a:pt x="6099" y="9521"/>
                            <a:pt x="6605" y="9207"/>
                          </a:cubicBezTo>
                          <a:cubicBezTo>
                            <a:pt x="7639" y="8574"/>
                            <a:pt x="8173" y="7373"/>
                            <a:pt x="8273" y="6139"/>
                          </a:cubicBezTo>
                          <a:cubicBezTo>
                            <a:pt x="4404" y="4638"/>
                            <a:pt x="2269" y="2102"/>
                            <a:pt x="1135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3" name="Google Shape;2433;p38"/>
                    <p:cNvSpPr/>
                    <p:nvPr/>
                  </p:nvSpPr>
                  <p:spPr>
                    <a:xfrm>
                      <a:off x="2833850" y="3981000"/>
                      <a:ext cx="281075" cy="223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43" h="8955" extrusionOk="0">
                          <a:moveTo>
                            <a:pt x="10142" y="1"/>
                          </a:moveTo>
                          <a:cubicBezTo>
                            <a:pt x="7773" y="1568"/>
                            <a:pt x="4771" y="2903"/>
                            <a:pt x="1102" y="3470"/>
                          </a:cubicBezTo>
                          <a:cubicBezTo>
                            <a:pt x="568" y="4237"/>
                            <a:pt x="34" y="5171"/>
                            <a:pt x="1" y="6105"/>
                          </a:cubicBezTo>
                          <a:cubicBezTo>
                            <a:pt x="1" y="6172"/>
                            <a:pt x="1" y="6272"/>
                            <a:pt x="1" y="6338"/>
                          </a:cubicBezTo>
                          <a:cubicBezTo>
                            <a:pt x="68" y="7339"/>
                            <a:pt x="835" y="8306"/>
                            <a:pt x="1736" y="8707"/>
                          </a:cubicBezTo>
                          <a:cubicBezTo>
                            <a:pt x="2129" y="8878"/>
                            <a:pt x="2505" y="8954"/>
                            <a:pt x="2860" y="8954"/>
                          </a:cubicBezTo>
                          <a:cubicBezTo>
                            <a:pt x="4101" y="8954"/>
                            <a:pt x="5098" y="8021"/>
                            <a:pt x="5772" y="6905"/>
                          </a:cubicBezTo>
                          <a:cubicBezTo>
                            <a:pt x="6406" y="5871"/>
                            <a:pt x="7406" y="5471"/>
                            <a:pt x="8507" y="5071"/>
                          </a:cubicBezTo>
                          <a:cubicBezTo>
                            <a:pt x="9741" y="4637"/>
                            <a:pt x="10842" y="3336"/>
                            <a:pt x="11076" y="2035"/>
                          </a:cubicBezTo>
                          <a:cubicBezTo>
                            <a:pt x="11242" y="1101"/>
                            <a:pt x="10842" y="401"/>
                            <a:pt x="10142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4" name="Google Shape;2434;p38"/>
                    <p:cNvSpPr/>
                    <p:nvPr/>
                  </p:nvSpPr>
                  <p:spPr>
                    <a:xfrm>
                      <a:off x="3124900" y="3581550"/>
                      <a:ext cx="317750" cy="324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710" h="12977" extrusionOk="0">
                          <a:moveTo>
                            <a:pt x="4003" y="4637"/>
                          </a:moveTo>
                          <a:cubicBezTo>
                            <a:pt x="3870" y="4704"/>
                            <a:pt x="3737" y="4771"/>
                            <a:pt x="3637" y="4871"/>
                          </a:cubicBezTo>
                          <a:cubicBezTo>
                            <a:pt x="3770" y="4804"/>
                            <a:pt x="3870" y="4704"/>
                            <a:pt x="4003" y="4637"/>
                          </a:cubicBezTo>
                          <a:close/>
                          <a:moveTo>
                            <a:pt x="11876" y="0"/>
                          </a:moveTo>
                          <a:lnTo>
                            <a:pt x="11876" y="0"/>
                          </a:lnTo>
                          <a:cubicBezTo>
                            <a:pt x="12076" y="568"/>
                            <a:pt x="12276" y="1135"/>
                            <a:pt x="12443" y="1702"/>
                          </a:cubicBezTo>
                          <a:cubicBezTo>
                            <a:pt x="12576" y="2302"/>
                            <a:pt x="12643" y="2903"/>
                            <a:pt x="12610" y="3503"/>
                          </a:cubicBezTo>
                          <a:cubicBezTo>
                            <a:pt x="12610" y="3670"/>
                            <a:pt x="12610" y="3803"/>
                            <a:pt x="12576" y="3970"/>
                          </a:cubicBezTo>
                          <a:lnTo>
                            <a:pt x="12510" y="4404"/>
                          </a:lnTo>
                          <a:cubicBezTo>
                            <a:pt x="12476" y="4537"/>
                            <a:pt x="12443" y="4704"/>
                            <a:pt x="12409" y="4837"/>
                          </a:cubicBezTo>
                          <a:cubicBezTo>
                            <a:pt x="12376" y="5004"/>
                            <a:pt x="12309" y="5137"/>
                            <a:pt x="12276" y="5271"/>
                          </a:cubicBezTo>
                          <a:cubicBezTo>
                            <a:pt x="12076" y="5838"/>
                            <a:pt x="11742" y="6338"/>
                            <a:pt x="11409" y="6839"/>
                          </a:cubicBezTo>
                          <a:cubicBezTo>
                            <a:pt x="10708" y="7806"/>
                            <a:pt x="9774" y="8607"/>
                            <a:pt x="8840" y="9374"/>
                          </a:cubicBezTo>
                          <a:cubicBezTo>
                            <a:pt x="7906" y="10174"/>
                            <a:pt x="6939" y="10875"/>
                            <a:pt x="5905" y="11509"/>
                          </a:cubicBezTo>
                          <a:cubicBezTo>
                            <a:pt x="5371" y="11809"/>
                            <a:pt x="4837" y="12109"/>
                            <a:pt x="4270" y="12343"/>
                          </a:cubicBezTo>
                          <a:cubicBezTo>
                            <a:pt x="4003" y="12443"/>
                            <a:pt x="3737" y="12543"/>
                            <a:pt x="3436" y="12643"/>
                          </a:cubicBezTo>
                          <a:cubicBezTo>
                            <a:pt x="3191" y="12697"/>
                            <a:pt x="2968" y="12752"/>
                            <a:pt x="2731" y="12752"/>
                          </a:cubicBezTo>
                          <a:cubicBezTo>
                            <a:pt x="2678" y="12752"/>
                            <a:pt x="2624" y="12749"/>
                            <a:pt x="2569" y="12743"/>
                          </a:cubicBezTo>
                          <a:cubicBezTo>
                            <a:pt x="2002" y="12710"/>
                            <a:pt x="1468" y="12376"/>
                            <a:pt x="1068" y="11942"/>
                          </a:cubicBezTo>
                          <a:cubicBezTo>
                            <a:pt x="868" y="11742"/>
                            <a:pt x="701" y="11475"/>
                            <a:pt x="601" y="11208"/>
                          </a:cubicBezTo>
                          <a:cubicBezTo>
                            <a:pt x="501" y="11075"/>
                            <a:pt x="468" y="10942"/>
                            <a:pt x="401" y="10808"/>
                          </a:cubicBezTo>
                          <a:cubicBezTo>
                            <a:pt x="368" y="10675"/>
                            <a:pt x="334" y="10508"/>
                            <a:pt x="301" y="10375"/>
                          </a:cubicBezTo>
                          <a:cubicBezTo>
                            <a:pt x="167" y="9807"/>
                            <a:pt x="234" y="9174"/>
                            <a:pt x="434" y="8640"/>
                          </a:cubicBezTo>
                          <a:cubicBezTo>
                            <a:pt x="634" y="8073"/>
                            <a:pt x="1001" y="7573"/>
                            <a:pt x="1368" y="7106"/>
                          </a:cubicBezTo>
                          <a:cubicBezTo>
                            <a:pt x="1735" y="6605"/>
                            <a:pt x="2169" y="6172"/>
                            <a:pt x="2602" y="5771"/>
                          </a:cubicBezTo>
                          <a:cubicBezTo>
                            <a:pt x="2836" y="5571"/>
                            <a:pt x="3036" y="5371"/>
                            <a:pt x="3270" y="5171"/>
                          </a:cubicBezTo>
                          <a:cubicBezTo>
                            <a:pt x="3403" y="5071"/>
                            <a:pt x="3503" y="4971"/>
                            <a:pt x="3636" y="4871"/>
                          </a:cubicBezTo>
                          <a:lnTo>
                            <a:pt x="3636" y="4871"/>
                          </a:lnTo>
                          <a:cubicBezTo>
                            <a:pt x="3503" y="4971"/>
                            <a:pt x="3370" y="5037"/>
                            <a:pt x="3270" y="5137"/>
                          </a:cubicBezTo>
                          <a:cubicBezTo>
                            <a:pt x="3036" y="5338"/>
                            <a:pt x="2803" y="5538"/>
                            <a:pt x="2569" y="5738"/>
                          </a:cubicBezTo>
                          <a:cubicBezTo>
                            <a:pt x="2102" y="6138"/>
                            <a:pt x="1668" y="6572"/>
                            <a:pt x="1268" y="7039"/>
                          </a:cubicBezTo>
                          <a:cubicBezTo>
                            <a:pt x="868" y="7506"/>
                            <a:pt x="534" y="8006"/>
                            <a:pt x="301" y="8573"/>
                          </a:cubicBezTo>
                          <a:cubicBezTo>
                            <a:pt x="67" y="9140"/>
                            <a:pt x="1" y="9807"/>
                            <a:pt x="134" y="10408"/>
                          </a:cubicBezTo>
                          <a:cubicBezTo>
                            <a:pt x="167" y="10575"/>
                            <a:pt x="201" y="10708"/>
                            <a:pt x="234" y="10875"/>
                          </a:cubicBezTo>
                          <a:cubicBezTo>
                            <a:pt x="301" y="11008"/>
                            <a:pt x="334" y="11175"/>
                            <a:pt x="434" y="11309"/>
                          </a:cubicBezTo>
                          <a:cubicBezTo>
                            <a:pt x="534" y="11575"/>
                            <a:pt x="734" y="11842"/>
                            <a:pt x="935" y="12076"/>
                          </a:cubicBezTo>
                          <a:cubicBezTo>
                            <a:pt x="1335" y="12543"/>
                            <a:pt x="1902" y="12910"/>
                            <a:pt x="2569" y="12976"/>
                          </a:cubicBezTo>
                          <a:cubicBezTo>
                            <a:pt x="2869" y="12976"/>
                            <a:pt x="3203" y="12910"/>
                            <a:pt x="3503" y="12843"/>
                          </a:cubicBezTo>
                          <a:cubicBezTo>
                            <a:pt x="3803" y="12743"/>
                            <a:pt x="4070" y="12643"/>
                            <a:pt x="4370" y="12543"/>
                          </a:cubicBezTo>
                          <a:cubicBezTo>
                            <a:pt x="4937" y="12276"/>
                            <a:pt x="5471" y="12009"/>
                            <a:pt x="6005" y="11709"/>
                          </a:cubicBezTo>
                          <a:cubicBezTo>
                            <a:pt x="7039" y="11075"/>
                            <a:pt x="8006" y="10341"/>
                            <a:pt x="8940" y="9541"/>
                          </a:cubicBezTo>
                          <a:cubicBezTo>
                            <a:pt x="9407" y="9140"/>
                            <a:pt x="9874" y="8740"/>
                            <a:pt x="10308" y="8340"/>
                          </a:cubicBezTo>
                          <a:cubicBezTo>
                            <a:pt x="10541" y="8106"/>
                            <a:pt x="10742" y="7906"/>
                            <a:pt x="10975" y="7673"/>
                          </a:cubicBezTo>
                          <a:cubicBezTo>
                            <a:pt x="11175" y="7439"/>
                            <a:pt x="11342" y="7206"/>
                            <a:pt x="11542" y="6939"/>
                          </a:cubicBezTo>
                          <a:cubicBezTo>
                            <a:pt x="11876" y="6438"/>
                            <a:pt x="12209" y="5905"/>
                            <a:pt x="12376" y="5338"/>
                          </a:cubicBezTo>
                          <a:cubicBezTo>
                            <a:pt x="12443" y="5171"/>
                            <a:pt x="12476" y="5037"/>
                            <a:pt x="12510" y="4871"/>
                          </a:cubicBezTo>
                          <a:cubicBezTo>
                            <a:pt x="12543" y="4737"/>
                            <a:pt x="12610" y="4570"/>
                            <a:pt x="12610" y="4437"/>
                          </a:cubicBezTo>
                          <a:lnTo>
                            <a:pt x="12676" y="3970"/>
                          </a:lnTo>
                          <a:cubicBezTo>
                            <a:pt x="12710" y="3837"/>
                            <a:pt x="12710" y="3670"/>
                            <a:pt x="12710" y="3536"/>
                          </a:cubicBezTo>
                          <a:cubicBezTo>
                            <a:pt x="12710" y="2903"/>
                            <a:pt x="12643" y="2302"/>
                            <a:pt x="12476" y="1702"/>
                          </a:cubicBezTo>
                          <a:cubicBezTo>
                            <a:pt x="12343" y="1101"/>
                            <a:pt x="12109" y="568"/>
                            <a:pt x="11876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5" name="Google Shape;2435;p38"/>
                    <p:cNvSpPr/>
                    <p:nvPr/>
                  </p:nvSpPr>
                  <p:spPr>
                    <a:xfrm>
                      <a:off x="3460150" y="4408800"/>
                      <a:ext cx="14200" cy="467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68" h="1869" extrusionOk="0">
                          <a:moveTo>
                            <a:pt x="0" y="1"/>
                          </a:moveTo>
                          <a:cubicBezTo>
                            <a:pt x="67" y="168"/>
                            <a:pt x="134" y="301"/>
                            <a:pt x="200" y="434"/>
                          </a:cubicBezTo>
                          <a:cubicBezTo>
                            <a:pt x="267" y="601"/>
                            <a:pt x="300" y="768"/>
                            <a:pt x="300" y="901"/>
                          </a:cubicBezTo>
                          <a:cubicBezTo>
                            <a:pt x="367" y="1202"/>
                            <a:pt x="334" y="1535"/>
                            <a:pt x="267" y="1869"/>
                          </a:cubicBezTo>
                          <a:cubicBezTo>
                            <a:pt x="367" y="1735"/>
                            <a:pt x="467" y="1569"/>
                            <a:pt x="501" y="1402"/>
                          </a:cubicBezTo>
                          <a:cubicBezTo>
                            <a:pt x="534" y="1235"/>
                            <a:pt x="567" y="1068"/>
                            <a:pt x="534" y="868"/>
                          </a:cubicBezTo>
                          <a:cubicBezTo>
                            <a:pt x="501" y="701"/>
                            <a:pt x="434" y="535"/>
                            <a:pt x="334" y="368"/>
                          </a:cubicBezTo>
                          <a:cubicBezTo>
                            <a:pt x="267" y="234"/>
                            <a:pt x="134" y="101"/>
                            <a:pt x="0" y="1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6" name="Google Shape;2436;p38"/>
                    <p:cNvSpPr/>
                    <p:nvPr/>
                  </p:nvSpPr>
                  <p:spPr>
                    <a:xfrm>
                      <a:off x="3271675" y="4268700"/>
                      <a:ext cx="96750" cy="507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70" h="2028" extrusionOk="0">
                          <a:moveTo>
                            <a:pt x="3069" y="1"/>
                          </a:moveTo>
                          <a:lnTo>
                            <a:pt x="2869" y="401"/>
                          </a:lnTo>
                          <a:cubicBezTo>
                            <a:pt x="2802" y="568"/>
                            <a:pt x="2702" y="768"/>
                            <a:pt x="2636" y="935"/>
                          </a:cubicBezTo>
                          <a:cubicBezTo>
                            <a:pt x="2536" y="1102"/>
                            <a:pt x="2436" y="1268"/>
                            <a:pt x="2335" y="1435"/>
                          </a:cubicBezTo>
                          <a:cubicBezTo>
                            <a:pt x="2269" y="1502"/>
                            <a:pt x="2202" y="1602"/>
                            <a:pt x="2169" y="1635"/>
                          </a:cubicBezTo>
                          <a:cubicBezTo>
                            <a:pt x="2135" y="1669"/>
                            <a:pt x="2135" y="1669"/>
                            <a:pt x="2135" y="1669"/>
                          </a:cubicBezTo>
                          <a:lnTo>
                            <a:pt x="2102" y="1669"/>
                          </a:lnTo>
                          <a:cubicBezTo>
                            <a:pt x="2069" y="1669"/>
                            <a:pt x="2069" y="1669"/>
                            <a:pt x="2069" y="1635"/>
                          </a:cubicBezTo>
                          <a:cubicBezTo>
                            <a:pt x="1969" y="1535"/>
                            <a:pt x="1969" y="1302"/>
                            <a:pt x="2002" y="1135"/>
                          </a:cubicBezTo>
                          <a:lnTo>
                            <a:pt x="2035" y="501"/>
                          </a:lnTo>
                          <a:lnTo>
                            <a:pt x="1802" y="1068"/>
                          </a:lnTo>
                          <a:cubicBezTo>
                            <a:pt x="1735" y="1202"/>
                            <a:pt x="1668" y="1335"/>
                            <a:pt x="1602" y="1468"/>
                          </a:cubicBezTo>
                          <a:cubicBezTo>
                            <a:pt x="1535" y="1602"/>
                            <a:pt x="1468" y="1702"/>
                            <a:pt x="1368" y="1802"/>
                          </a:cubicBezTo>
                          <a:cubicBezTo>
                            <a:pt x="1335" y="1869"/>
                            <a:pt x="1268" y="1869"/>
                            <a:pt x="1268" y="1869"/>
                          </a:cubicBezTo>
                          <a:cubicBezTo>
                            <a:pt x="1268" y="1869"/>
                            <a:pt x="1235" y="1802"/>
                            <a:pt x="1201" y="1735"/>
                          </a:cubicBezTo>
                          <a:cubicBezTo>
                            <a:pt x="1168" y="1602"/>
                            <a:pt x="1168" y="1468"/>
                            <a:pt x="1168" y="1302"/>
                          </a:cubicBezTo>
                          <a:lnTo>
                            <a:pt x="1168" y="1235"/>
                          </a:lnTo>
                          <a:lnTo>
                            <a:pt x="1101" y="1268"/>
                          </a:lnTo>
                          <a:cubicBezTo>
                            <a:pt x="934" y="1302"/>
                            <a:pt x="734" y="1368"/>
                            <a:pt x="568" y="1402"/>
                          </a:cubicBezTo>
                          <a:cubicBezTo>
                            <a:pt x="367" y="1435"/>
                            <a:pt x="167" y="1468"/>
                            <a:pt x="0" y="1468"/>
                          </a:cubicBezTo>
                          <a:cubicBezTo>
                            <a:pt x="84" y="1485"/>
                            <a:pt x="176" y="1494"/>
                            <a:pt x="271" y="1494"/>
                          </a:cubicBezTo>
                          <a:cubicBezTo>
                            <a:pt x="367" y="1494"/>
                            <a:pt x="467" y="1485"/>
                            <a:pt x="568" y="1468"/>
                          </a:cubicBezTo>
                          <a:cubicBezTo>
                            <a:pt x="741" y="1468"/>
                            <a:pt x="889" y="1443"/>
                            <a:pt x="1056" y="1393"/>
                          </a:cubicBezTo>
                          <a:lnTo>
                            <a:pt x="1056" y="1393"/>
                          </a:lnTo>
                          <a:cubicBezTo>
                            <a:pt x="1035" y="1515"/>
                            <a:pt x="1039" y="1654"/>
                            <a:pt x="1068" y="1769"/>
                          </a:cubicBezTo>
                          <a:cubicBezTo>
                            <a:pt x="1101" y="1835"/>
                            <a:pt x="1101" y="1935"/>
                            <a:pt x="1201" y="2002"/>
                          </a:cubicBezTo>
                          <a:cubicBezTo>
                            <a:pt x="1235" y="2019"/>
                            <a:pt x="1268" y="2027"/>
                            <a:pt x="1297" y="2027"/>
                          </a:cubicBezTo>
                          <a:cubicBezTo>
                            <a:pt x="1326" y="2027"/>
                            <a:pt x="1351" y="2019"/>
                            <a:pt x="1368" y="2002"/>
                          </a:cubicBezTo>
                          <a:cubicBezTo>
                            <a:pt x="1435" y="2002"/>
                            <a:pt x="1468" y="1969"/>
                            <a:pt x="1502" y="1935"/>
                          </a:cubicBezTo>
                          <a:cubicBezTo>
                            <a:pt x="1602" y="1835"/>
                            <a:pt x="1702" y="1702"/>
                            <a:pt x="1768" y="1569"/>
                          </a:cubicBezTo>
                          <a:cubicBezTo>
                            <a:pt x="1776" y="1554"/>
                            <a:pt x="1783" y="1539"/>
                            <a:pt x="1791" y="1524"/>
                          </a:cubicBezTo>
                          <a:lnTo>
                            <a:pt x="1791" y="1524"/>
                          </a:lnTo>
                          <a:cubicBezTo>
                            <a:pt x="1807" y="1606"/>
                            <a:pt x="1820" y="1696"/>
                            <a:pt x="1868" y="1769"/>
                          </a:cubicBezTo>
                          <a:cubicBezTo>
                            <a:pt x="1902" y="1835"/>
                            <a:pt x="2002" y="1902"/>
                            <a:pt x="2069" y="1902"/>
                          </a:cubicBezTo>
                          <a:cubicBezTo>
                            <a:pt x="2102" y="1902"/>
                            <a:pt x="2169" y="1902"/>
                            <a:pt x="2202" y="1869"/>
                          </a:cubicBezTo>
                          <a:cubicBezTo>
                            <a:pt x="2235" y="1869"/>
                            <a:pt x="2269" y="1835"/>
                            <a:pt x="2302" y="1835"/>
                          </a:cubicBezTo>
                          <a:cubicBezTo>
                            <a:pt x="2369" y="1735"/>
                            <a:pt x="2436" y="1669"/>
                            <a:pt x="2502" y="1569"/>
                          </a:cubicBezTo>
                          <a:cubicBezTo>
                            <a:pt x="2674" y="1299"/>
                            <a:pt x="2810" y="1029"/>
                            <a:pt x="2922" y="759"/>
                          </a:cubicBezTo>
                          <a:lnTo>
                            <a:pt x="2922" y="759"/>
                          </a:lnTo>
                          <a:cubicBezTo>
                            <a:pt x="2951" y="851"/>
                            <a:pt x="2990" y="943"/>
                            <a:pt x="3036" y="1035"/>
                          </a:cubicBezTo>
                          <a:cubicBezTo>
                            <a:pt x="3103" y="1102"/>
                            <a:pt x="3203" y="1168"/>
                            <a:pt x="3303" y="1202"/>
                          </a:cubicBezTo>
                          <a:cubicBezTo>
                            <a:pt x="3336" y="1218"/>
                            <a:pt x="3370" y="1227"/>
                            <a:pt x="3403" y="1227"/>
                          </a:cubicBezTo>
                          <a:cubicBezTo>
                            <a:pt x="3436" y="1227"/>
                            <a:pt x="3470" y="1218"/>
                            <a:pt x="3503" y="1202"/>
                          </a:cubicBezTo>
                          <a:cubicBezTo>
                            <a:pt x="3570" y="1202"/>
                            <a:pt x="3603" y="1168"/>
                            <a:pt x="3636" y="1102"/>
                          </a:cubicBezTo>
                          <a:cubicBezTo>
                            <a:pt x="3770" y="935"/>
                            <a:pt x="3803" y="735"/>
                            <a:pt x="3803" y="568"/>
                          </a:cubicBezTo>
                          <a:cubicBezTo>
                            <a:pt x="3837" y="368"/>
                            <a:pt x="3870" y="168"/>
                            <a:pt x="3837" y="1"/>
                          </a:cubicBezTo>
                          <a:lnTo>
                            <a:pt x="3837" y="1"/>
                          </a:lnTo>
                          <a:cubicBezTo>
                            <a:pt x="3837" y="168"/>
                            <a:pt x="3803" y="368"/>
                            <a:pt x="3736" y="534"/>
                          </a:cubicBezTo>
                          <a:cubicBezTo>
                            <a:pt x="3703" y="735"/>
                            <a:pt x="3636" y="901"/>
                            <a:pt x="3536" y="1035"/>
                          </a:cubicBezTo>
                          <a:cubicBezTo>
                            <a:pt x="3497" y="1074"/>
                            <a:pt x="3470" y="1090"/>
                            <a:pt x="3440" y="1090"/>
                          </a:cubicBezTo>
                          <a:cubicBezTo>
                            <a:pt x="3419" y="1090"/>
                            <a:pt x="3397" y="1082"/>
                            <a:pt x="3370" y="1068"/>
                          </a:cubicBezTo>
                          <a:cubicBezTo>
                            <a:pt x="3303" y="1035"/>
                            <a:pt x="3236" y="1001"/>
                            <a:pt x="3203" y="935"/>
                          </a:cubicBezTo>
                          <a:cubicBezTo>
                            <a:pt x="3103" y="801"/>
                            <a:pt x="3069" y="601"/>
                            <a:pt x="3069" y="434"/>
                          </a:cubicBezTo>
                          <a:lnTo>
                            <a:pt x="3069" y="1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7" name="Google Shape;2437;p38"/>
                    <p:cNvSpPr/>
                    <p:nvPr/>
                  </p:nvSpPr>
                  <p:spPr>
                    <a:xfrm>
                      <a:off x="2698775" y="3668900"/>
                      <a:ext cx="63400" cy="800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36" h="3203" extrusionOk="0">
                          <a:moveTo>
                            <a:pt x="1126" y="0"/>
                          </a:moveTo>
                          <a:cubicBezTo>
                            <a:pt x="1095" y="0"/>
                            <a:pt x="1065" y="3"/>
                            <a:pt x="1034" y="9"/>
                          </a:cubicBezTo>
                          <a:cubicBezTo>
                            <a:pt x="834" y="76"/>
                            <a:pt x="701" y="242"/>
                            <a:pt x="701" y="409"/>
                          </a:cubicBezTo>
                          <a:cubicBezTo>
                            <a:pt x="701" y="609"/>
                            <a:pt x="767" y="743"/>
                            <a:pt x="834" y="876"/>
                          </a:cubicBezTo>
                          <a:cubicBezTo>
                            <a:pt x="952" y="1089"/>
                            <a:pt x="1104" y="1251"/>
                            <a:pt x="1265" y="1411"/>
                          </a:cubicBezTo>
                          <a:lnTo>
                            <a:pt x="1265" y="1411"/>
                          </a:lnTo>
                          <a:cubicBezTo>
                            <a:pt x="1088" y="1414"/>
                            <a:pt x="911" y="1421"/>
                            <a:pt x="734" y="1443"/>
                          </a:cubicBezTo>
                          <a:cubicBezTo>
                            <a:pt x="601" y="1477"/>
                            <a:pt x="467" y="1477"/>
                            <a:pt x="334" y="1543"/>
                          </a:cubicBezTo>
                          <a:cubicBezTo>
                            <a:pt x="267" y="1543"/>
                            <a:pt x="200" y="1577"/>
                            <a:pt x="134" y="1643"/>
                          </a:cubicBezTo>
                          <a:cubicBezTo>
                            <a:pt x="100" y="1677"/>
                            <a:pt x="67" y="1710"/>
                            <a:pt x="33" y="1777"/>
                          </a:cubicBezTo>
                          <a:cubicBezTo>
                            <a:pt x="33" y="1810"/>
                            <a:pt x="0" y="1877"/>
                            <a:pt x="33" y="1944"/>
                          </a:cubicBezTo>
                          <a:cubicBezTo>
                            <a:pt x="100" y="2077"/>
                            <a:pt x="200" y="2077"/>
                            <a:pt x="267" y="2110"/>
                          </a:cubicBezTo>
                          <a:cubicBezTo>
                            <a:pt x="334" y="2144"/>
                            <a:pt x="400" y="2144"/>
                            <a:pt x="467" y="2144"/>
                          </a:cubicBezTo>
                          <a:cubicBezTo>
                            <a:pt x="601" y="2177"/>
                            <a:pt x="734" y="2177"/>
                            <a:pt x="867" y="2177"/>
                          </a:cubicBezTo>
                          <a:cubicBezTo>
                            <a:pt x="944" y="2177"/>
                            <a:pt x="1020" y="2177"/>
                            <a:pt x="1096" y="2176"/>
                          </a:cubicBezTo>
                          <a:lnTo>
                            <a:pt x="1096" y="2176"/>
                          </a:lnTo>
                          <a:cubicBezTo>
                            <a:pt x="1029" y="2208"/>
                            <a:pt x="964" y="2241"/>
                            <a:pt x="901" y="2277"/>
                          </a:cubicBezTo>
                          <a:cubicBezTo>
                            <a:pt x="801" y="2344"/>
                            <a:pt x="701" y="2411"/>
                            <a:pt x="567" y="2511"/>
                          </a:cubicBezTo>
                          <a:cubicBezTo>
                            <a:pt x="467" y="2577"/>
                            <a:pt x="367" y="2678"/>
                            <a:pt x="334" y="2844"/>
                          </a:cubicBezTo>
                          <a:cubicBezTo>
                            <a:pt x="334" y="3011"/>
                            <a:pt x="467" y="3145"/>
                            <a:pt x="601" y="3178"/>
                          </a:cubicBezTo>
                          <a:cubicBezTo>
                            <a:pt x="667" y="3195"/>
                            <a:pt x="734" y="3203"/>
                            <a:pt x="801" y="3203"/>
                          </a:cubicBezTo>
                          <a:cubicBezTo>
                            <a:pt x="867" y="3203"/>
                            <a:pt x="934" y="3195"/>
                            <a:pt x="1001" y="3178"/>
                          </a:cubicBezTo>
                          <a:cubicBezTo>
                            <a:pt x="1268" y="3145"/>
                            <a:pt x="1501" y="3044"/>
                            <a:pt x="1735" y="2911"/>
                          </a:cubicBezTo>
                          <a:lnTo>
                            <a:pt x="1735" y="2911"/>
                          </a:lnTo>
                          <a:cubicBezTo>
                            <a:pt x="1501" y="3011"/>
                            <a:pt x="1234" y="3078"/>
                            <a:pt x="1001" y="3111"/>
                          </a:cubicBezTo>
                          <a:cubicBezTo>
                            <a:pt x="867" y="3111"/>
                            <a:pt x="734" y="3111"/>
                            <a:pt x="634" y="3078"/>
                          </a:cubicBezTo>
                          <a:cubicBezTo>
                            <a:pt x="567" y="3078"/>
                            <a:pt x="534" y="3044"/>
                            <a:pt x="500" y="3011"/>
                          </a:cubicBezTo>
                          <a:cubicBezTo>
                            <a:pt x="467" y="2944"/>
                            <a:pt x="434" y="2911"/>
                            <a:pt x="467" y="2844"/>
                          </a:cubicBezTo>
                          <a:cubicBezTo>
                            <a:pt x="467" y="2778"/>
                            <a:pt x="567" y="2678"/>
                            <a:pt x="667" y="2611"/>
                          </a:cubicBezTo>
                          <a:cubicBezTo>
                            <a:pt x="767" y="2544"/>
                            <a:pt x="867" y="2477"/>
                            <a:pt x="1001" y="2411"/>
                          </a:cubicBezTo>
                          <a:cubicBezTo>
                            <a:pt x="1234" y="2311"/>
                            <a:pt x="1468" y="2244"/>
                            <a:pt x="1701" y="2144"/>
                          </a:cubicBezTo>
                          <a:lnTo>
                            <a:pt x="2402" y="1910"/>
                          </a:lnTo>
                          <a:lnTo>
                            <a:pt x="1668" y="1977"/>
                          </a:lnTo>
                          <a:lnTo>
                            <a:pt x="901" y="1977"/>
                          </a:lnTo>
                          <a:cubicBezTo>
                            <a:pt x="767" y="1977"/>
                            <a:pt x="634" y="1977"/>
                            <a:pt x="500" y="1944"/>
                          </a:cubicBezTo>
                          <a:cubicBezTo>
                            <a:pt x="434" y="1944"/>
                            <a:pt x="400" y="1910"/>
                            <a:pt x="334" y="1910"/>
                          </a:cubicBezTo>
                          <a:cubicBezTo>
                            <a:pt x="306" y="1910"/>
                            <a:pt x="256" y="1865"/>
                            <a:pt x="239" y="1849"/>
                          </a:cubicBezTo>
                          <a:lnTo>
                            <a:pt x="239" y="1849"/>
                          </a:lnTo>
                          <a:cubicBezTo>
                            <a:pt x="244" y="1840"/>
                            <a:pt x="252" y="1825"/>
                            <a:pt x="267" y="1810"/>
                          </a:cubicBezTo>
                          <a:cubicBezTo>
                            <a:pt x="300" y="1777"/>
                            <a:pt x="367" y="1744"/>
                            <a:pt x="400" y="1744"/>
                          </a:cubicBezTo>
                          <a:cubicBezTo>
                            <a:pt x="500" y="1710"/>
                            <a:pt x="634" y="1677"/>
                            <a:pt x="767" y="1643"/>
                          </a:cubicBezTo>
                          <a:cubicBezTo>
                            <a:pt x="1001" y="1610"/>
                            <a:pt x="1268" y="1610"/>
                            <a:pt x="1535" y="1610"/>
                          </a:cubicBezTo>
                          <a:lnTo>
                            <a:pt x="1801" y="1643"/>
                          </a:lnTo>
                          <a:lnTo>
                            <a:pt x="1601" y="1443"/>
                          </a:lnTo>
                          <a:cubicBezTo>
                            <a:pt x="1368" y="1277"/>
                            <a:pt x="1168" y="1043"/>
                            <a:pt x="1001" y="810"/>
                          </a:cubicBezTo>
                          <a:cubicBezTo>
                            <a:pt x="934" y="676"/>
                            <a:pt x="867" y="543"/>
                            <a:pt x="867" y="443"/>
                          </a:cubicBezTo>
                          <a:cubicBezTo>
                            <a:pt x="867" y="309"/>
                            <a:pt x="934" y="209"/>
                            <a:pt x="1068" y="142"/>
                          </a:cubicBezTo>
                          <a:cubicBezTo>
                            <a:pt x="1087" y="136"/>
                            <a:pt x="1108" y="133"/>
                            <a:pt x="1131" y="133"/>
                          </a:cubicBezTo>
                          <a:cubicBezTo>
                            <a:pt x="1230" y="133"/>
                            <a:pt x="1360" y="182"/>
                            <a:pt x="1468" y="209"/>
                          </a:cubicBezTo>
                          <a:cubicBezTo>
                            <a:pt x="1601" y="276"/>
                            <a:pt x="1735" y="343"/>
                            <a:pt x="1835" y="443"/>
                          </a:cubicBezTo>
                          <a:cubicBezTo>
                            <a:pt x="2102" y="609"/>
                            <a:pt x="2335" y="810"/>
                            <a:pt x="2535" y="1043"/>
                          </a:cubicBezTo>
                          <a:cubicBezTo>
                            <a:pt x="2335" y="810"/>
                            <a:pt x="2135" y="576"/>
                            <a:pt x="1901" y="376"/>
                          </a:cubicBezTo>
                          <a:cubicBezTo>
                            <a:pt x="1768" y="276"/>
                            <a:pt x="1635" y="176"/>
                            <a:pt x="1501" y="109"/>
                          </a:cubicBezTo>
                          <a:cubicBezTo>
                            <a:pt x="1392" y="55"/>
                            <a:pt x="1261" y="0"/>
                            <a:pt x="1126" y="0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438" name="Google Shape;2438;p38"/>
                    <p:cNvSpPr/>
                    <p:nvPr/>
                  </p:nvSpPr>
                  <p:spPr>
                    <a:xfrm>
                      <a:off x="2812175" y="3288850"/>
                      <a:ext cx="49225" cy="123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69" h="4937" extrusionOk="0">
                          <a:moveTo>
                            <a:pt x="368" y="0"/>
                          </a:moveTo>
                          <a:lnTo>
                            <a:pt x="301" y="500"/>
                          </a:lnTo>
                          <a:cubicBezTo>
                            <a:pt x="201" y="1234"/>
                            <a:pt x="101" y="1968"/>
                            <a:pt x="67" y="2702"/>
                          </a:cubicBezTo>
                          <a:cubicBezTo>
                            <a:pt x="34" y="3069"/>
                            <a:pt x="1" y="3436"/>
                            <a:pt x="1" y="3803"/>
                          </a:cubicBezTo>
                          <a:cubicBezTo>
                            <a:pt x="1" y="4170"/>
                            <a:pt x="1" y="4570"/>
                            <a:pt x="34" y="4937"/>
                          </a:cubicBezTo>
                          <a:cubicBezTo>
                            <a:pt x="67" y="4537"/>
                            <a:pt x="67" y="4170"/>
                            <a:pt x="101" y="3803"/>
                          </a:cubicBezTo>
                          <a:cubicBezTo>
                            <a:pt x="134" y="3436"/>
                            <a:pt x="167" y="3069"/>
                            <a:pt x="234" y="2702"/>
                          </a:cubicBezTo>
                          <a:cubicBezTo>
                            <a:pt x="287" y="2120"/>
                            <a:pt x="361" y="1560"/>
                            <a:pt x="439" y="987"/>
                          </a:cubicBezTo>
                          <a:lnTo>
                            <a:pt x="439" y="987"/>
                          </a:lnTo>
                          <a:cubicBezTo>
                            <a:pt x="511" y="1203"/>
                            <a:pt x="589" y="1419"/>
                            <a:pt x="668" y="1635"/>
                          </a:cubicBezTo>
                          <a:cubicBezTo>
                            <a:pt x="801" y="2001"/>
                            <a:pt x="935" y="2368"/>
                            <a:pt x="1068" y="2702"/>
                          </a:cubicBezTo>
                          <a:lnTo>
                            <a:pt x="1502" y="3769"/>
                          </a:lnTo>
                          <a:cubicBezTo>
                            <a:pt x="1669" y="4136"/>
                            <a:pt x="1802" y="4503"/>
                            <a:pt x="1969" y="4837"/>
                          </a:cubicBezTo>
                          <a:cubicBezTo>
                            <a:pt x="1869" y="4470"/>
                            <a:pt x="1735" y="4103"/>
                            <a:pt x="1602" y="3736"/>
                          </a:cubicBezTo>
                          <a:lnTo>
                            <a:pt x="1235" y="2669"/>
                          </a:lnTo>
                          <a:lnTo>
                            <a:pt x="868" y="1568"/>
                          </a:lnTo>
                          <a:cubicBezTo>
                            <a:pt x="735" y="1201"/>
                            <a:pt x="601" y="834"/>
                            <a:pt x="501" y="500"/>
                          </a:cubicBezTo>
                          <a:lnTo>
                            <a:pt x="368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  <p:cxnSp>
                <p:nvCxnSpPr>
                  <p:cNvPr id="2439" name="Google Shape;2439;p38"/>
                  <p:cNvCxnSpPr/>
                  <p:nvPr/>
                </p:nvCxnSpPr>
                <p:spPr>
                  <a:xfrm rot="-5400000" flipH="1">
                    <a:off x="1505525" y="3446325"/>
                    <a:ext cx="165000" cy="165000"/>
                  </a:xfrm>
                  <a:prstGeom prst="curvedConnector3">
                    <a:avLst>
                      <a:gd name="adj1" fmla="val 50000"/>
                    </a:avLst>
                  </a:pr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440" name="Google Shape;2440;p38"/>
                  <p:cNvSpPr/>
                  <p:nvPr/>
                </p:nvSpPr>
                <p:spPr>
                  <a:xfrm>
                    <a:off x="1489475" y="3433175"/>
                    <a:ext cx="25000" cy="35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0" h="1428" extrusionOk="0">
                        <a:moveTo>
                          <a:pt x="1000" y="571"/>
                        </a:moveTo>
                        <a:lnTo>
                          <a:pt x="333" y="1428"/>
                        </a:lnTo>
                        <a:lnTo>
                          <a:pt x="0" y="285"/>
                        </a:lnTo>
                        <a:lnTo>
                          <a:pt x="857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</p:grpSp>
            <p:sp>
              <p:nvSpPr>
                <p:cNvPr id="2441" name="Google Shape;2441;p38"/>
                <p:cNvSpPr/>
                <p:nvPr/>
              </p:nvSpPr>
              <p:spPr>
                <a:xfrm>
                  <a:off x="1787125" y="3371250"/>
                  <a:ext cx="188734" cy="2613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82" h="9192" extrusionOk="0">
                      <a:moveTo>
                        <a:pt x="0" y="9192"/>
                      </a:moveTo>
                      <a:cubicBezTo>
                        <a:pt x="1123" y="8402"/>
                        <a:pt x="5425" y="5985"/>
                        <a:pt x="6739" y="4453"/>
                      </a:cubicBezTo>
                      <a:cubicBezTo>
                        <a:pt x="8053" y="2921"/>
                        <a:pt x="7692" y="742"/>
                        <a:pt x="7882" y="0"/>
                      </a:cubicBezTo>
                    </a:path>
                  </a:pathLst>
                </a:custGeom>
                <a:noFill/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grpSp>
              <p:nvGrpSpPr>
                <p:cNvPr id="2442" name="Google Shape;2442;p38"/>
                <p:cNvGrpSpPr/>
                <p:nvPr/>
              </p:nvGrpSpPr>
              <p:grpSpPr>
                <a:xfrm>
                  <a:off x="2347099" y="3810918"/>
                  <a:ext cx="346443" cy="256235"/>
                  <a:chOff x="2389237" y="3804675"/>
                  <a:chExt cx="304352" cy="277822"/>
                </a:xfrm>
              </p:grpSpPr>
              <p:sp>
                <p:nvSpPr>
                  <p:cNvPr id="2443" name="Google Shape;2443;p38"/>
                  <p:cNvSpPr/>
                  <p:nvPr/>
                </p:nvSpPr>
                <p:spPr>
                  <a:xfrm rot="1685308">
                    <a:off x="2554904" y="3873120"/>
                    <a:ext cx="118452" cy="950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640" h="7211" extrusionOk="0">
                        <a:moveTo>
                          <a:pt x="567" y="0"/>
                        </a:moveTo>
                        <a:cubicBezTo>
                          <a:pt x="0" y="34"/>
                          <a:pt x="467" y="868"/>
                          <a:pt x="834" y="1368"/>
                        </a:cubicBezTo>
                        <a:cubicBezTo>
                          <a:pt x="1568" y="2369"/>
                          <a:pt x="2435" y="3236"/>
                          <a:pt x="3369" y="4037"/>
                        </a:cubicBezTo>
                        <a:cubicBezTo>
                          <a:pt x="3785" y="4422"/>
                          <a:pt x="6946" y="7211"/>
                          <a:pt x="8109" y="7211"/>
                        </a:cubicBezTo>
                        <a:cubicBezTo>
                          <a:pt x="8253" y="7211"/>
                          <a:pt x="8366" y="7168"/>
                          <a:pt x="8440" y="7072"/>
                        </a:cubicBezTo>
                        <a:cubicBezTo>
                          <a:pt x="8440" y="7039"/>
                          <a:pt x="8473" y="7005"/>
                          <a:pt x="8473" y="6939"/>
                        </a:cubicBezTo>
                        <a:cubicBezTo>
                          <a:pt x="8640" y="6405"/>
                          <a:pt x="7739" y="5471"/>
                          <a:pt x="7072" y="4804"/>
                        </a:cubicBezTo>
                        <a:lnTo>
                          <a:pt x="6939" y="4937"/>
                        </a:lnTo>
                        <a:cubicBezTo>
                          <a:pt x="6939" y="4937"/>
                          <a:pt x="3970" y="4070"/>
                          <a:pt x="2636" y="1568"/>
                        </a:cubicBezTo>
                        <a:cubicBezTo>
                          <a:pt x="2702" y="1468"/>
                          <a:pt x="2802" y="1368"/>
                          <a:pt x="2869" y="1268"/>
                        </a:cubicBezTo>
                        <a:cubicBezTo>
                          <a:pt x="2202" y="734"/>
                          <a:pt x="1568" y="234"/>
                          <a:pt x="1101" y="100"/>
                        </a:cubicBezTo>
                        <a:cubicBezTo>
                          <a:pt x="934" y="34"/>
                          <a:pt x="801" y="0"/>
                          <a:pt x="701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4" name="Google Shape;2444;p38"/>
                  <p:cNvSpPr/>
                  <p:nvPr/>
                </p:nvSpPr>
                <p:spPr>
                  <a:xfrm rot="1685308">
                    <a:off x="2430282" y="3841470"/>
                    <a:ext cx="222262" cy="2042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12" h="15500" extrusionOk="0">
                        <a:moveTo>
                          <a:pt x="7883" y="0"/>
                        </a:moveTo>
                        <a:cubicBezTo>
                          <a:pt x="6210" y="0"/>
                          <a:pt x="4478" y="914"/>
                          <a:pt x="3069" y="1602"/>
                        </a:cubicBezTo>
                        <a:cubicBezTo>
                          <a:pt x="2235" y="2036"/>
                          <a:pt x="967" y="2470"/>
                          <a:pt x="467" y="3337"/>
                        </a:cubicBezTo>
                        <a:cubicBezTo>
                          <a:pt x="0" y="4138"/>
                          <a:pt x="500" y="4938"/>
                          <a:pt x="967" y="5605"/>
                        </a:cubicBezTo>
                        <a:cubicBezTo>
                          <a:pt x="3536" y="9308"/>
                          <a:pt x="7139" y="12877"/>
                          <a:pt x="11342" y="14678"/>
                        </a:cubicBezTo>
                        <a:cubicBezTo>
                          <a:pt x="12057" y="14977"/>
                          <a:pt x="12951" y="15500"/>
                          <a:pt x="13669" y="15500"/>
                        </a:cubicBezTo>
                        <a:cubicBezTo>
                          <a:pt x="14155" y="15500"/>
                          <a:pt x="14562" y="15259"/>
                          <a:pt x="14777" y="14545"/>
                        </a:cubicBezTo>
                        <a:cubicBezTo>
                          <a:pt x="15011" y="13711"/>
                          <a:pt x="15278" y="12911"/>
                          <a:pt x="15444" y="12110"/>
                        </a:cubicBezTo>
                        <a:cubicBezTo>
                          <a:pt x="15811" y="10475"/>
                          <a:pt x="16212" y="8641"/>
                          <a:pt x="15878" y="6940"/>
                        </a:cubicBezTo>
                        <a:lnTo>
                          <a:pt x="15878" y="6940"/>
                        </a:lnTo>
                        <a:cubicBezTo>
                          <a:pt x="15878" y="7006"/>
                          <a:pt x="15845" y="7040"/>
                          <a:pt x="15845" y="7073"/>
                        </a:cubicBezTo>
                        <a:cubicBezTo>
                          <a:pt x="15771" y="7169"/>
                          <a:pt x="15658" y="7212"/>
                          <a:pt x="15513" y="7212"/>
                        </a:cubicBezTo>
                        <a:cubicBezTo>
                          <a:pt x="14351" y="7212"/>
                          <a:pt x="11190" y="4427"/>
                          <a:pt x="10774" y="4071"/>
                        </a:cubicBezTo>
                        <a:cubicBezTo>
                          <a:pt x="9840" y="3237"/>
                          <a:pt x="8973" y="2370"/>
                          <a:pt x="8239" y="1369"/>
                        </a:cubicBezTo>
                        <a:cubicBezTo>
                          <a:pt x="7872" y="869"/>
                          <a:pt x="7405" y="35"/>
                          <a:pt x="7972" y="1"/>
                        </a:cubicBezTo>
                        <a:cubicBezTo>
                          <a:pt x="7943" y="1"/>
                          <a:pt x="7913" y="0"/>
                          <a:pt x="7883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5" name="Google Shape;2445;p38"/>
                  <p:cNvSpPr/>
                  <p:nvPr/>
                </p:nvSpPr>
                <p:spPr>
                  <a:xfrm rot="1685308">
                    <a:off x="2482253" y="3824388"/>
                    <a:ext cx="93761" cy="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39" h="3633" extrusionOk="0">
                        <a:moveTo>
                          <a:pt x="6747" y="0"/>
                        </a:moveTo>
                        <a:cubicBezTo>
                          <a:pt x="6582" y="0"/>
                          <a:pt x="6218" y="84"/>
                          <a:pt x="5671" y="188"/>
                        </a:cubicBezTo>
                        <a:cubicBezTo>
                          <a:pt x="5004" y="355"/>
                          <a:pt x="4037" y="588"/>
                          <a:pt x="3003" y="1022"/>
                        </a:cubicBezTo>
                        <a:cubicBezTo>
                          <a:pt x="2002" y="1456"/>
                          <a:pt x="1135" y="2023"/>
                          <a:pt x="634" y="2590"/>
                        </a:cubicBezTo>
                        <a:cubicBezTo>
                          <a:pt x="134" y="3157"/>
                          <a:pt x="1" y="3624"/>
                          <a:pt x="67" y="3624"/>
                        </a:cubicBezTo>
                        <a:cubicBezTo>
                          <a:pt x="76" y="3630"/>
                          <a:pt x="86" y="3632"/>
                          <a:pt x="97" y="3632"/>
                        </a:cubicBezTo>
                        <a:cubicBezTo>
                          <a:pt x="215" y="3632"/>
                          <a:pt x="477" y="3320"/>
                          <a:pt x="935" y="2923"/>
                        </a:cubicBezTo>
                        <a:cubicBezTo>
                          <a:pt x="1468" y="2490"/>
                          <a:pt x="2302" y="2023"/>
                          <a:pt x="3270" y="1622"/>
                        </a:cubicBezTo>
                        <a:cubicBezTo>
                          <a:pt x="4237" y="1189"/>
                          <a:pt x="5171" y="889"/>
                          <a:pt x="5805" y="622"/>
                        </a:cubicBezTo>
                        <a:cubicBezTo>
                          <a:pt x="6138" y="488"/>
                          <a:pt x="6405" y="355"/>
                          <a:pt x="6605" y="255"/>
                        </a:cubicBezTo>
                        <a:cubicBezTo>
                          <a:pt x="6772" y="155"/>
                          <a:pt x="6839" y="55"/>
                          <a:pt x="6839" y="21"/>
                        </a:cubicBezTo>
                        <a:cubicBezTo>
                          <a:pt x="6824" y="7"/>
                          <a:pt x="6794" y="0"/>
                          <a:pt x="6747" y="0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6" name="Google Shape;2446;p38"/>
                  <p:cNvSpPr/>
                  <p:nvPr/>
                </p:nvSpPr>
                <p:spPr>
                  <a:xfrm rot="1685308">
                    <a:off x="2586165" y="3975438"/>
                    <a:ext cx="29284" cy="1042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36" h="7915" extrusionOk="0">
                        <a:moveTo>
                          <a:pt x="1935" y="1"/>
                        </a:moveTo>
                        <a:cubicBezTo>
                          <a:pt x="1869" y="1"/>
                          <a:pt x="1802" y="468"/>
                          <a:pt x="1669" y="1201"/>
                        </a:cubicBezTo>
                        <a:cubicBezTo>
                          <a:pt x="1569" y="1935"/>
                          <a:pt x="1368" y="2936"/>
                          <a:pt x="1135" y="4003"/>
                        </a:cubicBezTo>
                        <a:cubicBezTo>
                          <a:pt x="901" y="5104"/>
                          <a:pt x="668" y="6072"/>
                          <a:pt x="434" y="6772"/>
                        </a:cubicBezTo>
                        <a:cubicBezTo>
                          <a:pt x="234" y="7473"/>
                          <a:pt x="1" y="7873"/>
                          <a:pt x="67" y="7906"/>
                        </a:cubicBezTo>
                        <a:cubicBezTo>
                          <a:pt x="73" y="7912"/>
                          <a:pt x="81" y="7915"/>
                          <a:pt x="91" y="7915"/>
                        </a:cubicBezTo>
                        <a:cubicBezTo>
                          <a:pt x="137" y="7915"/>
                          <a:pt x="230" y="7850"/>
                          <a:pt x="368" y="7739"/>
                        </a:cubicBezTo>
                        <a:cubicBezTo>
                          <a:pt x="501" y="7573"/>
                          <a:pt x="668" y="7306"/>
                          <a:pt x="835" y="6972"/>
                        </a:cubicBezTo>
                        <a:cubicBezTo>
                          <a:pt x="1202" y="6272"/>
                          <a:pt x="1535" y="5271"/>
                          <a:pt x="1769" y="4137"/>
                        </a:cubicBezTo>
                        <a:cubicBezTo>
                          <a:pt x="2002" y="3036"/>
                          <a:pt x="2102" y="2002"/>
                          <a:pt x="2102" y="1235"/>
                        </a:cubicBezTo>
                        <a:cubicBezTo>
                          <a:pt x="2136" y="468"/>
                          <a:pt x="2036" y="1"/>
                          <a:pt x="1935" y="1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7" name="Google Shape;2447;p38"/>
                  <p:cNvSpPr/>
                  <p:nvPr/>
                </p:nvSpPr>
                <p:spPr>
                  <a:xfrm rot="1685308">
                    <a:off x="2554516" y="3872611"/>
                    <a:ext cx="113873" cy="9427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06" h="7155" extrusionOk="0">
                        <a:moveTo>
                          <a:pt x="75" y="1"/>
                        </a:moveTo>
                        <a:cubicBezTo>
                          <a:pt x="72" y="1"/>
                          <a:pt x="69" y="1"/>
                          <a:pt x="67" y="2"/>
                        </a:cubicBezTo>
                        <a:cubicBezTo>
                          <a:pt x="0" y="2"/>
                          <a:pt x="67" y="703"/>
                          <a:pt x="600" y="1603"/>
                        </a:cubicBezTo>
                        <a:cubicBezTo>
                          <a:pt x="1134" y="2504"/>
                          <a:pt x="2068" y="3605"/>
                          <a:pt x="3269" y="4605"/>
                        </a:cubicBezTo>
                        <a:cubicBezTo>
                          <a:pt x="4470" y="5606"/>
                          <a:pt x="5704" y="6340"/>
                          <a:pt x="6638" y="6774"/>
                        </a:cubicBezTo>
                        <a:cubicBezTo>
                          <a:pt x="6905" y="6874"/>
                          <a:pt x="7105" y="6940"/>
                          <a:pt x="7305" y="7007"/>
                        </a:cubicBezTo>
                        <a:cubicBezTo>
                          <a:pt x="7505" y="7074"/>
                          <a:pt x="7672" y="7107"/>
                          <a:pt x="7839" y="7140"/>
                        </a:cubicBezTo>
                        <a:cubicBezTo>
                          <a:pt x="7927" y="7150"/>
                          <a:pt x="8003" y="7154"/>
                          <a:pt x="8068" y="7154"/>
                        </a:cubicBezTo>
                        <a:cubicBezTo>
                          <a:pt x="8223" y="7154"/>
                          <a:pt x="8306" y="7131"/>
                          <a:pt x="8306" y="7107"/>
                        </a:cubicBezTo>
                        <a:cubicBezTo>
                          <a:pt x="8306" y="7074"/>
                          <a:pt x="8173" y="6974"/>
                          <a:pt x="7906" y="6907"/>
                        </a:cubicBezTo>
                        <a:cubicBezTo>
                          <a:pt x="7772" y="6840"/>
                          <a:pt x="7639" y="6774"/>
                          <a:pt x="7439" y="6673"/>
                        </a:cubicBezTo>
                        <a:cubicBezTo>
                          <a:pt x="7272" y="6573"/>
                          <a:pt x="7072" y="6473"/>
                          <a:pt x="6872" y="6373"/>
                        </a:cubicBezTo>
                        <a:cubicBezTo>
                          <a:pt x="6004" y="5873"/>
                          <a:pt x="4870" y="5106"/>
                          <a:pt x="3703" y="4105"/>
                        </a:cubicBezTo>
                        <a:cubicBezTo>
                          <a:pt x="2535" y="3138"/>
                          <a:pt x="1568" y="2137"/>
                          <a:pt x="1001" y="1336"/>
                        </a:cubicBezTo>
                        <a:cubicBezTo>
                          <a:pt x="384" y="589"/>
                          <a:pt x="178" y="1"/>
                          <a:pt x="75" y="1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2448" name="Google Shape;2448;p38"/>
                <p:cNvSpPr/>
                <p:nvPr/>
              </p:nvSpPr>
              <p:spPr>
                <a:xfrm rot="-4543790" flipH="1">
                  <a:off x="2538291" y="3870937"/>
                  <a:ext cx="129603" cy="938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40" h="7211" extrusionOk="0">
                      <a:moveTo>
                        <a:pt x="567" y="0"/>
                      </a:moveTo>
                      <a:cubicBezTo>
                        <a:pt x="0" y="34"/>
                        <a:pt x="467" y="868"/>
                        <a:pt x="834" y="1368"/>
                      </a:cubicBezTo>
                      <a:cubicBezTo>
                        <a:pt x="1568" y="2369"/>
                        <a:pt x="2435" y="3236"/>
                        <a:pt x="3369" y="4037"/>
                      </a:cubicBezTo>
                      <a:cubicBezTo>
                        <a:pt x="3785" y="4422"/>
                        <a:pt x="6946" y="7211"/>
                        <a:pt x="8109" y="7211"/>
                      </a:cubicBezTo>
                      <a:cubicBezTo>
                        <a:pt x="8253" y="7211"/>
                        <a:pt x="8366" y="7168"/>
                        <a:pt x="8440" y="7072"/>
                      </a:cubicBezTo>
                      <a:cubicBezTo>
                        <a:pt x="8440" y="7039"/>
                        <a:pt x="8473" y="7005"/>
                        <a:pt x="8473" y="6939"/>
                      </a:cubicBezTo>
                      <a:cubicBezTo>
                        <a:pt x="8640" y="6405"/>
                        <a:pt x="7739" y="5471"/>
                        <a:pt x="7072" y="4804"/>
                      </a:cubicBezTo>
                      <a:lnTo>
                        <a:pt x="6939" y="4937"/>
                      </a:lnTo>
                      <a:cubicBezTo>
                        <a:pt x="6939" y="4937"/>
                        <a:pt x="3970" y="4070"/>
                        <a:pt x="2636" y="1568"/>
                      </a:cubicBezTo>
                      <a:cubicBezTo>
                        <a:pt x="2702" y="1468"/>
                        <a:pt x="2802" y="1368"/>
                        <a:pt x="2869" y="1268"/>
                      </a:cubicBezTo>
                      <a:cubicBezTo>
                        <a:pt x="2202" y="734"/>
                        <a:pt x="1568" y="234"/>
                        <a:pt x="1101" y="100"/>
                      </a:cubicBezTo>
                      <a:cubicBezTo>
                        <a:pt x="934" y="34"/>
                        <a:pt x="801" y="0"/>
                        <a:pt x="701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49" name="Google Shape;2449;p38"/>
                <p:cNvSpPr/>
                <p:nvPr/>
              </p:nvSpPr>
              <p:spPr>
                <a:xfrm rot="1800433">
                  <a:off x="2620218" y="3744922"/>
                  <a:ext cx="305156" cy="2635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1" h="23174" extrusionOk="0">
                      <a:moveTo>
                        <a:pt x="12254" y="1"/>
                      </a:moveTo>
                      <a:cubicBezTo>
                        <a:pt x="11204" y="1"/>
                        <a:pt x="10164" y="176"/>
                        <a:pt x="9241" y="557"/>
                      </a:cubicBezTo>
                      <a:cubicBezTo>
                        <a:pt x="8140" y="991"/>
                        <a:pt x="6939" y="1724"/>
                        <a:pt x="6305" y="2725"/>
                      </a:cubicBezTo>
                      <a:cubicBezTo>
                        <a:pt x="5905" y="3359"/>
                        <a:pt x="5638" y="4960"/>
                        <a:pt x="6372" y="5527"/>
                      </a:cubicBezTo>
                      <a:cubicBezTo>
                        <a:pt x="6608" y="5709"/>
                        <a:pt x="6850" y="5785"/>
                        <a:pt x="7092" y="5785"/>
                      </a:cubicBezTo>
                      <a:cubicBezTo>
                        <a:pt x="8047" y="5785"/>
                        <a:pt x="9009" y="4605"/>
                        <a:pt x="9675" y="4126"/>
                      </a:cubicBezTo>
                      <a:cubicBezTo>
                        <a:pt x="10275" y="3702"/>
                        <a:pt x="10900" y="3515"/>
                        <a:pt x="11526" y="3515"/>
                      </a:cubicBezTo>
                      <a:cubicBezTo>
                        <a:pt x="12327" y="3515"/>
                        <a:pt x="13129" y="3821"/>
                        <a:pt x="13878" y="4326"/>
                      </a:cubicBezTo>
                      <a:cubicBezTo>
                        <a:pt x="16946" y="6394"/>
                        <a:pt x="17147" y="9830"/>
                        <a:pt x="15445" y="12699"/>
                      </a:cubicBezTo>
                      <a:cubicBezTo>
                        <a:pt x="14945" y="13533"/>
                        <a:pt x="14278" y="14333"/>
                        <a:pt x="13544" y="15001"/>
                      </a:cubicBezTo>
                      <a:cubicBezTo>
                        <a:pt x="12490" y="15938"/>
                        <a:pt x="11353" y="16562"/>
                        <a:pt x="10112" y="16562"/>
                      </a:cubicBezTo>
                      <a:cubicBezTo>
                        <a:pt x="9585" y="16562"/>
                        <a:pt x="9040" y="16450"/>
                        <a:pt x="8474" y="16202"/>
                      </a:cubicBezTo>
                      <a:cubicBezTo>
                        <a:pt x="7359" y="15732"/>
                        <a:pt x="6266" y="15228"/>
                        <a:pt x="5197" y="15228"/>
                      </a:cubicBezTo>
                      <a:cubicBezTo>
                        <a:pt x="4443" y="15228"/>
                        <a:pt x="3701" y="15478"/>
                        <a:pt x="2970" y="16168"/>
                      </a:cubicBezTo>
                      <a:cubicBezTo>
                        <a:pt x="1936" y="17136"/>
                        <a:pt x="1002" y="18336"/>
                        <a:pt x="201" y="19537"/>
                      </a:cubicBezTo>
                      <a:cubicBezTo>
                        <a:pt x="134" y="19637"/>
                        <a:pt x="68" y="19737"/>
                        <a:pt x="1" y="19837"/>
                      </a:cubicBezTo>
                      <a:cubicBezTo>
                        <a:pt x="1302" y="22339"/>
                        <a:pt x="4271" y="23173"/>
                        <a:pt x="4271" y="23173"/>
                      </a:cubicBezTo>
                      <a:lnTo>
                        <a:pt x="4404" y="23040"/>
                      </a:lnTo>
                      <a:lnTo>
                        <a:pt x="6706" y="20238"/>
                      </a:lnTo>
                      <a:cubicBezTo>
                        <a:pt x="9248" y="22067"/>
                        <a:pt x="11608" y="22666"/>
                        <a:pt x="13609" y="22666"/>
                      </a:cubicBezTo>
                      <a:cubicBezTo>
                        <a:pt x="17410" y="22666"/>
                        <a:pt x="19915" y="20505"/>
                        <a:pt x="19915" y="20505"/>
                      </a:cubicBezTo>
                      <a:cubicBezTo>
                        <a:pt x="26820" y="13333"/>
                        <a:pt x="20949" y="4993"/>
                        <a:pt x="20949" y="4993"/>
                      </a:cubicBezTo>
                      <a:cubicBezTo>
                        <a:pt x="19748" y="3259"/>
                        <a:pt x="18047" y="1624"/>
                        <a:pt x="16112" y="790"/>
                      </a:cubicBezTo>
                      <a:cubicBezTo>
                        <a:pt x="14953" y="286"/>
                        <a:pt x="13595" y="1"/>
                        <a:pt x="12254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0" name="Google Shape;2450;p38"/>
                <p:cNvSpPr/>
                <p:nvPr/>
              </p:nvSpPr>
              <p:spPr>
                <a:xfrm rot="1800433">
                  <a:off x="2708346" y="3952462"/>
                  <a:ext cx="33336" cy="171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" h="1505" extrusionOk="0">
                      <a:moveTo>
                        <a:pt x="1592" y="0"/>
                      </a:moveTo>
                      <a:cubicBezTo>
                        <a:pt x="1345" y="0"/>
                        <a:pt x="1125" y="41"/>
                        <a:pt x="995" y="117"/>
                      </a:cubicBezTo>
                      <a:cubicBezTo>
                        <a:pt x="0" y="626"/>
                        <a:pt x="1141" y="1504"/>
                        <a:pt x="2044" y="1504"/>
                      </a:cubicBezTo>
                      <a:cubicBezTo>
                        <a:pt x="2442" y="1504"/>
                        <a:pt x="2794" y="1333"/>
                        <a:pt x="2897" y="884"/>
                      </a:cubicBezTo>
                      <a:cubicBezTo>
                        <a:pt x="2930" y="784"/>
                        <a:pt x="2930" y="684"/>
                        <a:pt x="2897" y="584"/>
                      </a:cubicBezTo>
                      <a:cubicBezTo>
                        <a:pt x="2739" y="177"/>
                        <a:pt x="2108" y="0"/>
                        <a:pt x="1592" y="0"/>
                      </a:cubicBezTo>
                      <a:close/>
                    </a:path>
                  </a:pathLst>
                </a:custGeom>
                <a:solidFill>
                  <a:srgbClr val="000000">
                    <a:alpha val="95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51" name="Google Shape;2451;p38"/>
                <p:cNvSpPr/>
                <p:nvPr/>
              </p:nvSpPr>
              <p:spPr>
                <a:xfrm rot="1800433">
                  <a:off x="2767398" y="3893499"/>
                  <a:ext cx="74022" cy="1019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06" h="8967" extrusionOk="0">
                      <a:moveTo>
                        <a:pt x="5351" y="0"/>
                      </a:moveTo>
                      <a:cubicBezTo>
                        <a:pt x="5156" y="0"/>
                        <a:pt x="4960" y="134"/>
                        <a:pt x="4804" y="490"/>
                      </a:cubicBezTo>
                      <a:cubicBezTo>
                        <a:pt x="4303" y="1590"/>
                        <a:pt x="4504" y="2858"/>
                        <a:pt x="4070" y="3959"/>
                      </a:cubicBezTo>
                      <a:cubicBezTo>
                        <a:pt x="3636" y="5126"/>
                        <a:pt x="2702" y="6094"/>
                        <a:pt x="1735" y="6861"/>
                      </a:cubicBezTo>
                      <a:cubicBezTo>
                        <a:pt x="1268" y="7195"/>
                        <a:pt x="0" y="7995"/>
                        <a:pt x="634" y="8729"/>
                      </a:cubicBezTo>
                      <a:cubicBezTo>
                        <a:pt x="778" y="8899"/>
                        <a:pt x="981" y="8966"/>
                        <a:pt x="1211" y="8966"/>
                      </a:cubicBezTo>
                      <a:cubicBezTo>
                        <a:pt x="1836" y="8966"/>
                        <a:pt x="2652" y="8472"/>
                        <a:pt x="2969" y="8229"/>
                      </a:cubicBezTo>
                      <a:cubicBezTo>
                        <a:pt x="3703" y="7662"/>
                        <a:pt x="4370" y="6994"/>
                        <a:pt x="4871" y="6261"/>
                      </a:cubicBezTo>
                      <a:cubicBezTo>
                        <a:pt x="5938" y="4726"/>
                        <a:pt x="6505" y="2725"/>
                        <a:pt x="6171" y="890"/>
                      </a:cubicBezTo>
                      <a:cubicBezTo>
                        <a:pt x="6127" y="534"/>
                        <a:pt x="5742" y="0"/>
                        <a:pt x="5351" y="0"/>
                      </a:cubicBezTo>
                      <a:close/>
                    </a:path>
                  </a:pathLst>
                </a:custGeom>
                <a:solidFill>
                  <a:srgbClr val="000000">
                    <a:alpha val="95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452" name="Google Shape;2452;p38"/>
            <p:cNvGrpSpPr/>
            <p:nvPr/>
          </p:nvGrpSpPr>
          <p:grpSpPr>
            <a:xfrm rot="172844">
              <a:off x="1359292" y="2817744"/>
              <a:ext cx="1082375" cy="893056"/>
              <a:chOff x="1026141" y="1168075"/>
              <a:chExt cx="2167215" cy="1788146"/>
            </a:xfrm>
          </p:grpSpPr>
          <p:sp>
            <p:nvSpPr>
              <p:cNvPr id="2453" name="Google Shape;2453;p38"/>
              <p:cNvSpPr/>
              <p:nvPr/>
            </p:nvSpPr>
            <p:spPr>
              <a:xfrm rot="2830853">
                <a:off x="1758733" y="1932681"/>
                <a:ext cx="685292" cy="1005866"/>
              </a:xfrm>
              <a:custGeom>
                <a:avLst/>
                <a:gdLst/>
                <a:ahLst/>
                <a:cxnLst/>
                <a:rect l="l" t="t" r="r" b="b"/>
                <a:pathLst>
                  <a:path w="26920" h="37628" extrusionOk="0">
                    <a:moveTo>
                      <a:pt x="26386" y="1"/>
                    </a:moveTo>
                    <a:cubicBezTo>
                      <a:pt x="20815" y="15345"/>
                      <a:pt x="3236" y="34258"/>
                      <a:pt x="0" y="37627"/>
                    </a:cubicBezTo>
                    <a:cubicBezTo>
                      <a:pt x="1301" y="37427"/>
                      <a:pt x="2369" y="37160"/>
                      <a:pt x="3102" y="36827"/>
                    </a:cubicBezTo>
                    <a:cubicBezTo>
                      <a:pt x="3102" y="36827"/>
                      <a:pt x="19414" y="21082"/>
                      <a:pt x="26919" y="3403"/>
                    </a:cubicBezTo>
                    <a:cubicBezTo>
                      <a:pt x="26919" y="3403"/>
                      <a:pt x="26786" y="2069"/>
                      <a:pt x="263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4" name="Google Shape;2454;p38"/>
              <p:cNvSpPr/>
              <p:nvPr/>
            </p:nvSpPr>
            <p:spPr>
              <a:xfrm rot="2830853">
                <a:off x="1564807" y="1216693"/>
                <a:ext cx="1028345" cy="1414275"/>
              </a:xfrm>
              <a:custGeom>
                <a:avLst/>
                <a:gdLst/>
                <a:ahLst/>
                <a:cxnLst/>
                <a:rect l="l" t="t" r="r" b="b"/>
                <a:pathLst>
                  <a:path w="40396" h="52906" extrusionOk="0">
                    <a:moveTo>
                      <a:pt x="38029" y="1"/>
                    </a:moveTo>
                    <a:cubicBezTo>
                      <a:pt x="33589" y="1"/>
                      <a:pt x="31015" y="7428"/>
                      <a:pt x="27853" y="8774"/>
                    </a:cubicBezTo>
                    <a:cubicBezTo>
                      <a:pt x="25199" y="9897"/>
                      <a:pt x="22997" y="10157"/>
                      <a:pt x="20992" y="10157"/>
                    </a:cubicBezTo>
                    <a:cubicBezTo>
                      <a:pt x="19266" y="10157"/>
                      <a:pt x="17686" y="9964"/>
                      <a:pt x="16089" y="9964"/>
                    </a:cubicBezTo>
                    <a:cubicBezTo>
                      <a:pt x="14529" y="9964"/>
                      <a:pt x="12953" y="10148"/>
                      <a:pt x="11208" y="10875"/>
                    </a:cubicBezTo>
                    <a:cubicBezTo>
                      <a:pt x="2802" y="14378"/>
                      <a:pt x="2135" y="24652"/>
                      <a:pt x="5204" y="31690"/>
                    </a:cubicBezTo>
                    <a:cubicBezTo>
                      <a:pt x="6438" y="34492"/>
                      <a:pt x="6772" y="36994"/>
                      <a:pt x="5771" y="40096"/>
                    </a:cubicBezTo>
                    <a:cubicBezTo>
                      <a:pt x="4503" y="43932"/>
                      <a:pt x="234" y="45700"/>
                      <a:pt x="67" y="49936"/>
                    </a:cubicBezTo>
                    <a:cubicBezTo>
                      <a:pt x="0" y="51037"/>
                      <a:pt x="334" y="52005"/>
                      <a:pt x="901" y="52905"/>
                    </a:cubicBezTo>
                    <a:cubicBezTo>
                      <a:pt x="1434" y="48836"/>
                      <a:pt x="6571" y="45200"/>
                      <a:pt x="7772" y="41497"/>
                    </a:cubicBezTo>
                    <a:cubicBezTo>
                      <a:pt x="9207" y="37194"/>
                      <a:pt x="8573" y="33691"/>
                      <a:pt x="7172" y="29488"/>
                    </a:cubicBezTo>
                    <a:cubicBezTo>
                      <a:pt x="5904" y="25786"/>
                      <a:pt x="5237" y="21049"/>
                      <a:pt x="7239" y="17480"/>
                    </a:cubicBezTo>
                    <a:cubicBezTo>
                      <a:pt x="8373" y="15478"/>
                      <a:pt x="10874" y="13877"/>
                      <a:pt x="13043" y="13177"/>
                    </a:cubicBezTo>
                    <a:cubicBezTo>
                      <a:pt x="14770" y="12630"/>
                      <a:pt x="16554" y="12523"/>
                      <a:pt x="18349" y="12523"/>
                    </a:cubicBezTo>
                    <a:cubicBezTo>
                      <a:pt x="19502" y="12523"/>
                      <a:pt x="20660" y="12567"/>
                      <a:pt x="21812" y="12567"/>
                    </a:cubicBezTo>
                    <a:cubicBezTo>
                      <a:pt x="23681" y="12567"/>
                      <a:pt x="25533" y="12451"/>
                      <a:pt x="27320" y="11843"/>
                    </a:cubicBezTo>
                    <a:cubicBezTo>
                      <a:pt x="31656" y="10341"/>
                      <a:pt x="33824" y="6105"/>
                      <a:pt x="36860" y="3003"/>
                    </a:cubicBezTo>
                    <a:cubicBezTo>
                      <a:pt x="37760" y="2102"/>
                      <a:pt x="39028" y="1068"/>
                      <a:pt x="40396" y="601"/>
                    </a:cubicBezTo>
                    <a:cubicBezTo>
                      <a:pt x="40062" y="434"/>
                      <a:pt x="39728" y="334"/>
                      <a:pt x="39361" y="234"/>
                    </a:cubicBezTo>
                    <a:cubicBezTo>
                      <a:pt x="39195" y="167"/>
                      <a:pt x="39061" y="134"/>
                      <a:pt x="38928" y="101"/>
                    </a:cubicBezTo>
                    <a:cubicBezTo>
                      <a:pt x="38620" y="33"/>
                      <a:pt x="38320" y="1"/>
                      <a:pt x="3802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5" name="Google Shape;2455;p38"/>
              <p:cNvSpPr/>
              <p:nvPr/>
            </p:nvSpPr>
            <p:spPr>
              <a:xfrm rot="2830853">
                <a:off x="1473715" y="1301746"/>
                <a:ext cx="1272067" cy="1542293"/>
              </a:xfrm>
              <a:custGeom>
                <a:avLst/>
                <a:gdLst/>
                <a:ahLst/>
                <a:cxnLst/>
                <a:rect l="l" t="t" r="r" b="b"/>
                <a:pathLst>
                  <a:path w="49970" h="57695" extrusionOk="0">
                    <a:moveTo>
                      <a:pt x="39496" y="0"/>
                    </a:moveTo>
                    <a:cubicBezTo>
                      <a:pt x="38128" y="467"/>
                      <a:pt x="36860" y="1501"/>
                      <a:pt x="35993" y="2402"/>
                    </a:cubicBezTo>
                    <a:cubicBezTo>
                      <a:pt x="32924" y="5504"/>
                      <a:pt x="30756" y="9774"/>
                      <a:pt x="26420" y="11242"/>
                    </a:cubicBezTo>
                    <a:cubicBezTo>
                      <a:pt x="24633" y="11850"/>
                      <a:pt x="22781" y="11966"/>
                      <a:pt x="20912" y="11966"/>
                    </a:cubicBezTo>
                    <a:cubicBezTo>
                      <a:pt x="19760" y="11966"/>
                      <a:pt x="18602" y="11922"/>
                      <a:pt x="17449" y="11922"/>
                    </a:cubicBezTo>
                    <a:cubicBezTo>
                      <a:pt x="15654" y="11922"/>
                      <a:pt x="13870" y="12029"/>
                      <a:pt x="12143" y="12576"/>
                    </a:cubicBezTo>
                    <a:cubicBezTo>
                      <a:pt x="9974" y="13276"/>
                      <a:pt x="7506" y="14877"/>
                      <a:pt x="6372" y="16879"/>
                    </a:cubicBezTo>
                    <a:cubicBezTo>
                      <a:pt x="4337" y="20448"/>
                      <a:pt x="5004" y="25218"/>
                      <a:pt x="6272" y="28887"/>
                    </a:cubicBezTo>
                    <a:cubicBezTo>
                      <a:pt x="7706" y="33090"/>
                      <a:pt x="8307" y="36593"/>
                      <a:pt x="6872" y="40896"/>
                    </a:cubicBezTo>
                    <a:cubicBezTo>
                      <a:pt x="5671" y="44599"/>
                      <a:pt x="534" y="48235"/>
                      <a:pt x="1" y="52304"/>
                    </a:cubicBezTo>
                    <a:cubicBezTo>
                      <a:pt x="2640" y="56187"/>
                      <a:pt x="10916" y="57695"/>
                      <a:pt x="17765" y="57695"/>
                    </a:cubicBezTo>
                    <a:cubicBezTo>
                      <a:pt x="19919" y="57695"/>
                      <a:pt x="21932" y="57546"/>
                      <a:pt x="23584" y="57274"/>
                    </a:cubicBezTo>
                    <a:cubicBezTo>
                      <a:pt x="26820" y="53905"/>
                      <a:pt x="44399" y="34992"/>
                      <a:pt x="49970" y="19648"/>
                    </a:cubicBezTo>
                    <a:cubicBezTo>
                      <a:pt x="49503" y="17246"/>
                      <a:pt x="48735" y="13877"/>
                      <a:pt x="47468" y="10541"/>
                    </a:cubicBezTo>
                    <a:cubicBezTo>
                      <a:pt x="45800" y="6038"/>
                      <a:pt x="43232" y="1635"/>
                      <a:pt x="394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6" name="Google Shape;2456;p38"/>
              <p:cNvSpPr/>
              <p:nvPr/>
            </p:nvSpPr>
            <p:spPr>
              <a:xfrm rot="3151984">
                <a:off x="1586074" y="1362676"/>
                <a:ext cx="215999" cy="843220"/>
              </a:xfrm>
              <a:custGeom>
                <a:avLst/>
                <a:gdLst/>
                <a:ahLst/>
                <a:cxnLst/>
                <a:rect l="l" t="t" r="r" b="b"/>
                <a:pathLst>
                  <a:path w="8640" h="33729" extrusionOk="0">
                    <a:moveTo>
                      <a:pt x="6266" y="1"/>
                    </a:moveTo>
                    <a:cubicBezTo>
                      <a:pt x="6210" y="1"/>
                      <a:pt x="5857" y="403"/>
                      <a:pt x="5504" y="1237"/>
                    </a:cubicBezTo>
                    <a:cubicBezTo>
                      <a:pt x="5337" y="1670"/>
                      <a:pt x="5171" y="2237"/>
                      <a:pt x="5071" y="2905"/>
                    </a:cubicBezTo>
                    <a:cubicBezTo>
                      <a:pt x="4971" y="3572"/>
                      <a:pt x="4971" y="4339"/>
                      <a:pt x="5037" y="5173"/>
                    </a:cubicBezTo>
                    <a:cubicBezTo>
                      <a:pt x="5137" y="6874"/>
                      <a:pt x="5638" y="8809"/>
                      <a:pt x="6271" y="10910"/>
                    </a:cubicBezTo>
                    <a:cubicBezTo>
                      <a:pt x="6839" y="13045"/>
                      <a:pt x="7606" y="15347"/>
                      <a:pt x="7839" y="17782"/>
                    </a:cubicBezTo>
                    <a:cubicBezTo>
                      <a:pt x="7906" y="18416"/>
                      <a:pt x="7873" y="19016"/>
                      <a:pt x="7839" y="19583"/>
                    </a:cubicBezTo>
                    <a:cubicBezTo>
                      <a:pt x="7773" y="20184"/>
                      <a:pt x="7672" y="20751"/>
                      <a:pt x="7472" y="21284"/>
                    </a:cubicBezTo>
                    <a:cubicBezTo>
                      <a:pt x="7105" y="22352"/>
                      <a:pt x="6505" y="23352"/>
                      <a:pt x="5938" y="24253"/>
                    </a:cubicBezTo>
                    <a:cubicBezTo>
                      <a:pt x="4770" y="26088"/>
                      <a:pt x="3536" y="27622"/>
                      <a:pt x="2569" y="28990"/>
                    </a:cubicBezTo>
                    <a:cubicBezTo>
                      <a:pt x="1568" y="30324"/>
                      <a:pt x="868" y="31492"/>
                      <a:pt x="467" y="32326"/>
                    </a:cubicBezTo>
                    <a:cubicBezTo>
                      <a:pt x="100" y="33193"/>
                      <a:pt x="0" y="33727"/>
                      <a:pt x="34" y="33727"/>
                    </a:cubicBezTo>
                    <a:cubicBezTo>
                      <a:pt x="36" y="33728"/>
                      <a:pt x="38" y="33728"/>
                      <a:pt x="40" y="33728"/>
                    </a:cubicBezTo>
                    <a:cubicBezTo>
                      <a:pt x="111" y="33728"/>
                      <a:pt x="282" y="33234"/>
                      <a:pt x="734" y="32459"/>
                    </a:cubicBezTo>
                    <a:cubicBezTo>
                      <a:pt x="1201" y="31658"/>
                      <a:pt x="1935" y="30591"/>
                      <a:pt x="2969" y="29290"/>
                    </a:cubicBezTo>
                    <a:cubicBezTo>
                      <a:pt x="4003" y="27989"/>
                      <a:pt x="5271" y="26455"/>
                      <a:pt x="6505" y="24620"/>
                    </a:cubicBezTo>
                    <a:cubicBezTo>
                      <a:pt x="7105" y="23686"/>
                      <a:pt x="7739" y="22685"/>
                      <a:pt x="8139" y="21518"/>
                    </a:cubicBezTo>
                    <a:cubicBezTo>
                      <a:pt x="8373" y="20951"/>
                      <a:pt x="8506" y="20317"/>
                      <a:pt x="8573" y="19683"/>
                    </a:cubicBezTo>
                    <a:cubicBezTo>
                      <a:pt x="8640" y="19049"/>
                      <a:pt x="8640" y="18382"/>
                      <a:pt x="8573" y="17748"/>
                    </a:cubicBezTo>
                    <a:cubicBezTo>
                      <a:pt x="8340" y="15147"/>
                      <a:pt x="7539" y="12845"/>
                      <a:pt x="6905" y="10743"/>
                    </a:cubicBezTo>
                    <a:cubicBezTo>
                      <a:pt x="6271" y="8642"/>
                      <a:pt x="5738" y="6774"/>
                      <a:pt x="5538" y="5139"/>
                    </a:cubicBezTo>
                    <a:cubicBezTo>
                      <a:pt x="5438" y="4339"/>
                      <a:pt x="5438" y="3605"/>
                      <a:pt x="5471" y="2938"/>
                    </a:cubicBezTo>
                    <a:cubicBezTo>
                      <a:pt x="5538" y="2304"/>
                      <a:pt x="5638" y="1770"/>
                      <a:pt x="5771" y="1337"/>
                    </a:cubicBezTo>
                    <a:cubicBezTo>
                      <a:pt x="6038" y="469"/>
                      <a:pt x="6305" y="36"/>
                      <a:pt x="6271" y="2"/>
                    </a:cubicBezTo>
                    <a:cubicBezTo>
                      <a:pt x="6270" y="1"/>
                      <a:pt x="6268" y="1"/>
                      <a:pt x="62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7" name="Google Shape;2457;p38"/>
              <p:cNvSpPr/>
              <p:nvPr/>
            </p:nvSpPr>
            <p:spPr>
              <a:xfrm rot="3151984">
                <a:off x="2100813" y="1564362"/>
                <a:ext cx="773071" cy="375423"/>
              </a:xfrm>
              <a:custGeom>
                <a:avLst/>
                <a:gdLst/>
                <a:ahLst/>
                <a:cxnLst/>
                <a:rect l="l" t="t" r="r" b="b"/>
                <a:pathLst>
                  <a:path w="30923" h="15017" extrusionOk="0">
                    <a:moveTo>
                      <a:pt x="30882" y="0"/>
                    </a:moveTo>
                    <a:cubicBezTo>
                      <a:pt x="30819" y="0"/>
                      <a:pt x="30340" y="212"/>
                      <a:pt x="29689" y="771"/>
                    </a:cubicBezTo>
                    <a:cubicBezTo>
                      <a:pt x="28955" y="1371"/>
                      <a:pt x="28021" y="2372"/>
                      <a:pt x="26987" y="3673"/>
                    </a:cubicBezTo>
                    <a:cubicBezTo>
                      <a:pt x="25953" y="4974"/>
                      <a:pt x="24785" y="6575"/>
                      <a:pt x="23351" y="8209"/>
                    </a:cubicBezTo>
                    <a:cubicBezTo>
                      <a:pt x="22617" y="9010"/>
                      <a:pt x="21816" y="9811"/>
                      <a:pt x="20882" y="10478"/>
                    </a:cubicBezTo>
                    <a:cubicBezTo>
                      <a:pt x="20415" y="10811"/>
                      <a:pt x="19915" y="11078"/>
                      <a:pt x="19348" y="11278"/>
                    </a:cubicBezTo>
                    <a:cubicBezTo>
                      <a:pt x="18814" y="11478"/>
                      <a:pt x="18214" y="11645"/>
                      <a:pt x="17613" y="11779"/>
                    </a:cubicBezTo>
                    <a:cubicBezTo>
                      <a:pt x="16106" y="12047"/>
                      <a:pt x="14611" y="12098"/>
                      <a:pt x="13169" y="12098"/>
                    </a:cubicBezTo>
                    <a:cubicBezTo>
                      <a:pt x="12281" y="12098"/>
                      <a:pt x="11414" y="12079"/>
                      <a:pt x="10575" y="12079"/>
                    </a:cubicBezTo>
                    <a:cubicBezTo>
                      <a:pt x="10161" y="12073"/>
                      <a:pt x="9754" y="12069"/>
                      <a:pt x="9355" y="12069"/>
                    </a:cubicBezTo>
                    <a:cubicBezTo>
                      <a:pt x="7632" y="12069"/>
                      <a:pt x="6058" y="12142"/>
                      <a:pt x="4704" y="12412"/>
                    </a:cubicBezTo>
                    <a:cubicBezTo>
                      <a:pt x="3904" y="12579"/>
                      <a:pt x="3136" y="12813"/>
                      <a:pt x="2536" y="13080"/>
                    </a:cubicBezTo>
                    <a:cubicBezTo>
                      <a:pt x="1902" y="13346"/>
                      <a:pt x="1402" y="13647"/>
                      <a:pt x="1035" y="13947"/>
                    </a:cubicBezTo>
                    <a:cubicBezTo>
                      <a:pt x="301" y="14547"/>
                      <a:pt x="1" y="14981"/>
                      <a:pt x="34" y="15014"/>
                    </a:cubicBezTo>
                    <a:cubicBezTo>
                      <a:pt x="35" y="15016"/>
                      <a:pt x="37" y="15016"/>
                      <a:pt x="40" y="15016"/>
                    </a:cubicBezTo>
                    <a:cubicBezTo>
                      <a:pt x="99" y="15016"/>
                      <a:pt x="467" y="14660"/>
                      <a:pt x="1202" y="14180"/>
                    </a:cubicBezTo>
                    <a:cubicBezTo>
                      <a:pt x="1602" y="13914"/>
                      <a:pt x="2069" y="13680"/>
                      <a:pt x="2669" y="13447"/>
                    </a:cubicBezTo>
                    <a:cubicBezTo>
                      <a:pt x="3303" y="13246"/>
                      <a:pt x="4004" y="13046"/>
                      <a:pt x="4804" y="12913"/>
                    </a:cubicBezTo>
                    <a:cubicBezTo>
                      <a:pt x="5848" y="12761"/>
                      <a:pt x="7047" y="12708"/>
                      <a:pt x="8365" y="12708"/>
                    </a:cubicBezTo>
                    <a:cubicBezTo>
                      <a:pt x="9070" y="12708"/>
                      <a:pt x="9808" y="12723"/>
                      <a:pt x="10575" y="12746"/>
                    </a:cubicBezTo>
                    <a:cubicBezTo>
                      <a:pt x="11511" y="12775"/>
                      <a:pt x="12497" y="12816"/>
                      <a:pt x="13521" y="12816"/>
                    </a:cubicBezTo>
                    <a:cubicBezTo>
                      <a:pt x="14870" y="12816"/>
                      <a:pt x="16287" y="12745"/>
                      <a:pt x="17747" y="12479"/>
                    </a:cubicBezTo>
                    <a:cubicBezTo>
                      <a:pt x="18414" y="12379"/>
                      <a:pt x="19014" y="12179"/>
                      <a:pt x="19615" y="11979"/>
                    </a:cubicBezTo>
                    <a:cubicBezTo>
                      <a:pt x="20215" y="11712"/>
                      <a:pt x="20782" y="11412"/>
                      <a:pt x="21283" y="11045"/>
                    </a:cubicBezTo>
                    <a:cubicBezTo>
                      <a:pt x="22317" y="10344"/>
                      <a:pt x="23117" y="9477"/>
                      <a:pt x="23851" y="8643"/>
                    </a:cubicBezTo>
                    <a:cubicBezTo>
                      <a:pt x="25285" y="6942"/>
                      <a:pt x="26420" y="5307"/>
                      <a:pt x="27387" y="4006"/>
                    </a:cubicBezTo>
                    <a:cubicBezTo>
                      <a:pt x="28388" y="2672"/>
                      <a:pt x="29222" y="1638"/>
                      <a:pt x="29855" y="971"/>
                    </a:cubicBezTo>
                    <a:cubicBezTo>
                      <a:pt x="30523" y="337"/>
                      <a:pt x="30923" y="37"/>
                      <a:pt x="30889" y="4"/>
                    </a:cubicBezTo>
                    <a:cubicBezTo>
                      <a:pt x="30889" y="1"/>
                      <a:pt x="30887" y="0"/>
                      <a:pt x="308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8" name="Google Shape;2458;p38"/>
              <p:cNvSpPr/>
              <p:nvPr/>
            </p:nvSpPr>
            <p:spPr>
              <a:xfrm rot="3151984">
                <a:off x="2576543" y="2026193"/>
                <a:ext cx="222349" cy="228499"/>
              </a:xfrm>
              <a:custGeom>
                <a:avLst/>
                <a:gdLst/>
                <a:ahLst/>
                <a:cxnLst/>
                <a:rect l="l" t="t" r="r" b="b"/>
                <a:pathLst>
                  <a:path w="8894" h="9140" extrusionOk="0">
                    <a:moveTo>
                      <a:pt x="2196" y="0"/>
                    </a:moveTo>
                    <a:cubicBezTo>
                      <a:pt x="1599" y="0"/>
                      <a:pt x="1092" y="313"/>
                      <a:pt x="768" y="1048"/>
                    </a:cubicBezTo>
                    <a:cubicBezTo>
                      <a:pt x="1" y="2850"/>
                      <a:pt x="3070" y="3984"/>
                      <a:pt x="4037" y="4918"/>
                    </a:cubicBezTo>
                    <a:cubicBezTo>
                      <a:pt x="5071" y="5952"/>
                      <a:pt x="5171" y="7453"/>
                      <a:pt x="5605" y="8354"/>
                    </a:cubicBezTo>
                    <a:cubicBezTo>
                      <a:pt x="5847" y="8819"/>
                      <a:pt x="6141" y="9139"/>
                      <a:pt x="6464" y="9139"/>
                    </a:cubicBezTo>
                    <a:cubicBezTo>
                      <a:pt x="6720" y="9139"/>
                      <a:pt x="6993" y="8940"/>
                      <a:pt x="7273" y="8454"/>
                    </a:cubicBezTo>
                    <a:cubicBezTo>
                      <a:pt x="8894" y="5671"/>
                      <a:pt x="4738" y="0"/>
                      <a:pt x="2196" y="0"/>
                    </a:cubicBezTo>
                    <a:close/>
                  </a:path>
                </a:pathLst>
              </a:custGeom>
              <a:solidFill>
                <a:srgbClr val="FFFFFF">
                  <a:alpha val="335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9" name="Google Shape;2459;p38"/>
              <p:cNvSpPr/>
              <p:nvPr/>
            </p:nvSpPr>
            <p:spPr>
              <a:xfrm rot="3151984">
                <a:off x="2562993" y="2282358"/>
                <a:ext cx="77325" cy="73075"/>
              </a:xfrm>
              <a:custGeom>
                <a:avLst/>
                <a:gdLst/>
                <a:ahLst/>
                <a:cxnLst/>
                <a:rect l="l" t="t" r="r" b="b"/>
                <a:pathLst>
                  <a:path w="3093" h="2923" extrusionOk="0">
                    <a:moveTo>
                      <a:pt x="1550" y="0"/>
                    </a:moveTo>
                    <a:cubicBezTo>
                      <a:pt x="1399" y="0"/>
                      <a:pt x="1229" y="41"/>
                      <a:pt x="1034" y="139"/>
                    </a:cubicBezTo>
                    <a:cubicBezTo>
                      <a:pt x="0" y="672"/>
                      <a:pt x="167" y="2707"/>
                      <a:pt x="1468" y="2907"/>
                    </a:cubicBezTo>
                    <a:cubicBezTo>
                      <a:pt x="1535" y="2918"/>
                      <a:pt x="1601" y="2923"/>
                      <a:pt x="1663" y="2923"/>
                    </a:cubicBezTo>
                    <a:cubicBezTo>
                      <a:pt x="2804" y="2923"/>
                      <a:pt x="3092" y="1259"/>
                      <a:pt x="2302" y="405"/>
                    </a:cubicBezTo>
                    <a:cubicBezTo>
                      <a:pt x="2099" y="180"/>
                      <a:pt x="1865" y="0"/>
                      <a:pt x="1550" y="0"/>
                    </a:cubicBezTo>
                    <a:close/>
                  </a:path>
                </a:pathLst>
              </a:custGeom>
              <a:solidFill>
                <a:srgbClr val="FFFFFF">
                  <a:alpha val="335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0" name="Google Shape;2460;p38"/>
              <p:cNvSpPr/>
              <p:nvPr/>
            </p:nvSpPr>
            <p:spPr>
              <a:xfrm rot="3151984">
                <a:off x="1866917" y="1736976"/>
                <a:ext cx="413648" cy="392073"/>
              </a:xfrm>
              <a:custGeom>
                <a:avLst/>
                <a:gdLst/>
                <a:ahLst/>
                <a:cxnLst/>
                <a:rect l="l" t="t" r="r" b="b"/>
                <a:pathLst>
                  <a:path w="16546" h="15683" extrusionOk="0">
                    <a:moveTo>
                      <a:pt x="8134" y="0"/>
                    </a:moveTo>
                    <a:cubicBezTo>
                      <a:pt x="7991" y="0"/>
                      <a:pt x="7848" y="5"/>
                      <a:pt x="7706" y="15"/>
                    </a:cubicBezTo>
                    <a:cubicBezTo>
                      <a:pt x="6005" y="148"/>
                      <a:pt x="4237" y="1282"/>
                      <a:pt x="3003" y="2450"/>
                    </a:cubicBezTo>
                    <a:cubicBezTo>
                      <a:pt x="1168" y="4151"/>
                      <a:pt x="0" y="8254"/>
                      <a:pt x="1635" y="11290"/>
                    </a:cubicBezTo>
                    <a:cubicBezTo>
                      <a:pt x="2436" y="12757"/>
                      <a:pt x="3703" y="13891"/>
                      <a:pt x="5171" y="14625"/>
                    </a:cubicBezTo>
                    <a:cubicBezTo>
                      <a:pt x="6241" y="15136"/>
                      <a:pt x="7524" y="15682"/>
                      <a:pt x="8773" y="15682"/>
                    </a:cubicBezTo>
                    <a:cubicBezTo>
                      <a:pt x="9238" y="15682"/>
                      <a:pt x="9698" y="15607"/>
                      <a:pt x="10141" y="15426"/>
                    </a:cubicBezTo>
                    <a:cubicBezTo>
                      <a:pt x="11342" y="14959"/>
                      <a:pt x="12243" y="13925"/>
                      <a:pt x="13076" y="12957"/>
                    </a:cubicBezTo>
                    <a:cubicBezTo>
                      <a:pt x="13210" y="12791"/>
                      <a:pt x="13343" y="12624"/>
                      <a:pt x="13477" y="12457"/>
                    </a:cubicBezTo>
                    <a:cubicBezTo>
                      <a:pt x="13977" y="11857"/>
                      <a:pt x="14444" y="11156"/>
                      <a:pt x="14911" y="10389"/>
                    </a:cubicBezTo>
                    <a:cubicBezTo>
                      <a:pt x="15011" y="10222"/>
                      <a:pt x="15078" y="10055"/>
                      <a:pt x="15178" y="9889"/>
                    </a:cubicBezTo>
                    <a:cubicBezTo>
                      <a:pt x="15545" y="9221"/>
                      <a:pt x="15845" y="8521"/>
                      <a:pt x="16079" y="7787"/>
                    </a:cubicBezTo>
                    <a:cubicBezTo>
                      <a:pt x="16345" y="6920"/>
                      <a:pt x="16546" y="5519"/>
                      <a:pt x="15945" y="4785"/>
                    </a:cubicBezTo>
                    <a:cubicBezTo>
                      <a:pt x="15345" y="4118"/>
                      <a:pt x="14644" y="3551"/>
                      <a:pt x="14077" y="2884"/>
                    </a:cubicBezTo>
                    <a:cubicBezTo>
                      <a:pt x="12665" y="1220"/>
                      <a:pt x="10397" y="0"/>
                      <a:pt x="81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1" name="Google Shape;2461;p38"/>
              <p:cNvSpPr/>
              <p:nvPr/>
            </p:nvSpPr>
            <p:spPr>
              <a:xfrm rot="3151984">
                <a:off x="1925545" y="1959153"/>
                <a:ext cx="125649" cy="98924"/>
              </a:xfrm>
              <a:custGeom>
                <a:avLst/>
                <a:gdLst/>
                <a:ahLst/>
                <a:cxnLst/>
                <a:rect l="l" t="t" r="r" b="b"/>
                <a:pathLst>
                  <a:path w="5026" h="3957" extrusionOk="0">
                    <a:moveTo>
                      <a:pt x="1460" y="1"/>
                    </a:moveTo>
                    <a:cubicBezTo>
                      <a:pt x="755" y="1"/>
                      <a:pt x="188" y="290"/>
                      <a:pt x="122" y="977"/>
                    </a:cubicBezTo>
                    <a:cubicBezTo>
                      <a:pt x="1" y="2308"/>
                      <a:pt x="1479" y="3956"/>
                      <a:pt x="2809" y="3956"/>
                    </a:cubicBezTo>
                    <a:cubicBezTo>
                      <a:pt x="3311" y="3956"/>
                      <a:pt x="3792" y="3721"/>
                      <a:pt x="4158" y="3145"/>
                    </a:cubicBezTo>
                    <a:cubicBezTo>
                      <a:pt x="5025" y="1844"/>
                      <a:pt x="3891" y="710"/>
                      <a:pt x="2590" y="209"/>
                    </a:cubicBezTo>
                    <a:cubicBezTo>
                      <a:pt x="2209" y="75"/>
                      <a:pt x="1816" y="1"/>
                      <a:pt x="146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2" name="Google Shape;2462;p38"/>
              <p:cNvSpPr/>
              <p:nvPr/>
            </p:nvSpPr>
            <p:spPr>
              <a:xfrm rot="3151984">
                <a:off x="2113695" y="1943352"/>
                <a:ext cx="126474" cy="98924"/>
              </a:xfrm>
              <a:custGeom>
                <a:avLst/>
                <a:gdLst/>
                <a:ahLst/>
                <a:cxnLst/>
                <a:rect l="l" t="t" r="r" b="b"/>
                <a:pathLst>
                  <a:path w="5059" h="3957" extrusionOk="0">
                    <a:moveTo>
                      <a:pt x="1491" y="0"/>
                    </a:moveTo>
                    <a:cubicBezTo>
                      <a:pt x="784" y="0"/>
                      <a:pt x="210" y="290"/>
                      <a:pt x="121" y="976"/>
                    </a:cubicBezTo>
                    <a:cubicBezTo>
                      <a:pt x="0" y="2308"/>
                      <a:pt x="1496" y="3956"/>
                      <a:pt x="2836" y="3956"/>
                    </a:cubicBezTo>
                    <a:cubicBezTo>
                      <a:pt x="3341" y="3956"/>
                      <a:pt x="3825" y="3721"/>
                      <a:pt x="4191" y="3145"/>
                    </a:cubicBezTo>
                    <a:cubicBezTo>
                      <a:pt x="5058" y="1844"/>
                      <a:pt x="3891" y="676"/>
                      <a:pt x="2623" y="209"/>
                    </a:cubicBezTo>
                    <a:cubicBezTo>
                      <a:pt x="2242" y="75"/>
                      <a:pt x="1849" y="0"/>
                      <a:pt x="14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3" name="Google Shape;2463;p38"/>
              <p:cNvSpPr/>
              <p:nvPr/>
            </p:nvSpPr>
            <p:spPr>
              <a:xfrm rot="3151984">
                <a:off x="2060618" y="2019635"/>
                <a:ext cx="51250" cy="48675"/>
              </a:xfrm>
              <a:custGeom>
                <a:avLst/>
                <a:gdLst/>
                <a:ahLst/>
                <a:cxnLst/>
                <a:rect l="l" t="t" r="r" b="b"/>
                <a:pathLst>
                  <a:path w="2050" h="1947" extrusionOk="0">
                    <a:moveTo>
                      <a:pt x="1017" y="0"/>
                    </a:moveTo>
                    <a:cubicBezTo>
                      <a:pt x="642" y="0"/>
                      <a:pt x="267" y="117"/>
                      <a:pt x="133" y="284"/>
                    </a:cubicBezTo>
                    <a:cubicBezTo>
                      <a:pt x="100" y="384"/>
                      <a:pt x="33" y="484"/>
                      <a:pt x="33" y="618"/>
                    </a:cubicBezTo>
                    <a:cubicBezTo>
                      <a:pt x="0" y="951"/>
                      <a:pt x="167" y="1451"/>
                      <a:pt x="434" y="1685"/>
                    </a:cubicBezTo>
                    <a:cubicBezTo>
                      <a:pt x="618" y="1870"/>
                      <a:pt x="786" y="1947"/>
                      <a:pt x="922" y="1947"/>
                    </a:cubicBezTo>
                    <a:cubicBezTo>
                      <a:pt x="1252" y="1947"/>
                      <a:pt x="1394" y="1491"/>
                      <a:pt x="1135" y="1018"/>
                    </a:cubicBezTo>
                    <a:lnTo>
                      <a:pt x="1135" y="1018"/>
                    </a:lnTo>
                    <a:cubicBezTo>
                      <a:pt x="1139" y="1026"/>
                      <a:pt x="1153" y="1029"/>
                      <a:pt x="1176" y="1029"/>
                    </a:cubicBezTo>
                    <a:cubicBezTo>
                      <a:pt x="1358" y="1029"/>
                      <a:pt x="2049" y="802"/>
                      <a:pt x="1901" y="417"/>
                    </a:cubicBezTo>
                    <a:cubicBezTo>
                      <a:pt x="1768" y="117"/>
                      <a:pt x="1393" y="0"/>
                      <a:pt x="101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4" name="Google Shape;2464;p38"/>
              <p:cNvSpPr/>
              <p:nvPr/>
            </p:nvSpPr>
            <p:spPr>
              <a:xfrm rot="3151984">
                <a:off x="1981178" y="2097310"/>
                <a:ext cx="53400" cy="47650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1906" extrusionOk="0">
                    <a:moveTo>
                      <a:pt x="1401" y="1"/>
                    </a:moveTo>
                    <a:cubicBezTo>
                      <a:pt x="868" y="568"/>
                      <a:pt x="367" y="1002"/>
                      <a:pt x="0" y="1302"/>
                    </a:cubicBezTo>
                    <a:cubicBezTo>
                      <a:pt x="198" y="1556"/>
                      <a:pt x="539" y="1906"/>
                      <a:pt x="862" y="1906"/>
                    </a:cubicBezTo>
                    <a:cubicBezTo>
                      <a:pt x="920" y="1906"/>
                      <a:pt x="978" y="1894"/>
                      <a:pt x="1034" y="1869"/>
                    </a:cubicBezTo>
                    <a:cubicBezTo>
                      <a:pt x="1368" y="1702"/>
                      <a:pt x="2135" y="1268"/>
                      <a:pt x="2069" y="668"/>
                    </a:cubicBezTo>
                    <a:cubicBezTo>
                      <a:pt x="2035" y="435"/>
                      <a:pt x="1835" y="234"/>
                      <a:pt x="140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5" name="Google Shape;2465;p38"/>
              <p:cNvSpPr/>
              <p:nvPr/>
            </p:nvSpPr>
            <p:spPr>
              <a:xfrm rot="3151984">
                <a:off x="2042786" y="2096946"/>
                <a:ext cx="62575" cy="63550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42" extrusionOk="0">
                    <a:moveTo>
                      <a:pt x="1468" y="1"/>
                    </a:moveTo>
                    <a:cubicBezTo>
                      <a:pt x="1001" y="735"/>
                      <a:pt x="501" y="1369"/>
                      <a:pt x="0" y="1936"/>
                    </a:cubicBezTo>
                    <a:cubicBezTo>
                      <a:pt x="386" y="2339"/>
                      <a:pt x="660" y="2541"/>
                      <a:pt x="945" y="2541"/>
                    </a:cubicBezTo>
                    <a:cubicBezTo>
                      <a:pt x="1179" y="2541"/>
                      <a:pt x="1420" y="2406"/>
                      <a:pt x="1735" y="2136"/>
                    </a:cubicBezTo>
                    <a:cubicBezTo>
                      <a:pt x="2068" y="1802"/>
                      <a:pt x="2502" y="1102"/>
                      <a:pt x="2269" y="635"/>
                    </a:cubicBezTo>
                    <a:cubicBezTo>
                      <a:pt x="2135" y="401"/>
                      <a:pt x="1802" y="168"/>
                      <a:pt x="146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6" name="Google Shape;2466;p38"/>
              <p:cNvSpPr/>
              <p:nvPr/>
            </p:nvSpPr>
            <p:spPr>
              <a:xfrm rot="3151984">
                <a:off x="2185768" y="2080500"/>
                <a:ext cx="31700" cy="44850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794" extrusionOk="0">
                    <a:moveTo>
                      <a:pt x="467" y="1"/>
                    </a:moveTo>
                    <a:cubicBezTo>
                      <a:pt x="367" y="368"/>
                      <a:pt x="234" y="935"/>
                      <a:pt x="0" y="1569"/>
                    </a:cubicBezTo>
                    <a:cubicBezTo>
                      <a:pt x="250" y="1719"/>
                      <a:pt x="426" y="1794"/>
                      <a:pt x="582" y="1794"/>
                    </a:cubicBezTo>
                    <a:cubicBezTo>
                      <a:pt x="634" y="1794"/>
                      <a:pt x="684" y="1786"/>
                      <a:pt x="734" y="1769"/>
                    </a:cubicBezTo>
                    <a:cubicBezTo>
                      <a:pt x="1235" y="1602"/>
                      <a:pt x="1268" y="902"/>
                      <a:pt x="1268" y="568"/>
                    </a:cubicBezTo>
                    <a:cubicBezTo>
                      <a:pt x="1235" y="234"/>
                      <a:pt x="768" y="68"/>
                      <a:pt x="46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7" name="Google Shape;2467;p38"/>
              <p:cNvSpPr/>
              <p:nvPr/>
            </p:nvSpPr>
            <p:spPr>
              <a:xfrm rot="3151984">
                <a:off x="2117163" y="2091726"/>
                <a:ext cx="56725" cy="64250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570" extrusionOk="0">
                    <a:moveTo>
                      <a:pt x="1068" y="0"/>
                    </a:moveTo>
                    <a:cubicBezTo>
                      <a:pt x="801" y="701"/>
                      <a:pt x="434" y="1435"/>
                      <a:pt x="0" y="2168"/>
                    </a:cubicBezTo>
                    <a:cubicBezTo>
                      <a:pt x="301" y="2402"/>
                      <a:pt x="634" y="2569"/>
                      <a:pt x="901" y="2569"/>
                    </a:cubicBezTo>
                    <a:cubicBezTo>
                      <a:pt x="913" y="2570"/>
                      <a:pt x="926" y="2570"/>
                      <a:pt x="938" y="2570"/>
                    </a:cubicBezTo>
                    <a:cubicBezTo>
                      <a:pt x="1455" y="2570"/>
                      <a:pt x="1872" y="1892"/>
                      <a:pt x="2002" y="1468"/>
                    </a:cubicBezTo>
                    <a:cubicBezTo>
                      <a:pt x="2269" y="567"/>
                      <a:pt x="2035" y="300"/>
                      <a:pt x="10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8" name="Google Shape;2468;p38"/>
              <p:cNvSpPr/>
              <p:nvPr/>
            </p:nvSpPr>
            <p:spPr>
              <a:xfrm rot="3151984">
                <a:off x="2040837" y="2101921"/>
                <a:ext cx="154299" cy="152249"/>
              </a:xfrm>
              <a:custGeom>
                <a:avLst/>
                <a:gdLst/>
                <a:ahLst/>
                <a:cxnLst/>
                <a:rect l="l" t="t" r="r" b="b"/>
                <a:pathLst>
                  <a:path w="6172" h="6090" extrusionOk="0">
                    <a:moveTo>
                      <a:pt x="3670" y="1"/>
                    </a:moveTo>
                    <a:cubicBezTo>
                      <a:pt x="3670" y="1"/>
                      <a:pt x="2736" y="3303"/>
                      <a:pt x="1" y="5572"/>
                    </a:cubicBezTo>
                    <a:lnTo>
                      <a:pt x="34" y="5605"/>
                    </a:lnTo>
                    <a:cubicBezTo>
                      <a:pt x="541" y="5952"/>
                      <a:pt x="1013" y="6090"/>
                      <a:pt x="1441" y="6090"/>
                    </a:cubicBezTo>
                    <a:cubicBezTo>
                      <a:pt x="3067" y="6090"/>
                      <a:pt x="4070" y="4104"/>
                      <a:pt x="4070" y="4104"/>
                    </a:cubicBezTo>
                    <a:cubicBezTo>
                      <a:pt x="6172" y="1002"/>
                      <a:pt x="3670" y="1"/>
                      <a:pt x="36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9" name="Google Shape;2469;p38"/>
              <p:cNvSpPr/>
              <p:nvPr/>
            </p:nvSpPr>
            <p:spPr>
              <a:xfrm rot="3151984">
                <a:off x="1956030" y="1979341"/>
                <a:ext cx="53400" cy="48925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1957" extrusionOk="0">
                    <a:moveTo>
                      <a:pt x="1406" y="1"/>
                    </a:moveTo>
                    <a:cubicBezTo>
                      <a:pt x="1391" y="1"/>
                      <a:pt x="1378" y="5"/>
                      <a:pt x="1369" y="15"/>
                    </a:cubicBezTo>
                    <a:cubicBezTo>
                      <a:pt x="1335" y="48"/>
                      <a:pt x="1469" y="215"/>
                      <a:pt x="1602" y="515"/>
                    </a:cubicBezTo>
                    <a:cubicBezTo>
                      <a:pt x="1736" y="749"/>
                      <a:pt x="1802" y="1216"/>
                      <a:pt x="1535" y="1449"/>
                    </a:cubicBezTo>
                    <a:cubicBezTo>
                      <a:pt x="1435" y="1524"/>
                      <a:pt x="1298" y="1562"/>
                      <a:pt x="1151" y="1562"/>
                    </a:cubicBezTo>
                    <a:cubicBezTo>
                      <a:pt x="1102" y="1562"/>
                      <a:pt x="1052" y="1558"/>
                      <a:pt x="1002" y="1549"/>
                    </a:cubicBezTo>
                    <a:cubicBezTo>
                      <a:pt x="935" y="1516"/>
                      <a:pt x="835" y="1516"/>
                      <a:pt x="768" y="1449"/>
                    </a:cubicBezTo>
                    <a:cubicBezTo>
                      <a:pt x="668" y="1449"/>
                      <a:pt x="601" y="1416"/>
                      <a:pt x="535" y="1349"/>
                    </a:cubicBezTo>
                    <a:cubicBezTo>
                      <a:pt x="274" y="1233"/>
                      <a:pt x="114" y="1142"/>
                      <a:pt x="54" y="1142"/>
                    </a:cubicBezTo>
                    <a:cubicBezTo>
                      <a:pt x="45" y="1142"/>
                      <a:pt x="39" y="1145"/>
                      <a:pt x="34" y="1149"/>
                    </a:cubicBezTo>
                    <a:cubicBezTo>
                      <a:pt x="1" y="1182"/>
                      <a:pt x="101" y="1382"/>
                      <a:pt x="368" y="1616"/>
                    </a:cubicBezTo>
                    <a:cubicBezTo>
                      <a:pt x="435" y="1683"/>
                      <a:pt x="501" y="1716"/>
                      <a:pt x="601" y="1783"/>
                    </a:cubicBezTo>
                    <a:cubicBezTo>
                      <a:pt x="701" y="1816"/>
                      <a:pt x="802" y="1883"/>
                      <a:pt x="935" y="1916"/>
                    </a:cubicBezTo>
                    <a:cubicBezTo>
                      <a:pt x="1020" y="1941"/>
                      <a:pt x="1119" y="1956"/>
                      <a:pt x="1223" y="1956"/>
                    </a:cubicBezTo>
                    <a:cubicBezTo>
                      <a:pt x="1404" y="1956"/>
                      <a:pt x="1600" y="1910"/>
                      <a:pt x="1769" y="1783"/>
                    </a:cubicBezTo>
                    <a:cubicBezTo>
                      <a:pt x="2069" y="1549"/>
                      <a:pt x="2136" y="1216"/>
                      <a:pt x="2102" y="949"/>
                    </a:cubicBezTo>
                    <a:cubicBezTo>
                      <a:pt x="2069" y="815"/>
                      <a:pt x="2036" y="715"/>
                      <a:pt x="2002" y="615"/>
                    </a:cubicBezTo>
                    <a:cubicBezTo>
                      <a:pt x="1936" y="515"/>
                      <a:pt x="1902" y="415"/>
                      <a:pt x="1836" y="348"/>
                    </a:cubicBezTo>
                    <a:cubicBezTo>
                      <a:pt x="1736" y="215"/>
                      <a:pt x="1635" y="115"/>
                      <a:pt x="1535" y="48"/>
                    </a:cubicBezTo>
                    <a:cubicBezTo>
                      <a:pt x="1488" y="25"/>
                      <a:pt x="1441" y="1"/>
                      <a:pt x="140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0" name="Google Shape;2470;p38"/>
              <p:cNvSpPr/>
              <p:nvPr/>
            </p:nvSpPr>
            <p:spPr>
              <a:xfrm rot="3151984">
                <a:off x="2149875" y="1966546"/>
                <a:ext cx="53400" cy="52675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2107" extrusionOk="0">
                    <a:moveTo>
                      <a:pt x="959" y="0"/>
                    </a:moveTo>
                    <a:cubicBezTo>
                      <a:pt x="858" y="0"/>
                      <a:pt x="801" y="23"/>
                      <a:pt x="801" y="38"/>
                    </a:cubicBezTo>
                    <a:cubicBezTo>
                      <a:pt x="801" y="105"/>
                      <a:pt x="1035" y="172"/>
                      <a:pt x="1302" y="405"/>
                    </a:cubicBezTo>
                    <a:cubicBezTo>
                      <a:pt x="1435" y="505"/>
                      <a:pt x="1569" y="639"/>
                      <a:pt x="1669" y="839"/>
                    </a:cubicBezTo>
                    <a:cubicBezTo>
                      <a:pt x="1735" y="1039"/>
                      <a:pt x="1769" y="1239"/>
                      <a:pt x="1669" y="1439"/>
                    </a:cubicBezTo>
                    <a:cubicBezTo>
                      <a:pt x="1535" y="1606"/>
                      <a:pt x="1335" y="1706"/>
                      <a:pt x="1135" y="1740"/>
                    </a:cubicBezTo>
                    <a:cubicBezTo>
                      <a:pt x="935" y="1740"/>
                      <a:pt x="735" y="1673"/>
                      <a:pt x="601" y="1606"/>
                    </a:cubicBezTo>
                    <a:cubicBezTo>
                      <a:pt x="297" y="1485"/>
                      <a:pt x="104" y="1335"/>
                      <a:pt x="47" y="1335"/>
                    </a:cubicBezTo>
                    <a:cubicBezTo>
                      <a:pt x="41" y="1335"/>
                      <a:pt x="37" y="1336"/>
                      <a:pt x="34" y="1339"/>
                    </a:cubicBezTo>
                    <a:cubicBezTo>
                      <a:pt x="1" y="1373"/>
                      <a:pt x="101" y="1606"/>
                      <a:pt x="434" y="1873"/>
                    </a:cubicBezTo>
                    <a:cubicBezTo>
                      <a:pt x="601" y="1973"/>
                      <a:pt x="835" y="2107"/>
                      <a:pt x="1168" y="2107"/>
                    </a:cubicBezTo>
                    <a:cubicBezTo>
                      <a:pt x="1468" y="2107"/>
                      <a:pt x="1835" y="1940"/>
                      <a:pt x="2002" y="1640"/>
                    </a:cubicBezTo>
                    <a:cubicBezTo>
                      <a:pt x="2102" y="1473"/>
                      <a:pt x="2136" y="1306"/>
                      <a:pt x="2136" y="1106"/>
                    </a:cubicBezTo>
                    <a:cubicBezTo>
                      <a:pt x="2136" y="939"/>
                      <a:pt x="2069" y="806"/>
                      <a:pt x="2002" y="672"/>
                    </a:cubicBezTo>
                    <a:cubicBezTo>
                      <a:pt x="1869" y="405"/>
                      <a:pt x="1635" y="239"/>
                      <a:pt x="1468" y="139"/>
                    </a:cubicBezTo>
                    <a:cubicBezTo>
                      <a:pt x="1253" y="31"/>
                      <a:pt x="1077" y="0"/>
                      <a:pt x="9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1" name="Google Shape;2471;p38"/>
              <p:cNvSpPr/>
              <p:nvPr/>
            </p:nvSpPr>
            <p:spPr>
              <a:xfrm rot="3151984">
                <a:off x="1914706" y="2037577"/>
                <a:ext cx="6340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702" extrusionOk="0">
                    <a:moveTo>
                      <a:pt x="2503" y="1"/>
                    </a:moveTo>
                    <a:cubicBezTo>
                      <a:pt x="2503" y="1"/>
                      <a:pt x="2469" y="1"/>
                      <a:pt x="2403" y="67"/>
                    </a:cubicBezTo>
                    <a:cubicBezTo>
                      <a:pt x="2369" y="101"/>
                      <a:pt x="2269" y="168"/>
                      <a:pt x="2169" y="234"/>
                    </a:cubicBezTo>
                    <a:cubicBezTo>
                      <a:pt x="1990" y="324"/>
                      <a:pt x="1732" y="440"/>
                      <a:pt x="1417" y="440"/>
                    </a:cubicBezTo>
                    <a:cubicBezTo>
                      <a:pt x="1379" y="440"/>
                      <a:pt x="1341" y="438"/>
                      <a:pt x="1302" y="434"/>
                    </a:cubicBezTo>
                    <a:cubicBezTo>
                      <a:pt x="679" y="434"/>
                      <a:pt x="188" y="118"/>
                      <a:pt x="40" y="118"/>
                    </a:cubicBezTo>
                    <a:cubicBezTo>
                      <a:pt x="21" y="118"/>
                      <a:pt x="8" y="123"/>
                      <a:pt x="1" y="134"/>
                    </a:cubicBezTo>
                    <a:cubicBezTo>
                      <a:pt x="1" y="168"/>
                      <a:pt x="101" y="268"/>
                      <a:pt x="334" y="401"/>
                    </a:cubicBezTo>
                    <a:cubicBezTo>
                      <a:pt x="434" y="501"/>
                      <a:pt x="601" y="534"/>
                      <a:pt x="735" y="601"/>
                    </a:cubicBezTo>
                    <a:cubicBezTo>
                      <a:pt x="835" y="635"/>
                      <a:pt x="935" y="635"/>
                      <a:pt x="1002" y="668"/>
                    </a:cubicBezTo>
                    <a:cubicBezTo>
                      <a:pt x="1102" y="668"/>
                      <a:pt x="1202" y="701"/>
                      <a:pt x="1302" y="701"/>
                    </a:cubicBezTo>
                    <a:cubicBezTo>
                      <a:pt x="1735" y="701"/>
                      <a:pt x="2102" y="534"/>
                      <a:pt x="2269" y="368"/>
                    </a:cubicBezTo>
                    <a:cubicBezTo>
                      <a:pt x="2403" y="268"/>
                      <a:pt x="2436" y="168"/>
                      <a:pt x="2469" y="101"/>
                    </a:cubicBezTo>
                    <a:cubicBezTo>
                      <a:pt x="2503" y="34"/>
                      <a:pt x="2536" y="1"/>
                      <a:pt x="25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2" name="Google Shape;2472;p38"/>
              <p:cNvSpPr/>
              <p:nvPr/>
            </p:nvSpPr>
            <p:spPr>
              <a:xfrm rot="3151984">
                <a:off x="1987082" y="1981403"/>
                <a:ext cx="70850" cy="68875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2755" extrusionOk="0">
                    <a:moveTo>
                      <a:pt x="63" y="1"/>
                    </a:moveTo>
                    <a:cubicBezTo>
                      <a:pt x="23" y="1"/>
                      <a:pt x="1" y="6"/>
                      <a:pt x="1" y="16"/>
                    </a:cubicBezTo>
                    <a:cubicBezTo>
                      <a:pt x="1" y="83"/>
                      <a:pt x="935" y="316"/>
                      <a:pt x="1835" y="1017"/>
                    </a:cubicBezTo>
                    <a:cubicBezTo>
                      <a:pt x="2269" y="1384"/>
                      <a:pt x="2569" y="1817"/>
                      <a:pt x="2636" y="2151"/>
                    </a:cubicBezTo>
                    <a:cubicBezTo>
                      <a:pt x="2703" y="2518"/>
                      <a:pt x="2603" y="2751"/>
                      <a:pt x="2636" y="2751"/>
                    </a:cubicBezTo>
                    <a:cubicBezTo>
                      <a:pt x="2636" y="2754"/>
                      <a:pt x="2637" y="2755"/>
                      <a:pt x="2638" y="2755"/>
                    </a:cubicBezTo>
                    <a:cubicBezTo>
                      <a:pt x="2660" y="2755"/>
                      <a:pt x="2834" y="2526"/>
                      <a:pt x="2803" y="2151"/>
                    </a:cubicBezTo>
                    <a:cubicBezTo>
                      <a:pt x="2803" y="1917"/>
                      <a:pt x="2703" y="1684"/>
                      <a:pt x="2569" y="1450"/>
                    </a:cubicBezTo>
                    <a:cubicBezTo>
                      <a:pt x="2436" y="1250"/>
                      <a:pt x="2236" y="1017"/>
                      <a:pt x="2002" y="817"/>
                    </a:cubicBezTo>
                    <a:cubicBezTo>
                      <a:pt x="1175" y="190"/>
                      <a:pt x="300" y="1"/>
                      <a:pt x="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3" name="Google Shape;2473;p38"/>
              <p:cNvSpPr/>
              <p:nvPr/>
            </p:nvSpPr>
            <p:spPr>
              <a:xfrm rot="3151984">
                <a:off x="1929201" y="1963817"/>
                <a:ext cx="17525" cy="27800"/>
              </a:xfrm>
              <a:custGeom>
                <a:avLst/>
                <a:gdLst/>
                <a:ahLst/>
                <a:cxnLst/>
                <a:rect l="l" t="t" r="r" b="b"/>
                <a:pathLst>
                  <a:path w="701" h="1112" extrusionOk="0">
                    <a:moveTo>
                      <a:pt x="54" y="0"/>
                    </a:moveTo>
                    <a:cubicBezTo>
                      <a:pt x="25" y="0"/>
                      <a:pt x="0" y="91"/>
                      <a:pt x="0" y="207"/>
                    </a:cubicBezTo>
                    <a:cubicBezTo>
                      <a:pt x="0" y="340"/>
                      <a:pt x="33" y="507"/>
                      <a:pt x="167" y="674"/>
                    </a:cubicBezTo>
                    <a:cubicBezTo>
                      <a:pt x="350" y="949"/>
                      <a:pt x="561" y="1112"/>
                      <a:pt x="621" y="1112"/>
                    </a:cubicBezTo>
                    <a:cubicBezTo>
                      <a:pt x="627" y="1112"/>
                      <a:pt x="631" y="1110"/>
                      <a:pt x="634" y="1107"/>
                    </a:cubicBezTo>
                    <a:cubicBezTo>
                      <a:pt x="701" y="1074"/>
                      <a:pt x="567" y="807"/>
                      <a:pt x="367" y="507"/>
                    </a:cubicBezTo>
                    <a:cubicBezTo>
                      <a:pt x="267" y="374"/>
                      <a:pt x="234" y="240"/>
                      <a:pt x="167" y="173"/>
                    </a:cubicBezTo>
                    <a:cubicBezTo>
                      <a:pt x="134" y="73"/>
                      <a:pt x="100" y="7"/>
                      <a:pt x="67" y="7"/>
                    </a:cubicBezTo>
                    <a:cubicBezTo>
                      <a:pt x="62" y="2"/>
                      <a:pt x="58" y="0"/>
                      <a:pt x="5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4" name="Google Shape;2474;p38"/>
              <p:cNvSpPr/>
              <p:nvPr/>
            </p:nvSpPr>
            <p:spPr>
              <a:xfrm rot="3151984">
                <a:off x="2108578" y="2021094"/>
                <a:ext cx="67575" cy="20175"/>
              </a:xfrm>
              <a:custGeom>
                <a:avLst/>
                <a:gdLst/>
                <a:ahLst/>
                <a:cxnLst/>
                <a:rect l="l" t="t" r="r" b="b"/>
                <a:pathLst>
                  <a:path w="2703" h="807" extrusionOk="0">
                    <a:moveTo>
                      <a:pt x="2682" y="1"/>
                    </a:moveTo>
                    <a:cubicBezTo>
                      <a:pt x="2621" y="1"/>
                      <a:pt x="2548" y="123"/>
                      <a:pt x="2369" y="273"/>
                    </a:cubicBezTo>
                    <a:cubicBezTo>
                      <a:pt x="2169" y="406"/>
                      <a:pt x="1835" y="539"/>
                      <a:pt x="1469" y="539"/>
                    </a:cubicBezTo>
                    <a:cubicBezTo>
                      <a:pt x="1428" y="541"/>
                      <a:pt x="1388" y="542"/>
                      <a:pt x="1348" y="542"/>
                    </a:cubicBezTo>
                    <a:cubicBezTo>
                      <a:pt x="715" y="542"/>
                      <a:pt x="216" y="330"/>
                      <a:pt x="94" y="330"/>
                    </a:cubicBezTo>
                    <a:cubicBezTo>
                      <a:pt x="80" y="330"/>
                      <a:pt x="71" y="333"/>
                      <a:pt x="68" y="339"/>
                    </a:cubicBezTo>
                    <a:cubicBezTo>
                      <a:pt x="1" y="373"/>
                      <a:pt x="601" y="806"/>
                      <a:pt x="1469" y="806"/>
                    </a:cubicBezTo>
                    <a:cubicBezTo>
                      <a:pt x="1902" y="806"/>
                      <a:pt x="2302" y="606"/>
                      <a:pt x="2503" y="406"/>
                    </a:cubicBezTo>
                    <a:cubicBezTo>
                      <a:pt x="2669" y="172"/>
                      <a:pt x="2703" y="6"/>
                      <a:pt x="2703" y="6"/>
                    </a:cubicBezTo>
                    <a:cubicBezTo>
                      <a:pt x="2696" y="2"/>
                      <a:pt x="2689" y="1"/>
                      <a:pt x="268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5" name="Google Shape;2475;p38"/>
              <p:cNvSpPr/>
              <p:nvPr/>
            </p:nvSpPr>
            <p:spPr>
              <a:xfrm rot="3151984">
                <a:off x="2197523" y="1986304"/>
                <a:ext cx="39225" cy="48725"/>
              </a:xfrm>
              <a:custGeom>
                <a:avLst/>
                <a:gdLst/>
                <a:ahLst/>
                <a:cxnLst/>
                <a:rect l="l" t="t" r="r" b="b"/>
                <a:pathLst>
                  <a:path w="1569" h="1949" extrusionOk="0">
                    <a:moveTo>
                      <a:pt x="34" y="1"/>
                    </a:moveTo>
                    <a:cubicBezTo>
                      <a:pt x="12" y="1"/>
                      <a:pt x="0" y="5"/>
                      <a:pt x="0" y="14"/>
                    </a:cubicBezTo>
                    <a:cubicBezTo>
                      <a:pt x="0" y="47"/>
                      <a:pt x="134" y="114"/>
                      <a:pt x="301" y="247"/>
                    </a:cubicBezTo>
                    <a:cubicBezTo>
                      <a:pt x="467" y="381"/>
                      <a:pt x="701" y="581"/>
                      <a:pt x="934" y="848"/>
                    </a:cubicBezTo>
                    <a:cubicBezTo>
                      <a:pt x="1135" y="1115"/>
                      <a:pt x="1268" y="1382"/>
                      <a:pt x="1368" y="1615"/>
                    </a:cubicBezTo>
                    <a:cubicBezTo>
                      <a:pt x="1435" y="1815"/>
                      <a:pt x="1468" y="1949"/>
                      <a:pt x="1501" y="1949"/>
                    </a:cubicBezTo>
                    <a:cubicBezTo>
                      <a:pt x="1535" y="1949"/>
                      <a:pt x="1568" y="1782"/>
                      <a:pt x="1535" y="1548"/>
                    </a:cubicBezTo>
                    <a:cubicBezTo>
                      <a:pt x="1501" y="1315"/>
                      <a:pt x="1368" y="981"/>
                      <a:pt x="1135" y="681"/>
                    </a:cubicBezTo>
                    <a:cubicBezTo>
                      <a:pt x="901" y="381"/>
                      <a:pt x="634" y="181"/>
                      <a:pt x="401" y="81"/>
                    </a:cubicBezTo>
                    <a:cubicBezTo>
                      <a:pt x="230" y="32"/>
                      <a:pt x="95" y="1"/>
                      <a:pt x="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6" name="Google Shape;2476;p38"/>
              <p:cNvSpPr/>
              <p:nvPr/>
            </p:nvSpPr>
            <p:spPr>
              <a:xfrm rot="3151984">
                <a:off x="2116233" y="1929234"/>
                <a:ext cx="33375" cy="53450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2138" extrusionOk="0">
                    <a:moveTo>
                      <a:pt x="67" y="0"/>
                    </a:moveTo>
                    <a:cubicBezTo>
                      <a:pt x="0" y="0"/>
                      <a:pt x="0" y="601"/>
                      <a:pt x="367" y="1268"/>
                    </a:cubicBezTo>
                    <a:cubicBezTo>
                      <a:pt x="716" y="1838"/>
                      <a:pt x="1215" y="2137"/>
                      <a:pt x="1264" y="2137"/>
                    </a:cubicBezTo>
                    <a:cubicBezTo>
                      <a:pt x="1266" y="2137"/>
                      <a:pt x="1268" y="2137"/>
                      <a:pt x="1268" y="2135"/>
                    </a:cubicBezTo>
                    <a:cubicBezTo>
                      <a:pt x="1334" y="2068"/>
                      <a:pt x="934" y="1701"/>
                      <a:pt x="567" y="1134"/>
                    </a:cubicBezTo>
                    <a:cubicBezTo>
                      <a:pt x="267" y="534"/>
                      <a:pt x="134" y="0"/>
                      <a:pt x="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7" name="Google Shape;2477;p38"/>
              <p:cNvSpPr/>
              <p:nvPr/>
            </p:nvSpPr>
            <p:spPr>
              <a:xfrm rot="3151984">
                <a:off x="2188565" y="1929596"/>
                <a:ext cx="35875" cy="8225"/>
              </a:xfrm>
              <a:custGeom>
                <a:avLst/>
                <a:gdLst/>
                <a:ahLst/>
                <a:cxnLst/>
                <a:rect l="l" t="t" r="r" b="b"/>
                <a:pathLst>
                  <a:path w="1435" h="329" extrusionOk="0">
                    <a:moveTo>
                      <a:pt x="620" y="1"/>
                    </a:moveTo>
                    <a:cubicBezTo>
                      <a:pt x="249" y="1"/>
                      <a:pt x="0" y="141"/>
                      <a:pt x="0" y="172"/>
                    </a:cubicBezTo>
                    <a:cubicBezTo>
                      <a:pt x="34" y="272"/>
                      <a:pt x="334" y="239"/>
                      <a:pt x="701" y="272"/>
                    </a:cubicBezTo>
                    <a:cubicBezTo>
                      <a:pt x="976" y="272"/>
                      <a:pt x="1214" y="328"/>
                      <a:pt x="1329" y="328"/>
                    </a:cubicBezTo>
                    <a:cubicBezTo>
                      <a:pt x="1368" y="328"/>
                      <a:pt x="1393" y="322"/>
                      <a:pt x="1401" y="305"/>
                    </a:cubicBezTo>
                    <a:cubicBezTo>
                      <a:pt x="1435" y="239"/>
                      <a:pt x="1168" y="38"/>
                      <a:pt x="734" y="5"/>
                    </a:cubicBezTo>
                    <a:cubicBezTo>
                      <a:pt x="695" y="2"/>
                      <a:pt x="657" y="1"/>
                      <a:pt x="62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38"/>
              <p:cNvSpPr/>
              <p:nvPr/>
            </p:nvSpPr>
            <p:spPr>
              <a:xfrm rot="3151984">
                <a:off x="1876915" y="2105577"/>
                <a:ext cx="457172" cy="377598"/>
              </a:xfrm>
              <a:custGeom>
                <a:avLst/>
                <a:gdLst/>
                <a:ahLst/>
                <a:cxnLst/>
                <a:rect l="l" t="t" r="r" b="b"/>
                <a:pathLst>
                  <a:path w="18287" h="15104" extrusionOk="0">
                    <a:moveTo>
                      <a:pt x="15044" y="1"/>
                    </a:moveTo>
                    <a:cubicBezTo>
                      <a:pt x="13615" y="1"/>
                      <a:pt x="14044" y="2081"/>
                      <a:pt x="14044" y="2081"/>
                    </a:cubicBezTo>
                    <a:lnTo>
                      <a:pt x="3002" y="11188"/>
                    </a:lnTo>
                    <a:cubicBezTo>
                      <a:pt x="3002" y="11188"/>
                      <a:pt x="2073" y="10705"/>
                      <a:pt x="1287" y="10705"/>
                    </a:cubicBezTo>
                    <a:cubicBezTo>
                      <a:pt x="783" y="10705"/>
                      <a:pt x="338" y="10903"/>
                      <a:pt x="234" y="11555"/>
                    </a:cubicBezTo>
                    <a:cubicBezTo>
                      <a:pt x="234" y="11555"/>
                      <a:pt x="0" y="12856"/>
                      <a:pt x="2002" y="12956"/>
                    </a:cubicBezTo>
                    <a:cubicBezTo>
                      <a:pt x="2002" y="12956"/>
                      <a:pt x="1201" y="14324"/>
                      <a:pt x="2469" y="15057"/>
                    </a:cubicBezTo>
                    <a:cubicBezTo>
                      <a:pt x="2469" y="15057"/>
                      <a:pt x="2581" y="15103"/>
                      <a:pt x="2749" y="15103"/>
                    </a:cubicBezTo>
                    <a:cubicBezTo>
                      <a:pt x="3187" y="15103"/>
                      <a:pt x="4001" y="14790"/>
                      <a:pt x="4170" y="12522"/>
                    </a:cubicBezTo>
                    <a:lnTo>
                      <a:pt x="15278" y="4250"/>
                    </a:lnTo>
                    <a:cubicBezTo>
                      <a:pt x="15749" y="4346"/>
                      <a:pt x="16141" y="4387"/>
                      <a:pt x="16468" y="4387"/>
                    </a:cubicBezTo>
                    <a:cubicBezTo>
                      <a:pt x="18286" y="4387"/>
                      <a:pt x="18046" y="3116"/>
                      <a:pt x="18046" y="3116"/>
                    </a:cubicBezTo>
                    <a:cubicBezTo>
                      <a:pt x="17811" y="2195"/>
                      <a:pt x="17095" y="2030"/>
                      <a:pt x="16612" y="2030"/>
                    </a:cubicBezTo>
                    <a:cubicBezTo>
                      <a:pt x="16342" y="2030"/>
                      <a:pt x="16145" y="2081"/>
                      <a:pt x="16145" y="2081"/>
                    </a:cubicBezTo>
                    <a:cubicBezTo>
                      <a:pt x="16579" y="113"/>
                      <a:pt x="15244" y="13"/>
                      <a:pt x="15244" y="13"/>
                    </a:cubicBezTo>
                    <a:cubicBezTo>
                      <a:pt x="15174" y="5"/>
                      <a:pt x="15107" y="1"/>
                      <a:pt x="1504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38"/>
              <p:cNvSpPr/>
              <p:nvPr/>
            </p:nvSpPr>
            <p:spPr>
              <a:xfrm rot="3151984">
                <a:off x="1970870" y="2046539"/>
                <a:ext cx="259374" cy="497772"/>
              </a:xfrm>
              <a:custGeom>
                <a:avLst/>
                <a:gdLst/>
                <a:ahLst/>
                <a:cxnLst/>
                <a:rect l="l" t="t" r="r" b="b"/>
                <a:pathLst>
                  <a:path w="10375" h="19911" extrusionOk="0">
                    <a:moveTo>
                      <a:pt x="5679" y="1"/>
                    </a:moveTo>
                    <a:cubicBezTo>
                      <a:pt x="5335" y="1"/>
                      <a:pt x="5104" y="166"/>
                      <a:pt x="5104" y="166"/>
                    </a:cubicBezTo>
                    <a:cubicBezTo>
                      <a:pt x="3737" y="1100"/>
                      <a:pt x="5938" y="2835"/>
                      <a:pt x="5938" y="2835"/>
                    </a:cubicBezTo>
                    <a:lnTo>
                      <a:pt x="2236" y="16645"/>
                    </a:lnTo>
                    <a:cubicBezTo>
                      <a:pt x="2236" y="16645"/>
                      <a:pt x="1" y="17178"/>
                      <a:pt x="868" y="18613"/>
                    </a:cubicBezTo>
                    <a:cubicBezTo>
                      <a:pt x="868" y="18613"/>
                      <a:pt x="1144" y="19122"/>
                      <a:pt x="1793" y="19122"/>
                    </a:cubicBezTo>
                    <a:cubicBezTo>
                      <a:pt x="2127" y="19122"/>
                      <a:pt x="2559" y="18987"/>
                      <a:pt x="3103" y="18579"/>
                    </a:cubicBezTo>
                    <a:cubicBezTo>
                      <a:pt x="3103" y="18579"/>
                      <a:pt x="3330" y="19911"/>
                      <a:pt x="4514" y="19911"/>
                    </a:cubicBezTo>
                    <a:cubicBezTo>
                      <a:pt x="4615" y="19911"/>
                      <a:pt x="4722" y="19901"/>
                      <a:pt x="4837" y="19880"/>
                    </a:cubicBezTo>
                    <a:cubicBezTo>
                      <a:pt x="4837" y="19880"/>
                      <a:pt x="6572" y="19447"/>
                      <a:pt x="4737" y="16878"/>
                    </a:cubicBezTo>
                    <a:lnTo>
                      <a:pt x="7606" y="3335"/>
                    </a:lnTo>
                    <a:cubicBezTo>
                      <a:pt x="10375" y="1834"/>
                      <a:pt x="9241" y="733"/>
                      <a:pt x="9241" y="733"/>
                    </a:cubicBezTo>
                    <a:cubicBezTo>
                      <a:pt x="8943" y="527"/>
                      <a:pt x="8665" y="449"/>
                      <a:pt x="8413" y="449"/>
                    </a:cubicBezTo>
                    <a:cubicBezTo>
                      <a:pt x="7649" y="449"/>
                      <a:pt x="7139" y="1167"/>
                      <a:pt x="7139" y="1167"/>
                    </a:cubicBezTo>
                    <a:cubicBezTo>
                      <a:pt x="6621" y="220"/>
                      <a:pt x="6075" y="1"/>
                      <a:pt x="567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38"/>
              <p:cNvSpPr/>
              <p:nvPr/>
            </p:nvSpPr>
            <p:spPr>
              <a:xfrm rot="3151984">
                <a:off x="2119450" y="1807987"/>
                <a:ext cx="114474" cy="53100"/>
              </a:xfrm>
              <a:custGeom>
                <a:avLst/>
                <a:gdLst/>
                <a:ahLst/>
                <a:cxnLst/>
                <a:rect l="l" t="t" r="r" b="b"/>
                <a:pathLst>
                  <a:path w="4579" h="2124" extrusionOk="0">
                    <a:moveTo>
                      <a:pt x="2477" y="1"/>
                    </a:moveTo>
                    <a:cubicBezTo>
                      <a:pt x="1710" y="1"/>
                      <a:pt x="910" y="268"/>
                      <a:pt x="476" y="935"/>
                    </a:cubicBezTo>
                    <a:cubicBezTo>
                      <a:pt x="0" y="1648"/>
                      <a:pt x="108" y="2124"/>
                      <a:pt x="846" y="2124"/>
                    </a:cubicBezTo>
                    <a:cubicBezTo>
                      <a:pt x="936" y="2124"/>
                      <a:pt x="1035" y="2117"/>
                      <a:pt x="1143" y="2102"/>
                    </a:cubicBezTo>
                    <a:cubicBezTo>
                      <a:pt x="1677" y="2035"/>
                      <a:pt x="2110" y="1602"/>
                      <a:pt x="2678" y="1568"/>
                    </a:cubicBezTo>
                    <a:cubicBezTo>
                      <a:pt x="3009" y="1568"/>
                      <a:pt x="3492" y="1938"/>
                      <a:pt x="3875" y="1938"/>
                    </a:cubicBezTo>
                    <a:cubicBezTo>
                      <a:pt x="4032" y="1938"/>
                      <a:pt x="4172" y="1876"/>
                      <a:pt x="4279" y="1702"/>
                    </a:cubicBezTo>
                    <a:cubicBezTo>
                      <a:pt x="4579" y="1202"/>
                      <a:pt x="3478" y="1"/>
                      <a:pt x="2477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8" name="Rectangle 147">
            <a:extLst>
              <a:ext uri="{FF2B5EF4-FFF2-40B4-BE49-F238E27FC236}">
                <a16:creationId xmlns:a16="http://schemas.microsoft.com/office/drawing/2014/main" id="{D954AF73-52A7-4484-A203-AD1DD611D2AF}"/>
              </a:ext>
            </a:extLst>
          </p:cNvPr>
          <p:cNvSpPr/>
          <p:nvPr/>
        </p:nvSpPr>
        <p:spPr>
          <a:xfrm>
            <a:off x="1943309" y="328160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2329DFD-CF4F-4051-A3E7-464A86986BA7}"/>
              </a:ext>
            </a:extLst>
          </p:cNvPr>
          <p:cNvSpPr txBox="1"/>
          <p:nvPr/>
        </p:nvSpPr>
        <p:spPr>
          <a:xfrm>
            <a:off x="1991609" y="380680"/>
            <a:ext cx="54630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i="1" dirty="0"/>
          </a:p>
        </p:txBody>
      </p:sp>
      <p:sp>
        <p:nvSpPr>
          <p:cNvPr id="150" name="Rectangle: Folded Corner 149">
            <a:extLst>
              <a:ext uri="{FF2B5EF4-FFF2-40B4-BE49-F238E27FC236}">
                <a16:creationId xmlns:a16="http://schemas.microsoft.com/office/drawing/2014/main" id="{6EB0BE3C-1098-4097-9244-8897792F75CD}"/>
              </a:ext>
            </a:extLst>
          </p:cNvPr>
          <p:cNvSpPr/>
          <p:nvPr/>
        </p:nvSpPr>
        <p:spPr>
          <a:xfrm>
            <a:off x="1943309" y="1793450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C9551D6-63DC-46B6-9532-500CCDC96766}"/>
              </a:ext>
            </a:extLst>
          </p:cNvPr>
          <p:cNvSpPr txBox="1"/>
          <p:nvPr/>
        </p:nvSpPr>
        <p:spPr>
          <a:xfrm>
            <a:off x="2240176" y="1986053"/>
            <a:ext cx="501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hồ nước: Khóc đến nỗi đôi mắt theo dòng lệ rơi xuống hồ, hoá thành 2 hòn ngọc.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2" name="Arrow: Right 151">
            <a:extLst>
              <a:ext uri="{FF2B5EF4-FFF2-40B4-BE49-F238E27FC236}">
                <a16:creationId xmlns:a16="http://schemas.microsoft.com/office/drawing/2014/main" id="{EDE18D11-93FD-4688-AE3A-5B0ABDBD5B06}"/>
              </a:ext>
            </a:extLst>
          </p:cNvPr>
          <p:cNvSpPr/>
          <p:nvPr/>
        </p:nvSpPr>
        <p:spPr>
          <a:xfrm flipH="1">
            <a:off x="7972215" y="2231181"/>
            <a:ext cx="657124" cy="351999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0"/>
      <p:bldP spid="1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Google Shape;2072;p34"/>
          <p:cNvSpPr/>
          <p:nvPr/>
        </p:nvSpPr>
        <p:spPr>
          <a:xfrm>
            <a:off x="9881311" y="5542300"/>
            <a:ext cx="5639" cy="5225"/>
          </a:xfrm>
          <a:custGeom>
            <a:avLst/>
            <a:gdLst/>
            <a:ahLst/>
            <a:cxnLst/>
            <a:rect l="l" t="t" r="r" b="b"/>
            <a:pathLst>
              <a:path w="68" h="209" extrusionOk="0">
                <a:moveTo>
                  <a:pt x="0" y="1"/>
                </a:moveTo>
                <a:cubicBezTo>
                  <a:pt x="0" y="156"/>
                  <a:pt x="8" y="208"/>
                  <a:pt x="18" y="208"/>
                </a:cubicBezTo>
                <a:cubicBezTo>
                  <a:pt x="37" y="208"/>
                  <a:pt x="67" y="1"/>
                  <a:pt x="67" y="1"/>
                </a:cubicBezTo>
                <a:close/>
              </a:path>
            </a:pathLst>
          </a:custGeom>
          <a:solidFill>
            <a:srgbClr val="A4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57E6E7-0CBB-4E27-8994-BFB81B346C6E}"/>
              </a:ext>
            </a:extLst>
          </p:cNvPr>
          <p:cNvSpPr/>
          <p:nvPr/>
        </p:nvSpPr>
        <p:spPr>
          <a:xfrm>
            <a:off x="1846255" y="613809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8F230CA-50D2-43DD-93B8-D9036322A6F3}"/>
              </a:ext>
            </a:extLst>
          </p:cNvPr>
          <p:cNvSpPr txBox="1"/>
          <p:nvPr/>
        </p:nvSpPr>
        <p:spPr>
          <a:xfrm>
            <a:off x="1834855" y="792393"/>
            <a:ext cx="55921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39 )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000" i="1" dirty="0"/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B37D4426-269B-4687-9469-4EC15CB5F124}"/>
              </a:ext>
            </a:extLst>
          </p:cNvPr>
          <p:cNvSpPr/>
          <p:nvPr/>
        </p:nvSpPr>
        <p:spPr>
          <a:xfrm>
            <a:off x="1846255" y="2079099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25EAEFE-621A-400D-94B1-CCED6FF63BC8}"/>
              </a:ext>
            </a:extLst>
          </p:cNvPr>
          <p:cNvSpPr txBox="1"/>
          <p:nvPr/>
        </p:nvSpPr>
        <p:spPr>
          <a:xfrm>
            <a:off x="2156383" y="2416410"/>
            <a:ext cx="50184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136E76F-3B8A-4687-9B9C-65A9FC67C681}"/>
              </a:ext>
            </a:extLst>
          </p:cNvPr>
          <p:cNvSpPr/>
          <p:nvPr/>
        </p:nvSpPr>
        <p:spPr>
          <a:xfrm>
            <a:off x="742950" y="2571750"/>
            <a:ext cx="771525" cy="407194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oogle Shape;2649;p41">
            <a:extLst>
              <a:ext uri="{FF2B5EF4-FFF2-40B4-BE49-F238E27FC236}">
                <a16:creationId xmlns:a16="http://schemas.microsoft.com/office/drawing/2014/main" id="{1606A743-57C2-435D-B51A-28EF266F5845}"/>
              </a:ext>
            </a:extLst>
          </p:cNvPr>
          <p:cNvGrpSpPr/>
          <p:nvPr/>
        </p:nvGrpSpPr>
        <p:grpSpPr>
          <a:xfrm>
            <a:off x="6596304" y="2978137"/>
            <a:ext cx="2112937" cy="2157825"/>
            <a:chOff x="6088954" y="2064293"/>
            <a:chExt cx="2600011" cy="2933714"/>
          </a:xfrm>
        </p:grpSpPr>
        <p:sp>
          <p:nvSpPr>
            <p:cNvPr id="125" name="Google Shape;2650;p41">
              <a:extLst>
                <a:ext uri="{FF2B5EF4-FFF2-40B4-BE49-F238E27FC236}">
                  <a16:creationId xmlns:a16="http://schemas.microsoft.com/office/drawing/2014/main" id="{90EE8FC0-E344-44F7-989D-5F88CADC95CF}"/>
                </a:ext>
              </a:extLst>
            </p:cNvPr>
            <p:cNvSpPr/>
            <p:nvPr/>
          </p:nvSpPr>
          <p:spPr>
            <a:xfrm rot="-8965039" flipH="1">
              <a:off x="6634524" y="3832694"/>
              <a:ext cx="237472" cy="88653"/>
            </a:xfrm>
            <a:custGeom>
              <a:avLst/>
              <a:gdLst/>
              <a:ahLst/>
              <a:cxnLst/>
              <a:rect l="l" t="t" r="r" b="b"/>
              <a:pathLst>
                <a:path w="9141" h="3372" extrusionOk="0">
                  <a:moveTo>
                    <a:pt x="3199" y="0"/>
                  </a:moveTo>
                  <a:cubicBezTo>
                    <a:pt x="3155" y="0"/>
                    <a:pt x="3112" y="1"/>
                    <a:pt x="3069" y="3"/>
                  </a:cubicBezTo>
                  <a:cubicBezTo>
                    <a:pt x="0" y="136"/>
                    <a:pt x="67" y="2037"/>
                    <a:pt x="667" y="2671"/>
                  </a:cubicBezTo>
                  <a:cubicBezTo>
                    <a:pt x="1041" y="3054"/>
                    <a:pt x="1563" y="3172"/>
                    <a:pt x="2202" y="3172"/>
                  </a:cubicBezTo>
                  <a:cubicBezTo>
                    <a:pt x="3252" y="3172"/>
                    <a:pt x="4617" y="2850"/>
                    <a:pt x="6148" y="2850"/>
                  </a:cubicBezTo>
                  <a:cubicBezTo>
                    <a:pt x="7094" y="2850"/>
                    <a:pt x="8103" y="2973"/>
                    <a:pt x="9140" y="3372"/>
                  </a:cubicBezTo>
                  <a:cubicBezTo>
                    <a:pt x="9140" y="3372"/>
                    <a:pt x="6190" y="0"/>
                    <a:pt x="3199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651;p41">
              <a:extLst>
                <a:ext uri="{FF2B5EF4-FFF2-40B4-BE49-F238E27FC236}">
                  <a16:creationId xmlns:a16="http://schemas.microsoft.com/office/drawing/2014/main" id="{5F4FF43A-5054-4B2D-8FA0-C1C825163578}"/>
                </a:ext>
              </a:extLst>
            </p:cNvPr>
            <p:cNvSpPr/>
            <p:nvPr/>
          </p:nvSpPr>
          <p:spPr>
            <a:xfrm rot="-8965039" flipH="1">
              <a:off x="6754057" y="3765946"/>
              <a:ext cx="166108" cy="77032"/>
            </a:xfrm>
            <a:custGeom>
              <a:avLst/>
              <a:gdLst/>
              <a:ahLst/>
              <a:cxnLst/>
              <a:rect l="l" t="t" r="r" b="b"/>
              <a:pathLst>
                <a:path w="6394" h="2930" extrusionOk="0">
                  <a:moveTo>
                    <a:pt x="3929" y="0"/>
                  </a:moveTo>
                  <a:cubicBezTo>
                    <a:pt x="3282" y="0"/>
                    <a:pt x="2582" y="81"/>
                    <a:pt x="1924" y="318"/>
                  </a:cubicBezTo>
                  <a:cubicBezTo>
                    <a:pt x="1" y="1023"/>
                    <a:pt x="696" y="2930"/>
                    <a:pt x="1937" y="2930"/>
                  </a:cubicBezTo>
                  <a:cubicBezTo>
                    <a:pt x="1987" y="2930"/>
                    <a:pt x="2039" y="2926"/>
                    <a:pt x="2091" y="2920"/>
                  </a:cubicBezTo>
                  <a:cubicBezTo>
                    <a:pt x="3992" y="2753"/>
                    <a:pt x="4459" y="718"/>
                    <a:pt x="6394" y="351"/>
                  </a:cubicBezTo>
                  <a:cubicBezTo>
                    <a:pt x="6394" y="351"/>
                    <a:pt x="5279" y="0"/>
                    <a:pt x="39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652;p41">
              <a:extLst>
                <a:ext uri="{FF2B5EF4-FFF2-40B4-BE49-F238E27FC236}">
                  <a16:creationId xmlns:a16="http://schemas.microsoft.com/office/drawing/2014/main" id="{EB273E3B-4748-41CD-B1E7-26377A009E0C}"/>
                </a:ext>
              </a:extLst>
            </p:cNvPr>
            <p:cNvSpPr/>
            <p:nvPr/>
          </p:nvSpPr>
          <p:spPr>
            <a:xfrm rot="4562957">
              <a:off x="8338034" y="3807601"/>
              <a:ext cx="241334" cy="87213"/>
            </a:xfrm>
            <a:custGeom>
              <a:avLst/>
              <a:gdLst/>
              <a:ahLst/>
              <a:cxnLst/>
              <a:rect l="l" t="t" r="r" b="b"/>
              <a:pathLst>
                <a:path w="9141" h="3372" extrusionOk="0">
                  <a:moveTo>
                    <a:pt x="3199" y="0"/>
                  </a:moveTo>
                  <a:cubicBezTo>
                    <a:pt x="3155" y="0"/>
                    <a:pt x="3112" y="1"/>
                    <a:pt x="3069" y="3"/>
                  </a:cubicBezTo>
                  <a:cubicBezTo>
                    <a:pt x="0" y="136"/>
                    <a:pt x="67" y="2037"/>
                    <a:pt x="667" y="2671"/>
                  </a:cubicBezTo>
                  <a:cubicBezTo>
                    <a:pt x="1041" y="3054"/>
                    <a:pt x="1563" y="3172"/>
                    <a:pt x="2202" y="3172"/>
                  </a:cubicBezTo>
                  <a:cubicBezTo>
                    <a:pt x="3252" y="3172"/>
                    <a:pt x="4617" y="2850"/>
                    <a:pt x="6148" y="2850"/>
                  </a:cubicBezTo>
                  <a:cubicBezTo>
                    <a:pt x="7094" y="2850"/>
                    <a:pt x="8103" y="2973"/>
                    <a:pt x="9140" y="3372"/>
                  </a:cubicBezTo>
                  <a:cubicBezTo>
                    <a:pt x="9140" y="3372"/>
                    <a:pt x="6190" y="0"/>
                    <a:pt x="3199" y="0"/>
                  </a:cubicBezTo>
                  <a:close/>
                </a:path>
              </a:pathLst>
            </a:custGeom>
            <a:solidFill>
              <a:srgbClr val="FFFFFF">
                <a:alpha val="529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653;p41">
              <a:extLst>
                <a:ext uri="{FF2B5EF4-FFF2-40B4-BE49-F238E27FC236}">
                  <a16:creationId xmlns:a16="http://schemas.microsoft.com/office/drawing/2014/main" id="{9C2FC24F-4CD4-473F-9A44-21F454CB7237}"/>
                </a:ext>
              </a:extLst>
            </p:cNvPr>
            <p:cNvSpPr/>
            <p:nvPr/>
          </p:nvSpPr>
          <p:spPr>
            <a:xfrm>
              <a:off x="7573555" y="4115964"/>
              <a:ext cx="868608" cy="848546"/>
            </a:xfrm>
            <a:custGeom>
              <a:avLst/>
              <a:gdLst/>
              <a:ahLst/>
              <a:cxnLst/>
              <a:rect l="l" t="t" r="r" b="b"/>
              <a:pathLst>
                <a:path w="30523" h="29818" extrusionOk="0">
                  <a:moveTo>
                    <a:pt x="11709" y="1"/>
                  </a:moveTo>
                  <a:cubicBezTo>
                    <a:pt x="11709" y="1"/>
                    <a:pt x="11175" y="901"/>
                    <a:pt x="10341" y="2402"/>
                  </a:cubicBezTo>
                  <a:cubicBezTo>
                    <a:pt x="9107" y="4637"/>
                    <a:pt x="7273" y="8173"/>
                    <a:pt x="5605" y="12009"/>
                  </a:cubicBezTo>
                  <a:cubicBezTo>
                    <a:pt x="2436" y="19248"/>
                    <a:pt x="1" y="27454"/>
                    <a:pt x="4004" y="29388"/>
                  </a:cubicBezTo>
                  <a:cubicBezTo>
                    <a:pt x="4579" y="29668"/>
                    <a:pt x="5277" y="29818"/>
                    <a:pt x="6120" y="29818"/>
                  </a:cubicBezTo>
                  <a:cubicBezTo>
                    <a:pt x="6987" y="29818"/>
                    <a:pt x="8007" y="29660"/>
                    <a:pt x="9207" y="29322"/>
                  </a:cubicBezTo>
                  <a:cubicBezTo>
                    <a:pt x="9274" y="29288"/>
                    <a:pt x="9374" y="29288"/>
                    <a:pt x="9474" y="29255"/>
                  </a:cubicBezTo>
                  <a:cubicBezTo>
                    <a:pt x="26953" y="24285"/>
                    <a:pt x="30523" y="14344"/>
                    <a:pt x="27187" y="7940"/>
                  </a:cubicBezTo>
                  <a:cubicBezTo>
                    <a:pt x="23818" y="1502"/>
                    <a:pt x="11742" y="134"/>
                    <a:pt x="117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654;p41">
              <a:extLst>
                <a:ext uri="{FF2B5EF4-FFF2-40B4-BE49-F238E27FC236}">
                  <a16:creationId xmlns:a16="http://schemas.microsoft.com/office/drawing/2014/main" id="{D27A1FEC-65EB-495A-A474-BA15243EF220}"/>
                </a:ext>
              </a:extLst>
            </p:cNvPr>
            <p:cNvSpPr/>
            <p:nvPr/>
          </p:nvSpPr>
          <p:spPr>
            <a:xfrm rot="4562957">
              <a:off x="8283337" y="3876272"/>
              <a:ext cx="168810" cy="75781"/>
            </a:xfrm>
            <a:custGeom>
              <a:avLst/>
              <a:gdLst/>
              <a:ahLst/>
              <a:cxnLst/>
              <a:rect l="l" t="t" r="r" b="b"/>
              <a:pathLst>
                <a:path w="6394" h="2930" extrusionOk="0">
                  <a:moveTo>
                    <a:pt x="3929" y="0"/>
                  </a:moveTo>
                  <a:cubicBezTo>
                    <a:pt x="3282" y="0"/>
                    <a:pt x="2582" y="81"/>
                    <a:pt x="1924" y="318"/>
                  </a:cubicBezTo>
                  <a:cubicBezTo>
                    <a:pt x="1" y="1023"/>
                    <a:pt x="696" y="2930"/>
                    <a:pt x="1937" y="2930"/>
                  </a:cubicBezTo>
                  <a:cubicBezTo>
                    <a:pt x="1987" y="2930"/>
                    <a:pt x="2039" y="2926"/>
                    <a:pt x="2091" y="2920"/>
                  </a:cubicBezTo>
                  <a:cubicBezTo>
                    <a:pt x="3992" y="2753"/>
                    <a:pt x="4459" y="718"/>
                    <a:pt x="6394" y="351"/>
                  </a:cubicBezTo>
                  <a:cubicBezTo>
                    <a:pt x="6394" y="351"/>
                    <a:pt x="5279" y="0"/>
                    <a:pt x="39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" name="Google Shape;2655;p41">
              <a:extLst>
                <a:ext uri="{FF2B5EF4-FFF2-40B4-BE49-F238E27FC236}">
                  <a16:creationId xmlns:a16="http://schemas.microsoft.com/office/drawing/2014/main" id="{AC4AD08E-C727-445E-8571-06FFCF051261}"/>
                </a:ext>
              </a:extLst>
            </p:cNvPr>
            <p:cNvGrpSpPr/>
            <p:nvPr/>
          </p:nvGrpSpPr>
          <p:grpSpPr>
            <a:xfrm>
              <a:off x="7714744" y="2064293"/>
              <a:ext cx="497128" cy="463088"/>
              <a:chOff x="5395700" y="796225"/>
              <a:chExt cx="481200" cy="437825"/>
            </a:xfrm>
          </p:grpSpPr>
          <p:sp>
            <p:nvSpPr>
              <p:cNvPr id="236" name="Google Shape;2656;p41">
                <a:extLst>
                  <a:ext uri="{FF2B5EF4-FFF2-40B4-BE49-F238E27FC236}">
                    <a16:creationId xmlns:a16="http://schemas.microsoft.com/office/drawing/2014/main" id="{BEE48D1C-14AC-496F-8F46-8068FC703B37}"/>
                  </a:ext>
                </a:extLst>
              </p:cNvPr>
              <p:cNvSpPr/>
              <p:nvPr/>
            </p:nvSpPr>
            <p:spPr>
              <a:xfrm>
                <a:off x="5395700" y="842075"/>
                <a:ext cx="481200" cy="391975"/>
              </a:xfrm>
              <a:custGeom>
                <a:avLst/>
                <a:gdLst/>
                <a:ahLst/>
                <a:cxnLst/>
                <a:rect l="l" t="t" r="r" b="b"/>
                <a:pathLst>
                  <a:path w="19248" h="15679" extrusionOk="0">
                    <a:moveTo>
                      <a:pt x="8006" y="1"/>
                    </a:moveTo>
                    <a:cubicBezTo>
                      <a:pt x="7539" y="1"/>
                      <a:pt x="7139" y="34"/>
                      <a:pt x="6705" y="68"/>
                    </a:cubicBezTo>
                    <a:cubicBezTo>
                      <a:pt x="3870" y="468"/>
                      <a:pt x="1901" y="2203"/>
                      <a:pt x="1168" y="3503"/>
                    </a:cubicBezTo>
                    <a:cubicBezTo>
                      <a:pt x="0" y="5538"/>
                      <a:pt x="1301" y="8941"/>
                      <a:pt x="4470" y="9675"/>
                    </a:cubicBezTo>
                    <a:cubicBezTo>
                      <a:pt x="4612" y="9708"/>
                      <a:pt x="4761" y="9723"/>
                      <a:pt x="4916" y="9723"/>
                    </a:cubicBezTo>
                    <a:cubicBezTo>
                      <a:pt x="7111" y="9723"/>
                      <a:pt x="10510" y="6636"/>
                      <a:pt x="13439" y="6636"/>
                    </a:cubicBezTo>
                    <a:cubicBezTo>
                      <a:pt x="14908" y="6636"/>
                      <a:pt x="16258" y="7412"/>
                      <a:pt x="17279" y="9741"/>
                    </a:cubicBezTo>
                    <a:cubicBezTo>
                      <a:pt x="17312" y="9775"/>
                      <a:pt x="17312" y="9808"/>
                      <a:pt x="17346" y="9841"/>
                    </a:cubicBezTo>
                    <a:lnTo>
                      <a:pt x="17312" y="9841"/>
                    </a:lnTo>
                    <a:cubicBezTo>
                      <a:pt x="17238" y="9820"/>
                      <a:pt x="17018" y="9772"/>
                      <a:pt x="16717" y="9772"/>
                    </a:cubicBezTo>
                    <a:cubicBezTo>
                      <a:pt x="16071" y="9772"/>
                      <a:pt x="15050" y="9993"/>
                      <a:pt x="14277" y="11176"/>
                    </a:cubicBezTo>
                    <a:cubicBezTo>
                      <a:pt x="13109" y="13010"/>
                      <a:pt x="13943" y="14578"/>
                      <a:pt x="13943" y="14578"/>
                    </a:cubicBezTo>
                    <a:cubicBezTo>
                      <a:pt x="13943" y="14578"/>
                      <a:pt x="15811" y="14245"/>
                      <a:pt x="17012" y="11943"/>
                    </a:cubicBezTo>
                    <a:lnTo>
                      <a:pt x="17012" y="11943"/>
                    </a:lnTo>
                    <a:cubicBezTo>
                      <a:pt x="16712" y="13044"/>
                      <a:pt x="16712" y="14645"/>
                      <a:pt x="18680" y="15679"/>
                    </a:cubicBezTo>
                    <a:cubicBezTo>
                      <a:pt x="18680" y="15679"/>
                      <a:pt x="19247" y="13077"/>
                      <a:pt x="18513" y="9775"/>
                    </a:cubicBezTo>
                    <a:cubicBezTo>
                      <a:pt x="18480" y="9708"/>
                      <a:pt x="18480" y="9374"/>
                      <a:pt x="18380" y="8874"/>
                    </a:cubicBezTo>
                    <a:cubicBezTo>
                      <a:pt x="18046" y="7073"/>
                      <a:pt x="16779" y="3036"/>
                      <a:pt x="12442" y="1035"/>
                    </a:cubicBezTo>
                    <a:cubicBezTo>
                      <a:pt x="12376" y="1035"/>
                      <a:pt x="12342" y="1002"/>
                      <a:pt x="12309" y="1002"/>
                    </a:cubicBezTo>
                    <a:cubicBezTo>
                      <a:pt x="10741" y="301"/>
                      <a:pt x="9307" y="1"/>
                      <a:pt x="80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657;p41">
                <a:extLst>
                  <a:ext uri="{FF2B5EF4-FFF2-40B4-BE49-F238E27FC236}">
                    <a16:creationId xmlns:a16="http://schemas.microsoft.com/office/drawing/2014/main" id="{F17AE471-C5EA-4B9F-8118-B37C7548FF27}"/>
                  </a:ext>
                </a:extLst>
              </p:cNvPr>
              <p:cNvSpPr/>
              <p:nvPr/>
            </p:nvSpPr>
            <p:spPr>
              <a:xfrm>
                <a:off x="5594175" y="796225"/>
                <a:ext cx="118425" cy="71750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2870" extrusionOk="0">
                    <a:moveTo>
                      <a:pt x="2102" y="0"/>
                    </a:moveTo>
                    <a:lnTo>
                      <a:pt x="2102" y="0"/>
                    </a:lnTo>
                    <a:cubicBezTo>
                      <a:pt x="767" y="200"/>
                      <a:pt x="234" y="1335"/>
                      <a:pt x="67" y="1835"/>
                    </a:cubicBezTo>
                    <a:cubicBezTo>
                      <a:pt x="33" y="2002"/>
                      <a:pt x="0" y="2068"/>
                      <a:pt x="0" y="2068"/>
                    </a:cubicBezTo>
                    <a:cubicBezTo>
                      <a:pt x="109" y="2050"/>
                      <a:pt x="236" y="2042"/>
                      <a:pt x="376" y="2042"/>
                    </a:cubicBezTo>
                    <a:cubicBezTo>
                      <a:pt x="1774" y="2042"/>
                      <a:pt x="4503" y="2869"/>
                      <a:pt x="4503" y="2869"/>
                    </a:cubicBezTo>
                    <a:cubicBezTo>
                      <a:pt x="4503" y="2802"/>
                      <a:pt x="4737" y="1235"/>
                      <a:pt x="3236" y="701"/>
                    </a:cubicBezTo>
                    <a:cubicBezTo>
                      <a:pt x="2983" y="618"/>
                      <a:pt x="2757" y="584"/>
                      <a:pt x="2556" y="584"/>
                    </a:cubicBezTo>
                    <a:cubicBezTo>
                      <a:pt x="1540" y="584"/>
                      <a:pt x="1168" y="1468"/>
                      <a:pt x="1168" y="1468"/>
                    </a:cubicBezTo>
                    <a:cubicBezTo>
                      <a:pt x="1168" y="701"/>
                      <a:pt x="2102" y="0"/>
                      <a:pt x="2102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658;p41">
                <a:extLst>
                  <a:ext uri="{FF2B5EF4-FFF2-40B4-BE49-F238E27FC236}">
                    <a16:creationId xmlns:a16="http://schemas.microsoft.com/office/drawing/2014/main" id="{1C1EDA51-7CB5-40AE-B15E-23CF35391A86}"/>
                  </a:ext>
                </a:extLst>
              </p:cNvPr>
              <p:cNvSpPr/>
              <p:nvPr/>
            </p:nvSpPr>
            <p:spPr>
              <a:xfrm>
                <a:off x="5517450" y="940875"/>
                <a:ext cx="105100" cy="10190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4076" extrusionOk="0">
                    <a:moveTo>
                      <a:pt x="2185" y="0"/>
                    </a:moveTo>
                    <a:cubicBezTo>
                      <a:pt x="1856" y="0"/>
                      <a:pt x="1525" y="67"/>
                      <a:pt x="1234" y="185"/>
                    </a:cubicBezTo>
                    <a:cubicBezTo>
                      <a:pt x="634" y="419"/>
                      <a:pt x="167" y="953"/>
                      <a:pt x="67" y="1586"/>
                    </a:cubicBezTo>
                    <a:cubicBezTo>
                      <a:pt x="67" y="1620"/>
                      <a:pt x="67" y="1620"/>
                      <a:pt x="67" y="1653"/>
                    </a:cubicBezTo>
                    <a:cubicBezTo>
                      <a:pt x="0" y="2287"/>
                      <a:pt x="167" y="3054"/>
                      <a:pt x="634" y="3554"/>
                    </a:cubicBezTo>
                    <a:cubicBezTo>
                      <a:pt x="734" y="3654"/>
                      <a:pt x="834" y="3755"/>
                      <a:pt x="968" y="3821"/>
                    </a:cubicBezTo>
                    <a:cubicBezTo>
                      <a:pt x="1293" y="3992"/>
                      <a:pt x="1688" y="4076"/>
                      <a:pt x="2082" y="4076"/>
                    </a:cubicBezTo>
                    <a:cubicBezTo>
                      <a:pt x="2456" y="4076"/>
                      <a:pt x="2827" y="4001"/>
                      <a:pt x="3136" y="3855"/>
                    </a:cubicBezTo>
                    <a:cubicBezTo>
                      <a:pt x="3970" y="3421"/>
                      <a:pt x="4203" y="2320"/>
                      <a:pt x="3970" y="1420"/>
                    </a:cubicBezTo>
                    <a:cubicBezTo>
                      <a:pt x="3903" y="1053"/>
                      <a:pt x="3736" y="752"/>
                      <a:pt x="3503" y="519"/>
                    </a:cubicBezTo>
                    <a:cubicBezTo>
                      <a:pt x="3180" y="156"/>
                      <a:pt x="2687" y="0"/>
                      <a:pt x="21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659;p41">
                <a:extLst>
                  <a:ext uri="{FF2B5EF4-FFF2-40B4-BE49-F238E27FC236}">
                    <a16:creationId xmlns:a16="http://schemas.microsoft.com/office/drawing/2014/main" id="{08ED269A-A4AB-4366-BF8C-CCC72F99898E}"/>
                  </a:ext>
                </a:extLst>
              </p:cNvPr>
              <p:cNvSpPr/>
              <p:nvPr/>
            </p:nvSpPr>
            <p:spPr>
              <a:xfrm>
                <a:off x="5515775" y="938325"/>
                <a:ext cx="1042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191" extrusionOk="0">
                    <a:moveTo>
                      <a:pt x="3822" y="3366"/>
                    </a:moveTo>
                    <a:cubicBezTo>
                      <a:pt x="3809" y="3388"/>
                      <a:pt x="3794" y="3410"/>
                      <a:pt x="3779" y="3432"/>
                    </a:cubicBezTo>
                    <a:lnTo>
                      <a:pt x="3779" y="3432"/>
                    </a:lnTo>
                    <a:cubicBezTo>
                      <a:pt x="3794" y="3411"/>
                      <a:pt x="3809" y="3389"/>
                      <a:pt x="3822" y="3366"/>
                    </a:cubicBezTo>
                    <a:close/>
                    <a:moveTo>
                      <a:pt x="3779" y="3432"/>
                    </a:moveTo>
                    <a:cubicBezTo>
                      <a:pt x="3766" y="3452"/>
                      <a:pt x="3751" y="3471"/>
                      <a:pt x="3737" y="3490"/>
                    </a:cubicBezTo>
                    <a:cubicBezTo>
                      <a:pt x="3620" y="3629"/>
                      <a:pt x="3504" y="3752"/>
                      <a:pt x="3377" y="3848"/>
                    </a:cubicBezTo>
                    <a:lnTo>
                      <a:pt x="3377" y="3848"/>
                    </a:lnTo>
                    <a:cubicBezTo>
                      <a:pt x="3538" y="3732"/>
                      <a:pt x="3672" y="3590"/>
                      <a:pt x="3779" y="3432"/>
                    </a:cubicBezTo>
                    <a:close/>
                    <a:moveTo>
                      <a:pt x="3377" y="3848"/>
                    </a:moveTo>
                    <a:cubicBezTo>
                      <a:pt x="3322" y="3887"/>
                      <a:pt x="3264" y="3924"/>
                      <a:pt x="3203" y="3957"/>
                    </a:cubicBezTo>
                    <a:cubicBezTo>
                      <a:pt x="3263" y="3926"/>
                      <a:pt x="3321" y="3890"/>
                      <a:pt x="3377" y="3848"/>
                    </a:cubicBezTo>
                    <a:close/>
                    <a:moveTo>
                      <a:pt x="2285" y="0"/>
                    </a:moveTo>
                    <a:cubicBezTo>
                      <a:pt x="2190" y="0"/>
                      <a:pt x="2095" y="7"/>
                      <a:pt x="2002" y="20"/>
                    </a:cubicBezTo>
                    <a:cubicBezTo>
                      <a:pt x="1568" y="54"/>
                      <a:pt x="1068" y="187"/>
                      <a:pt x="701" y="521"/>
                    </a:cubicBezTo>
                    <a:cubicBezTo>
                      <a:pt x="334" y="821"/>
                      <a:pt x="101" y="1255"/>
                      <a:pt x="67" y="1755"/>
                    </a:cubicBezTo>
                    <a:lnTo>
                      <a:pt x="67" y="1722"/>
                    </a:lnTo>
                    <a:lnTo>
                      <a:pt x="67" y="1722"/>
                    </a:lnTo>
                    <a:cubicBezTo>
                      <a:pt x="1" y="2155"/>
                      <a:pt x="67" y="2556"/>
                      <a:pt x="201" y="2923"/>
                    </a:cubicBezTo>
                    <a:cubicBezTo>
                      <a:pt x="334" y="3323"/>
                      <a:pt x="568" y="3656"/>
                      <a:pt x="901" y="3890"/>
                    </a:cubicBezTo>
                    <a:cubicBezTo>
                      <a:pt x="1268" y="4090"/>
                      <a:pt x="1668" y="4190"/>
                      <a:pt x="2035" y="4190"/>
                    </a:cubicBezTo>
                    <a:cubicBezTo>
                      <a:pt x="2046" y="4190"/>
                      <a:pt x="2056" y="4190"/>
                      <a:pt x="2067" y="4190"/>
                    </a:cubicBezTo>
                    <a:lnTo>
                      <a:pt x="2067" y="4190"/>
                    </a:lnTo>
                    <a:cubicBezTo>
                      <a:pt x="1667" y="4156"/>
                      <a:pt x="1268" y="4056"/>
                      <a:pt x="968" y="3857"/>
                    </a:cubicBezTo>
                    <a:cubicBezTo>
                      <a:pt x="634" y="3623"/>
                      <a:pt x="434" y="3256"/>
                      <a:pt x="334" y="2889"/>
                    </a:cubicBezTo>
                    <a:cubicBezTo>
                      <a:pt x="201" y="2522"/>
                      <a:pt x="201" y="2155"/>
                      <a:pt x="234" y="1755"/>
                    </a:cubicBezTo>
                    <a:cubicBezTo>
                      <a:pt x="301" y="1355"/>
                      <a:pt x="534" y="954"/>
                      <a:pt x="868" y="688"/>
                    </a:cubicBezTo>
                    <a:cubicBezTo>
                      <a:pt x="1201" y="387"/>
                      <a:pt x="1602" y="254"/>
                      <a:pt x="2035" y="221"/>
                    </a:cubicBezTo>
                    <a:cubicBezTo>
                      <a:pt x="2141" y="204"/>
                      <a:pt x="2248" y="196"/>
                      <a:pt x="2355" y="196"/>
                    </a:cubicBezTo>
                    <a:cubicBezTo>
                      <a:pt x="2690" y="196"/>
                      <a:pt x="3025" y="277"/>
                      <a:pt x="3303" y="454"/>
                    </a:cubicBezTo>
                    <a:cubicBezTo>
                      <a:pt x="3670" y="688"/>
                      <a:pt x="3903" y="1088"/>
                      <a:pt x="4003" y="1522"/>
                    </a:cubicBezTo>
                    <a:lnTo>
                      <a:pt x="4003" y="1555"/>
                    </a:lnTo>
                    <a:lnTo>
                      <a:pt x="4013" y="1555"/>
                    </a:lnTo>
                    <a:cubicBezTo>
                      <a:pt x="4137" y="1979"/>
                      <a:pt x="4133" y="2434"/>
                      <a:pt x="4003" y="2889"/>
                    </a:cubicBezTo>
                    <a:cubicBezTo>
                      <a:pt x="3978" y="3044"/>
                      <a:pt x="3912" y="3218"/>
                      <a:pt x="3822" y="3366"/>
                    </a:cubicBezTo>
                    <a:lnTo>
                      <a:pt x="3822" y="3366"/>
                    </a:lnTo>
                    <a:cubicBezTo>
                      <a:pt x="3915" y="3217"/>
                      <a:pt x="3986" y="3056"/>
                      <a:pt x="4037" y="2889"/>
                    </a:cubicBezTo>
                    <a:cubicBezTo>
                      <a:pt x="4170" y="2456"/>
                      <a:pt x="4170" y="1955"/>
                      <a:pt x="4070" y="1488"/>
                    </a:cubicBezTo>
                    <a:lnTo>
                      <a:pt x="4070" y="1455"/>
                    </a:lnTo>
                    <a:lnTo>
                      <a:pt x="4062" y="1455"/>
                    </a:lnTo>
                    <a:cubicBezTo>
                      <a:pt x="3960" y="1032"/>
                      <a:pt x="3760" y="613"/>
                      <a:pt x="3370" y="321"/>
                    </a:cubicBezTo>
                    <a:cubicBezTo>
                      <a:pt x="3049" y="107"/>
                      <a:pt x="2665" y="0"/>
                      <a:pt x="2285" y="0"/>
                    </a:cubicBezTo>
                    <a:close/>
                    <a:moveTo>
                      <a:pt x="3193" y="3961"/>
                    </a:moveTo>
                    <a:cubicBezTo>
                      <a:pt x="2839" y="4120"/>
                      <a:pt x="2453" y="4187"/>
                      <a:pt x="2067" y="4190"/>
                    </a:cubicBezTo>
                    <a:lnTo>
                      <a:pt x="2067" y="4190"/>
                    </a:lnTo>
                    <a:cubicBezTo>
                      <a:pt x="2068" y="4190"/>
                      <a:pt x="2068" y="4190"/>
                      <a:pt x="2069" y="4190"/>
                    </a:cubicBezTo>
                    <a:cubicBezTo>
                      <a:pt x="2432" y="4190"/>
                      <a:pt x="2829" y="4125"/>
                      <a:pt x="3193" y="396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660;p41">
                <a:extLst>
                  <a:ext uri="{FF2B5EF4-FFF2-40B4-BE49-F238E27FC236}">
                    <a16:creationId xmlns:a16="http://schemas.microsoft.com/office/drawing/2014/main" id="{CB36F452-2D4A-475B-ADA1-3B42C21E3AB9}"/>
                  </a:ext>
                </a:extLst>
              </p:cNvPr>
              <p:cNvSpPr/>
              <p:nvPr/>
            </p:nvSpPr>
            <p:spPr>
              <a:xfrm>
                <a:off x="5527450" y="954675"/>
                <a:ext cx="84250" cy="749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2998" extrusionOk="0">
                    <a:moveTo>
                      <a:pt x="1625" y="0"/>
                    </a:moveTo>
                    <a:cubicBezTo>
                      <a:pt x="1468" y="0"/>
                      <a:pt x="1313" y="22"/>
                      <a:pt x="1168" y="67"/>
                    </a:cubicBezTo>
                    <a:cubicBezTo>
                      <a:pt x="1" y="467"/>
                      <a:pt x="1" y="2202"/>
                      <a:pt x="1001" y="2802"/>
                    </a:cubicBezTo>
                    <a:cubicBezTo>
                      <a:pt x="1135" y="2902"/>
                      <a:pt x="1268" y="2936"/>
                      <a:pt x="1402" y="2969"/>
                    </a:cubicBezTo>
                    <a:cubicBezTo>
                      <a:pt x="1503" y="2988"/>
                      <a:pt x="1605" y="2997"/>
                      <a:pt x="1707" y="2997"/>
                    </a:cubicBezTo>
                    <a:cubicBezTo>
                      <a:pt x="2142" y="2997"/>
                      <a:pt x="2566" y="2826"/>
                      <a:pt x="2836" y="2502"/>
                    </a:cubicBezTo>
                    <a:cubicBezTo>
                      <a:pt x="3370" y="1835"/>
                      <a:pt x="3236" y="734"/>
                      <a:pt x="2502" y="267"/>
                    </a:cubicBezTo>
                    <a:cubicBezTo>
                      <a:pt x="2258" y="89"/>
                      <a:pt x="1939" y="0"/>
                      <a:pt x="16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661;p41">
                <a:extLst>
                  <a:ext uri="{FF2B5EF4-FFF2-40B4-BE49-F238E27FC236}">
                    <a16:creationId xmlns:a16="http://schemas.microsoft.com/office/drawing/2014/main" id="{73272DA5-F30B-43E4-8355-7D90E3C84DAD}"/>
                  </a:ext>
                </a:extLst>
              </p:cNvPr>
              <p:cNvSpPr/>
              <p:nvPr/>
            </p:nvSpPr>
            <p:spPr>
              <a:xfrm>
                <a:off x="5519100" y="940450"/>
                <a:ext cx="97600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670" extrusionOk="0">
                    <a:moveTo>
                      <a:pt x="2116" y="0"/>
                    </a:moveTo>
                    <a:cubicBezTo>
                      <a:pt x="1787" y="0"/>
                      <a:pt x="1457" y="64"/>
                      <a:pt x="1168" y="169"/>
                    </a:cubicBezTo>
                    <a:cubicBezTo>
                      <a:pt x="568" y="436"/>
                      <a:pt x="101" y="970"/>
                      <a:pt x="34" y="1603"/>
                    </a:cubicBezTo>
                    <a:cubicBezTo>
                      <a:pt x="34" y="1637"/>
                      <a:pt x="1" y="1637"/>
                      <a:pt x="1" y="1670"/>
                    </a:cubicBezTo>
                    <a:cubicBezTo>
                      <a:pt x="139" y="1555"/>
                      <a:pt x="881" y="899"/>
                      <a:pt x="2063" y="899"/>
                    </a:cubicBezTo>
                    <a:cubicBezTo>
                      <a:pt x="2593" y="899"/>
                      <a:pt x="3212" y="1031"/>
                      <a:pt x="3904" y="1403"/>
                    </a:cubicBezTo>
                    <a:cubicBezTo>
                      <a:pt x="3837" y="1070"/>
                      <a:pt x="3670" y="769"/>
                      <a:pt x="3470" y="536"/>
                    </a:cubicBezTo>
                    <a:cubicBezTo>
                      <a:pt x="3126" y="151"/>
                      <a:pt x="2623" y="0"/>
                      <a:pt x="21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662;p41">
                <a:extLst>
                  <a:ext uri="{FF2B5EF4-FFF2-40B4-BE49-F238E27FC236}">
                    <a16:creationId xmlns:a16="http://schemas.microsoft.com/office/drawing/2014/main" id="{314C354D-0A18-448D-A872-B47A0490E346}"/>
                  </a:ext>
                </a:extLst>
              </p:cNvPr>
              <p:cNvSpPr/>
              <p:nvPr/>
            </p:nvSpPr>
            <p:spPr>
              <a:xfrm>
                <a:off x="5443225" y="972175"/>
                <a:ext cx="4087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1636" extrusionOk="0">
                    <a:moveTo>
                      <a:pt x="1001" y="1"/>
                    </a:moveTo>
                    <a:lnTo>
                      <a:pt x="901" y="134"/>
                    </a:lnTo>
                    <a:cubicBezTo>
                      <a:pt x="568" y="434"/>
                      <a:pt x="267" y="801"/>
                      <a:pt x="0" y="1168"/>
                    </a:cubicBezTo>
                    <a:cubicBezTo>
                      <a:pt x="329" y="929"/>
                      <a:pt x="631" y="664"/>
                      <a:pt x="930" y="371"/>
                    </a:cubicBezTo>
                    <a:lnTo>
                      <a:pt x="930" y="371"/>
                    </a:lnTo>
                    <a:cubicBezTo>
                      <a:pt x="1020" y="559"/>
                      <a:pt x="1127" y="747"/>
                      <a:pt x="1235" y="935"/>
                    </a:cubicBezTo>
                    <a:cubicBezTo>
                      <a:pt x="1335" y="1202"/>
                      <a:pt x="1502" y="1402"/>
                      <a:pt x="1635" y="1635"/>
                    </a:cubicBezTo>
                    <a:cubicBezTo>
                      <a:pt x="1568" y="1368"/>
                      <a:pt x="1468" y="1135"/>
                      <a:pt x="1368" y="868"/>
                    </a:cubicBezTo>
                    <a:cubicBezTo>
                      <a:pt x="1268" y="635"/>
                      <a:pt x="1168" y="401"/>
                      <a:pt x="1068" y="134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663;p41">
                <a:extLst>
                  <a:ext uri="{FF2B5EF4-FFF2-40B4-BE49-F238E27FC236}">
                    <a16:creationId xmlns:a16="http://schemas.microsoft.com/office/drawing/2014/main" id="{40FD6EA6-36C9-4C8F-B4CA-A9D288449007}"/>
                  </a:ext>
                </a:extLst>
              </p:cNvPr>
              <p:cNvSpPr/>
              <p:nvPr/>
            </p:nvSpPr>
            <p:spPr>
              <a:xfrm>
                <a:off x="5410700" y="897950"/>
                <a:ext cx="47525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2771" extrusionOk="0">
                    <a:moveTo>
                      <a:pt x="1835" y="1"/>
                    </a:moveTo>
                    <a:cubicBezTo>
                      <a:pt x="1602" y="1"/>
                      <a:pt x="1402" y="68"/>
                      <a:pt x="1235" y="168"/>
                    </a:cubicBezTo>
                    <a:cubicBezTo>
                      <a:pt x="501" y="568"/>
                      <a:pt x="1" y="1669"/>
                      <a:pt x="134" y="2303"/>
                    </a:cubicBezTo>
                    <a:cubicBezTo>
                      <a:pt x="201" y="2569"/>
                      <a:pt x="367" y="2770"/>
                      <a:pt x="701" y="2770"/>
                    </a:cubicBezTo>
                    <a:cubicBezTo>
                      <a:pt x="715" y="2770"/>
                      <a:pt x="729" y="2771"/>
                      <a:pt x="742" y="2771"/>
                    </a:cubicBezTo>
                    <a:cubicBezTo>
                      <a:pt x="1900" y="2771"/>
                      <a:pt x="1835" y="1"/>
                      <a:pt x="18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664;p41">
                <a:extLst>
                  <a:ext uri="{FF2B5EF4-FFF2-40B4-BE49-F238E27FC236}">
                    <a16:creationId xmlns:a16="http://schemas.microsoft.com/office/drawing/2014/main" id="{9D20A463-3A50-482A-8576-540A5A2B9DFC}"/>
                  </a:ext>
                </a:extLst>
              </p:cNvPr>
              <p:cNvSpPr/>
              <p:nvPr/>
            </p:nvSpPr>
            <p:spPr>
              <a:xfrm>
                <a:off x="5413200" y="896300"/>
                <a:ext cx="45050" cy="70900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836" extrusionOk="0">
                    <a:moveTo>
                      <a:pt x="1735" y="0"/>
                    </a:moveTo>
                    <a:cubicBezTo>
                      <a:pt x="1368" y="0"/>
                      <a:pt x="1035" y="167"/>
                      <a:pt x="801" y="367"/>
                    </a:cubicBezTo>
                    <a:cubicBezTo>
                      <a:pt x="534" y="601"/>
                      <a:pt x="334" y="901"/>
                      <a:pt x="201" y="1201"/>
                    </a:cubicBezTo>
                    <a:cubicBezTo>
                      <a:pt x="67" y="1501"/>
                      <a:pt x="1" y="1835"/>
                      <a:pt x="1" y="2168"/>
                    </a:cubicBezTo>
                    <a:cubicBezTo>
                      <a:pt x="34" y="2335"/>
                      <a:pt x="67" y="2502"/>
                      <a:pt x="167" y="2635"/>
                    </a:cubicBezTo>
                    <a:cubicBezTo>
                      <a:pt x="67" y="2502"/>
                      <a:pt x="34" y="2335"/>
                      <a:pt x="34" y="2168"/>
                    </a:cubicBezTo>
                    <a:cubicBezTo>
                      <a:pt x="34" y="1835"/>
                      <a:pt x="134" y="1535"/>
                      <a:pt x="301" y="1234"/>
                    </a:cubicBezTo>
                    <a:cubicBezTo>
                      <a:pt x="434" y="968"/>
                      <a:pt x="634" y="701"/>
                      <a:pt x="868" y="501"/>
                    </a:cubicBezTo>
                    <a:cubicBezTo>
                      <a:pt x="1109" y="320"/>
                      <a:pt x="1350" y="193"/>
                      <a:pt x="1641" y="171"/>
                    </a:cubicBezTo>
                    <a:lnTo>
                      <a:pt x="1641" y="171"/>
                    </a:lnTo>
                    <a:cubicBezTo>
                      <a:pt x="1664" y="674"/>
                      <a:pt x="1629" y="1202"/>
                      <a:pt x="1535" y="1701"/>
                    </a:cubicBezTo>
                    <a:cubicBezTo>
                      <a:pt x="1468" y="1968"/>
                      <a:pt x="1402" y="2235"/>
                      <a:pt x="1268" y="2435"/>
                    </a:cubicBezTo>
                    <a:cubicBezTo>
                      <a:pt x="1168" y="2569"/>
                      <a:pt x="1101" y="2669"/>
                      <a:pt x="968" y="2736"/>
                    </a:cubicBezTo>
                    <a:cubicBezTo>
                      <a:pt x="868" y="2802"/>
                      <a:pt x="734" y="2836"/>
                      <a:pt x="601" y="2836"/>
                    </a:cubicBezTo>
                    <a:cubicBezTo>
                      <a:pt x="734" y="2836"/>
                      <a:pt x="868" y="2802"/>
                      <a:pt x="1001" y="2736"/>
                    </a:cubicBezTo>
                    <a:cubicBezTo>
                      <a:pt x="1101" y="2669"/>
                      <a:pt x="1201" y="2569"/>
                      <a:pt x="1268" y="2469"/>
                    </a:cubicBezTo>
                    <a:cubicBezTo>
                      <a:pt x="1435" y="2235"/>
                      <a:pt x="1535" y="1968"/>
                      <a:pt x="1602" y="1701"/>
                    </a:cubicBezTo>
                    <a:cubicBezTo>
                      <a:pt x="1668" y="1435"/>
                      <a:pt x="1735" y="1168"/>
                      <a:pt x="1769" y="901"/>
                    </a:cubicBezTo>
                    <a:cubicBezTo>
                      <a:pt x="1802" y="601"/>
                      <a:pt x="1802" y="334"/>
                      <a:pt x="1802" y="67"/>
                    </a:cubicBez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665;p41">
                <a:extLst>
                  <a:ext uri="{FF2B5EF4-FFF2-40B4-BE49-F238E27FC236}">
                    <a16:creationId xmlns:a16="http://schemas.microsoft.com/office/drawing/2014/main" id="{7CDA0C95-3A03-4807-95CA-3EC320EFE7A1}"/>
                  </a:ext>
                </a:extLst>
              </p:cNvPr>
              <p:cNvSpPr/>
              <p:nvPr/>
            </p:nvSpPr>
            <p:spPr>
              <a:xfrm>
                <a:off x="5410700" y="902125"/>
                <a:ext cx="36725" cy="5377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51" extrusionOk="0">
                    <a:moveTo>
                      <a:pt x="1235" y="1"/>
                    </a:moveTo>
                    <a:cubicBezTo>
                      <a:pt x="501" y="401"/>
                      <a:pt x="1" y="1502"/>
                      <a:pt x="134" y="2136"/>
                    </a:cubicBezTo>
                    <a:cubicBezTo>
                      <a:pt x="193" y="2145"/>
                      <a:pt x="254" y="2151"/>
                      <a:pt x="315" y="2151"/>
                    </a:cubicBezTo>
                    <a:cubicBezTo>
                      <a:pt x="667" y="2151"/>
                      <a:pt x="1031" y="1970"/>
                      <a:pt x="1201" y="1402"/>
                    </a:cubicBezTo>
                    <a:cubicBezTo>
                      <a:pt x="1468" y="601"/>
                      <a:pt x="1335" y="201"/>
                      <a:pt x="12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666;p41">
                <a:extLst>
                  <a:ext uri="{FF2B5EF4-FFF2-40B4-BE49-F238E27FC236}">
                    <a16:creationId xmlns:a16="http://schemas.microsoft.com/office/drawing/2014/main" id="{82FA7D37-9CDB-4EEE-AD9A-D5710C2ABE6F}"/>
                  </a:ext>
                </a:extLst>
              </p:cNvPr>
              <p:cNvSpPr/>
              <p:nvPr/>
            </p:nvSpPr>
            <p:spPr>
              <a:xfrm>
                <a:off x="5504100" y="796225"/>
                <a:ext cx="354450" cy="290225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1609" extrusionOk="0">
                    <a:moveTo>
                      <a:pt x="5705" y="0"/>
                    </a:moveTo>
                    <a:lnTo>
                      <a:pt x="5705" y="0"/>
                    </a:lnTo>
                    <a:cubicBezTo>
                      <a:pt x="4370" y="200"/>
                      <a:pt x="3837" y="1335"/>
                      <a:pt x="3670" y="1835"/>
                    </a:cubicBezTo>
                    <a:cubicBezTo>
                      <a:pt x="3236" y="1835"/>
                      <a:pt x="2803" y="1868"/>
                      <a:pt x="2402" y="1902"/>
                    </a:cubicBezTo>
                    <a:cubicBezTo>
                      <a:pt x="1535" y="2435"/>
                      <a:pt x="234" y="3436"/>
                      <a:pt x="1" y="4637"/>
                    </a:cubicBezTo>
                    <a:cubicBezTo>
                      <a:pt x="1" y="4637"/>
                      <a:pt x="1215" y="3640"/>
                      <a:pt x="3391" y="3640"/>
                    </a:cubicBezTo>
                    <a:cubicBezTo>
                      <a:pt x="4729" y="3640"/>
                      <a:pt x="6432" y="4018"/>
                      <a:pt x="8440" y="5237"/>
                    </a:cubicBezTo>
                    <a:cubicBezTo>
                      <a:pt x="13577" y="8373"/>
                      <a:pt x="14144" y="11409"/>
                      <a:pt x="14177" y="11609"/>
                    </a:cubicBezTo>
                    <a:cubicBezTo>
                      <a:pt x="14177" y="11542"/>
                      <a:pt x="14144" y="11208"/>
                      <a:pt x="14044" y="10708"/>
                    </a:cubicBezTo>
                    <a:cubicBezTo>
                      <a:pt x="13710" y="8907"/>
                      <a:pt x="12476" y="4870"/>
                      <a:pt x="8106" y="2869"/>
                    </a:cubicBezTo>
                    <a:cubicBezTo>
                      <a:pt x="8106" y="2802"/>
                      <a:pt x="8340" y="1235"/>
                      <a:pt x="6839" y="734"/>
                    </a:cubicBezTo>
                    <a:cubicBezTo>
                      <a:pt x="6572" y="641"/>
                      <a:pt x="6335" y="603"/>
                      <a:pt x="6127" y="603"/>
                    </a:cubicBezTo>
                    <a:cubicBezTo>
                      <a:pt x="5135" y="603"/>
                      <a:pt x="4771" y="1468"/>
                      <a:pt x="4771" y="1468"/>
                    </a:cubicBezTo>
                    <a:cubicBezTo>
                      <a:pt x="4771" y="701"/>
                      <a:pt x="5705" y="0"/>
                      <a:pt x="57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" name="Google Shape;2667;p41">
              <a:extLst>
                <a:ext uri="{FF2B5EF4-FFF2-40B4-BE49-F238E27FC236}">
                  <a16:creationId xmlns:a16="http://schemas.microsoft.com/office/drawing/2014/main" id="{C2E42EAD-66FC-4D29-9CA6-24C281F7FECF}"/>
                </a:ext>
              </a:extLst>
            </p:cNvPr>
            <p:cNvGrpSpPr/>
            <p:nvPr/>
          </p:nvGrpSpPr>
          <p:grpSpPr>
            <a:xfrm rot="-76923" flipH="1">
              <a:off x="6238298" y="3059501"/>
              <a:ext cx="2119673" cy="1583596"/>
              <a:chOff x="1728900" y="3102525"/>
              <a:chExt cx="1976075" cy="1441925"/>
            </a:xfrm>
          </p:grpSpPr>
          <p:sp>
            <p:nvSpPr>
              <p:cNvPr id="171" name="Google Shape;2668;p41">
                <a:extLst>
                  <a:ext uri="{FF2B5EF4-FFF2-40B4-BE49-F238E27FC236}">
                    <a16:creationId xmlns:a16="http://schemas.microsoft.com/office/drawing/2014/main" id="{4A9A8BD2-F180-47B3-A706-F1D4C23A016B}"/>
                  </a:ext>
                </a:extLst>
              </p:cNvPr>
              <p:cNvSpPr/>
              <p:nvPr/>
            </p:nvSpPr>
            <p:spPr>
              <a:xfrm>
                <a:off x="2432750" y="3102525"/>
                <a:ext cx="133450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5506" extrusionOk="0">
                    <a:moveTo>
                      <a:pt x="3734" y="1"/>
                    </a:moveTo>
                    <a:cubicBezTo>
                      <a:pt x="2669" y="1"/>
                      <a:pt x="1892" y="755"/>
                      <a:pt x="1468" y="1670"/>
                    </a:cubicBezTo>
                    <a:cubicBezTo>
                      <a:pt x="1168" y="2304"/>
                      <a:pt x="1034" y="3037"/>
                      <a:pt x="667" y="3638"/>
                    </a:cubicBezTo>
                    <a:cubicBezTo>
                      <a:pt x="634" y="3705"/>
                      <a:pt x="400" y="4105"/>
                      <a:pt x="200" y="4372"/>
                    </a:cubicBezTo>
                    <a:lnTo>
                      <a:pt x="167" y="4438"/>
                    </a:lnTo>
                    <a:cubicBezTo>
                      <a:pt x="100" y="4572"/>
                      <a:pt x="0" y="4639"/>
                      <a:pt x="0" y="4639"/>
                    </a:cubicBezTo>
                    <a:cubicBezTo>
                      <a:pt x="67" y="4672"/>
                      <a:pt x="1268" y="5106"/>
                      <a:pt x="2469" y="5372"/>
                    </a:cubicBezTo>
                    <a:cubicBezTo>
                      <a:pt x="2902" y="5439"/>
                      <a:pt x="3303" y="5506"/>
                      <a:pt x="3703" y="5506"/>
                    </a:cubicBezTo>
                    <a:cubicBezTo>
                      <a:pt x="4303" y="5506"/>
                      <a:pt x="4804" y="5406"/>
                      <a:pt x="4970" y="5039"/>
                    </a:cubicBezTo>
                    <a:cubicBezTo>
                      <a:pt x="5070" y="4872"/>
                      <a:pt x="5137" y="4672"/>
                      <a:pt x="5171" y="4438"/>
                    </a:cubicBezTo>
                    <a:cubicBezTo>
                      <a:pt x="5171" y="4438"/>
                      <a:pt x="5171" y="4405"/>
                      <a:pt x="5171" y="4372"/>
                    </a:cubicBezTo>
                    <a:cubicBezTo>
                      <a:pt x="5337" y="3238"/>
                      <a:pt x="5037" y="1470"/>
                      <a:pt x="4503" y="569"/>
                    </a:cubicBezTo>
                    <a:cubicBezTo>
                      <a:pt x="4337" y="302"/>
                      <a:pt x="4170" y="135"/>
                      <a:pt x="4036" y="35"/>
                    </a:cubicBezTo>
                    <a:cubicBezTo>
                      <a:pt x="3970" y="2"/>
                      <a:pt x="3903" y="2"/>
                      <a:pt x="3803" y="2"/>
                    </a:cubicBezTo>
                    <a:cubicBezTo>
                      <a:pt x="3780" y="1"/>
                      <a:pt x="3757" y="1"/>
                      <a:pt x="3734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2669;p41">
                <a:extLst>
                  <a:ext uri="{FF2B5EF4-FFF2-40B4-BE49-F238E27FC236}">
                    <a16:creationId xmlns:a16="http://schemas.microsoft.com/office/drawing/2014/main" id="{8117281A-C7D3-452D-9B8B-DF567388299C}"/>
                  </a:ext>
                </a:extLst>
              </p:cNvPr>
              <p:cNvSpPr/>
              <p:nvPr/>
            </p:nvSpPr>
            <p:spPr>
              <a:xfrm>
                <a:off x="2486950" y="3104225"/>
                <a:ext cx="79250" cy="106775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4271" extrusionOk="0">
                    <a:moveTo>
                      <a:pt x="1868" y="1"/>
                    </a:moveTo>
                    <a:cubicBezTo>
                      <a:pt x="1868" y="1"/>
                      <a:pt x="1501" y="234"/>
                      <a:pt x="1401" y="1235"/>
                    </a:cubicBezTo>
                    <a:cubicBezTo>
                      <a:pt x="1368" y="1568"/>
                      <a:pt x="1335" y="1935"/>
                      <a:pt x="1268" y="2236"/>
                    </a:cubicBezTo>
                    <a:cubicBezTo>
                      <a:pt x="1168" y="3003"/>
                      <a:pt x="901" y="3637"/>
                      <a:pt x="0" y="4137"/>
                    </a:cubicBezTo>
                    <a:cubicBezTo>
                      <a:pt x="0" y="4137"/>
                      <a:pt x="1201" y="4170"/>
                      <a:pt x="2202" y="4237"/>
                    </a:cubicBezTo>
                    <a:cubicBezTo>
                      <a:pt x="2502" y="4237"/>
                      <a:pt x="2769" y="4270"/>
                      <a:pt x="3003" y="4270"/>
                    </a:cubicBezTo>
                    <a:cubicBezTo>
                      <a:pt x="3169" y="3136"/>
                      <a:pt x="2836" y="1402"/>
                      <a:pt x="2335" y="501"/>
                    </a:cubicBezTo>
                    <a:cubicBezTo>
                      <a:pt x="2169" y="234"/>
                      <a:pt x="2035" y="67"/>
                      <a:pt x="18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2670;p41">
                <a:extLst>
                  <a:ext uri="{FF2B5EF4-FFF2-40B4-BE49-F238E27FC236}">
                    <a16:creationId xmlns:a16="http://schemas.microsoft.com/office/drawing/2014/main" id="{498093CA-7B4E-4B48-9DD2-212B4A0D22D9}"/>
                  </a:ext>
                </a:extLst>
              </p:cNvPr>
              <p:cNvSpPr/>
              <p:nvPr/>
            </p:nvSpPr>
            <p:spPr>
              <a:xfrm>
                <a:off x="2486950" y="3149600"/>
                <a:ext cx="57575" cy="60550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422" extrusionOk="0">
                    <a:moveTo>
                      <a:pt x="1838" y="0"/>
                    </a:moveTo>
                    <a:cubicBezTo>
                      <a:pt x="1631" y="0"/>
                      <a:pt x="1412" y="248"/>
                      <a:pt x="1268" y="421"/>
                    </a:cubicBezTo>
                    <a:cubicBezTo>
                      <a:pt x="1168" y="1188"/>
                      <a:pt x="901" y="1822"/>
                      <a:pt x="0" y="2322"/>
                    </a:cubicBezTo>
                    <a:cubicBezTo>
                      <a:pt x="0" y="2322"/>
                      <a:pt x="1201" y="2355"/>
                      <a:pt x="2202" y="2422"/>
                    </a:cubicBezTo>
                    <a:cubicBezTo>
                      <a:pt x="2069" y="2088"/>
                      <a:pt x="1635" y="1655"/>
                      <a:pt x="1568" y="1621"/>
                    </a:cubicBezTo>
                    <a:cubicBezTo>
                      <a:pt x="1587" y="1621"/>
                      <a:pt x="1704" y="1643"/>
                      <a:pt x="1826" y="1643"/>
                    </a:cubicBezTo>
                    <a:cubicBezTo>
                      <a:pt x="1917" y="1643"/>
                      <a:pt x="2011" y="1631"/>
                      <a:pt x="2069" y="1588"/>
                    </a:cubicBezTo>
                    <a:cubicBezTo>
                      <a:pt x="2202" y="1488"/>
                      <a:pt x="1668" y="1388"/>
                      <a:pt x="1668" y="1388"/>
                    </a:cubicBezTo>
                    <a:cubicBezTo>
                      <a:pt x="1668" y="1388"/>
                      <a:pt x="2035" y="1355"/>
                      <a:pt x="2069" y="1221"/>
                    </a:cubicBezTo>
                    <a:cubicBezTo>
                      <a:pt x="2069" y="1178"/>
                      <a:pt x="2001" y="1166"/>
                      <a:pt x="1924" y="1166"/>
                    </a:cubicBezTo>
                    <a:cubicBezTo>
                      <a:pt x="1821" y="1166"/>
                      <a:pt x="1702" y="1188"/>
                      <a:pt x="1702" y="1188"/>
                    </a:cubicBezTo>
                    <a:cubicBezTo>
                      <a:pt x="1935" y="988"/>
                      <a:pt x="2302" y="154"/>
                      <a:pt x="1935" y="20"/>
                    </a:cubicBezTo>
                    <a:cubicBezTo>
                      <a:pt x="1903" y="7"/>
                      <a:pt x="1871" y="0"/>
                      <a:pt x="18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2671;p41">
                <a:extLst>
                  <a:ext uri="{FF2B5EF4-FFF2-40B4-BE49-F238E27FC236}">
                    <a16:creationId xmlns:a16="http://schemas.microsoft.com/office/drawing/2014/main" id="{58C5652F-1BB9-4CDF-9590-6675DA0D7F46}"/>
                  </a:ext>
                </a:extLst>
              </p:cNvPr>
              <p:cNvSpPr/>
              <p:nvPr/>
            </p:nvSpPr>
            <p:spPr>
              <a:xfrm>
                <a:off x="2813025" y="3775900"/>
                <a:ext cx="785925" cy="563875"/>
              </a:xfrm>
              <a:custGeom>
                <a:avLst/>
                <a:gdLst/>
                <a:ahLst/>
                <a:cxnLst/>
                <a:rect l="l" t="t" r="r" b="b"/>
                <a:pathLst>
                  <a:path w="31437" h="22555" extrusionOk="0">
                    <a:moveTo>
                      <a:pt x="7292" y="0"/>
                    </a:moveTo>
                    <a:cubicBezTo>
                      <a:pt x="6736" y="0"/>
                      <a:pt x="5571" y="620"/>
                      <a:pt x="5571" y="620"/>
                    </a:cubicBezTo>
                    <a:cubicBezTo>
                      <a:pt x="4993" y="492"/>
                      <a:pt x="4432" y="440"/>
                      <a:pt x="3902" y="440"/>
                    </a:cubicBezTo>
                    <a:cubicBezTo>
                      <a:pt x="1676" y="440"/>
                      <a:pt x="0" y="1354"/>
                      <a:pt x="0" y="1354"/>
                    </a:cubicBezTo>
                    <a:cubicBezTo>
                      <a:pt x="0" y="1354"/>
                      <a:pt x="434" y="16598"/>
                      <a:pt x="6605" y="21435"/>
                    </a:cubicBezTo>
                    <a:cubicBezTo>
                      <a:pt x="7616" y="22222"/>
                      <a:pt x="8604" y="22554"/>
                      <a:pt x="9552" y="22554"/>
                    </a:cubicBezTo>
                    <a:cubicBezTo>
                      <a:pt x="14388" y="22554"/>
                      <a:pt x="18178" y="13910"/>
                      <a:pt x="18680" y="12962"/>
                    </a:cubicBezTo>
                    <a:cubicBezTo>
                      <a:pt x="19235" y="11838"/>
                      <a:pt x="19559" y="11589"/>
                      <a:pt x="19956" y="11589"/>
                    </a:cubicBezTo>
                    <a:cubicBezTo>
                      <a:pt x="20271" y="11589"/>
                      <a:pt x="20633" y="11747"/>
                      <a:pt x="21191" y="11747"/>
                    </a:cubicBezTo>
                    <a:cubicBezTo>
                      <a:pt x="21535" y="11747"/>
                      <a:pt x="21954" y="11687"/>
                      <a:pt x="22483" y="11494"/>
                    </a:cubicBezTo>
                    <a:cubicBezTo>
                      <a:pt x="23584" y="11094"/>
                      <a:pt x="24951" y="10093"/>
                      <a:pt x="26386" y="9293"/>
                    </a:cubicBezTo>
                    <a:cubicBezTo>
                      <a:pt x="28120" y="8292"/>
                      <a:pt x="29921" y="7425"/>
                      <a:pt x="30689" y="6291"/>
                    </a:cubicBezTo>
                    <a:cubicBezTo>
                      <a:pt x="31437" y="5218"/>
                      <a:pt x="29743" y="4588"/>
                      <a:pt x="29287" y="4588"/>
                    </a:cubicBezTo>
                    <a:cubicBezTo>
                      <a:pt x="29275" y="4588"/>
                      <a:pt x="29264" y="4589"/>
                      <a:pt x="29254" y="4589"/>
                    </a:cubicBezTo>
                    <a:cubicBezTo>
                      <a:pt x="25852" y="4923"/>
                      <a:pt x="18280" y="9626"/>
                      <a:pt x="16045" y="9693"/>
                    </a:cubicBezTo>
                    <a:cubicBezTo>
                      <a:pt x="16028" y="9694"/>
                      <a:pt x="16011" y="9694"/>
                      <a:pt x="15994" y="9694"/>
                    </a:cubicBezTo>
                    <a:cubicBezTo>
                      <a:pt x="13526" y="9694"/>
                      <a:pt x="12282" y="4870"/>
                      <a:pt x="8339" y="1921"/>
                    </a:cubicBezTo>
                    <a:cubicBezTo>
                      <a:pt x="7839" y="1554"/>
                      <a:pt x="7339" y="1287"/>
                      <a:pt x="6838" y="1054"/>
                    </a:cubicBezTo>
                    <a:lnTo>
                      <a:pt x="6838" y="1054"/>
                    </a:lnTo>
                    <a:cubicBezTo>
                      <a:pt x="6838" y="1054"/>
                      <a:pt x="6907" y="1056"/>
                      <a:pt x="7008" y="1056"/>
                    </a:cubicBezTo>
                    <a:cubicBezTo>
                      <a:pt x="7311" y="1056"/>
                      <a:pt x="7906" y="1037"/>
                      <a:pt x="7806" y="887"/>
                    </a:cubicBezTo>
                    <a:cubicBezTo>
                      <a:pt x="7750" y="809"/>
                      <a:pt x="7572" y="783"/>
                      <a:pt x="7360" y="783"/>
                    </a:cubicBezTo>
                    <a:cubicBezTo>
                      <a:pt x="6935" y="783"/>
                      <a:pt x="6371" y="887"/>
                      <a:pt x="6371" y="887"/>
                    </a:cubicBezTo>
                    <a:cubicBezTo>
                      <a:pt x="6371" y="887"/>
                      <a:pt x="7872" y="353"/>
                      <a:pt x="7505" y="53"/>
                    </a:cubicBezTo>
                    <a:cubicBezTo>
                      <a:pt x="7455" y="16"/>
                      <a:pt x="7381" y="0"/>
                      <a:pt x="7292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2672;p41">
                <a:extLst>
                  <a:ext uri="{FF2B5EF4-FFF2-40B4-BE49-F238E27FC236}">
                    <a16:creationId xmlns:a16="http://schemas.microsoft.com/office/drawing/2014/main" id="{A26DE60C-CF1F-4C28-B024-3009B40FA305}"/>
                  </a:ext>
                </a:extLst>
              </p:cNvPr>
              <p:cNvSpPr/>
              <p:nvPr/>
            </p:nvSpPr>
            <p:spPr>
              <a:xfrm>
                <a:off x="2813025" y="3775900"/>
                <a:ext cx="785925" cy="563875"/>
              </a:xfrm>
              <a:custGeom>
                <a:avLst/>
                <a:gdLst/>
                <a:ahLst/>
                <a:cxnLst/>
                <a:rect l="l" t="t" r="r" b="b"/>
                <a:pathLst>
                  <a:path w="31437" h="22555" extrusionOk="0">
                    <a:moveTo>
                      <a:pt x="7292" y="0"/>
                    </a:moveTo>
                    <a:cubicBezTo>
                      <a:pt x="6736" y="0"/>
                      <a:pt x="5571" y="620"/>
                      <a:pt x="5571" y="620"/>
                    </a:cubicBezTo>
                    <a:cubicBezTo>
                      <a:pt x="4993" y="492"/>
                      <a:pt x="4432" y="440"/>
                      <a:pt x="3902" y="440"/>
                    </a:cubicBezTo>
                    <a:cubicBezTo>
                      <a:pt x="1676" y="440"/>
                      <a:pt x="0" y="1354"/>
                      <a:pt x="0" y="1354"/>
                    </a:cubicBezTo>
                    <a:cubicBezTo>
                      <a:pt x="0" y="1354"/>
                      <a:pt x="434" y="16598"/>
                      <a:pt x="6605" y="21435"/>
                    </a:cubicBezTo>
                    <a:cubicBezTo>
                      <a:pt x="7616" y="22222"/>
                      <a:pt x="8604" y="22554"/>
                      <a:pt x="9552" y="22554"/>
                    </a:cubicBezTo>
                    <a:cubicBezTo>
                      <a:pt x="14388" y="22554"/>
                      <a:pt x="18178" y="13910"/>
                      <a:pt x="18680" y="12962"/>
                    </a:cubicBezTo>
                    <a:cubicBezTo>
                      <a:pt x="19235" y="11838"/>
                      <a:pt x="19559" y="11589"/>
                      <a:pt x="19956" y="11589"/>
                    </a:cubicBezTo>
                    <a:cubicBezTo>
                      <a:pt x="20271" y="11589"/>
                      <a:pt x="20633" y="11747"/>
                      <a:pt x="21191" y="11747"/>
                    </a:cubicBezTo>
                    <a:cubicBezTo>
                      <a:pt x="21535" y="11747"/>
                      <a:pt x="21954" y="11687"/>
                      <a:pt x="22483" y="11494"/>
                    </a:cubicBezTo>
                    <a:cubicBezTo>
                      <a:pt x="23584" y="11094"/>
                      <a:pt x="24951" y="10093"/>
                      <a:pt x="26386" y="9293"/>
                    </a:cubicBezTo>
                    <a:cubicBezTo>
                      <a:pt x="28120" y="8292"/>
                      <a:pt x="29921" y="7425"/>
                      <a:pt x="30689" y="6291"/>
                    </a:cubicBezTo>
                    <a:cubicBezTo>
                      <a:pt x="31437" y="5218"/>
                      <a:pt x="29743" y="4588"/>
                      <a:pt x="29287" y="4588"/>
                    </a:cubicBezTo>
                    <a:cubicBezTo>
                      <a:pt x="29275" y="4588"/>
                      <a:pt x="29264" y="4589"/>
                      <a:pt x="29254" y="4589"/>
                    </a:cubicBezTo>
                    <a:cubicBezTo>
                      <a:pt x="25852" y="4923"/>
                      <a:pt x="18280" y="9626"/>
                      <a:pt x="16045" y="9693"/>
                    </a:cubicBezTo>
                    <a:cubicBezTo>
                      <a:pt x="16028" y="9694"/>
                      <a:pt x="16011" y="9694"/>
                      <a:pt x="15994" y="9694"/>
                    </a:cubicBezTo>
                    <a:cubicBezTo>
                      <a:pt x="13526" y="9694"/>
                      <a:pt x="12282" y="4870"/>
                      <a:pt x="8339" y="1921"/>
                    </a:cubicBezTo>
                    <a:cubicBezTo>
                      <a:pt x="7839" y="1554"/>
                      <a:pt x="7339" y="1287"/>
                      <a:pt x="6838" y="1054"/>
                    </a:cubicBezTo>
                    <a:lnTo>
                      <a:pt x="6838" y="1054"/>
                    </a:lnTo>
                    <a:cubicBezTo>
                      <a:pt x="6838" y="1054"/>
                      <a:pt x="6907" y="1056"/>
                      <a:pt x="7008" y="1056"/>
                    </a:cubicBezTo>
                    <a:cubicBezTo>
                      <a:pt x="7311" y="1056"/>
                      <a:pt x="7906" y="1037"/>
                      <a:pt x="7806" y="887"/>
                    </a:cubicBezTo>
                    <a:cubicBezTo>
                      <a:pt x="7750" y="809"/>
                      <a:pt x="7572" y="783"/>
                      <a:pt x="7360" y="783"/>
                    </a:cubicBezTo>
                    <a:cubicBezTo>
                      <a:pt x="6935" y="783"/>
                      <a:pt x="6371" y="887"/>
                      <a:pt x="6371" y="887"/>
                    </a:cubicBezTo>
                    <a:cubicBezTo>
                      <a:pt x="6371" y="887"/>
                      <a:pt x="7872" y="353"/>
                      <a:pt x="7505" y="53"/>
                    </a:cubicBezTo>
                    <a:cubicBezTo>
                      <a:pt x="7455" y="16"/>
                      <a:pt x="7381" y="0"/>
                      <a:pt x="72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2673;p41">
                <a:extLst>
                  <a:ext uri="{FF2B5EF4-FFF2-40B4-BE49-F238E27FC236}">
                    <a16:creationId xmlns:a16="http://schemas.microsoft.com/office/drawing/2014/main" id="{308CE4E2-D28E-4CA7-B611-9B65752F7107}"/>
                  </a:ext>
                </a:extLst>
              </p:cNvPr>
              <p:cNvSpPr/>
              <p:nvPr/>
            </p:nvSpPr>
            <p:spPr>
              <a:xfrm>
                <a:off x="3466825" y="3940650"/>
                <a:ext cx="77575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702" extrusionOk="0">
                    <a:moveTo>
                      <a:pt x="1601" y="1"/>
                    </a:moveTo>
                    <a:cubicBezTo>
                      <a:pt x="1334" y="1"/>
                      <a:pt x="1034" y="68"/>
                      <a:pt x="767" y="134"/>
                    </a:cubicBezTo>
                    <a:cubicBezTo>
                      <a:pt x="500" y="234"/>
                      <a:pt x="234" y="334"/>
                      <a:pt x="0" y="501"/>
                    </a:cubicBezTo>
                    <a:cubicBezTo>
                      <a:pt x="267" y="401"/>
                      <a:pt x="534" y="368"/>
                      <a:pt x="801" y="301"/>
                    </a:cubicBezTo>
                    <a:cubicBezTo>
                      <a:pt x="1067" y="268"/>
                      <a:pt x="1334" y="234"/>
                      <a:pt x="1601" y="201"/>
                    </a:cubicBezTo>
                    <a:cubicBezTo>
                      <a:pt x="1868" y="201"/>
                      <a:pt x="2135" y="234"/>
                      <a:pt x="2402" y="301"/>
                    </a:cubicBezTo>
                    <a:cubicBezTo>
                      <a:pt x="2669" y="368"/>
                      <a:pt x="2902" y="501"/>
                      <a:pt x="3102" y="701"/>
                    </a:cubicBezTo>
                    <a:cubicBezTo>
                      <a:pt x="2969" y="468"/>
                      <a:pt x="2735" y="268"/>
                      <a:pt x="2468" y="134"/>
                    </a:cubicBezTo>
                    <a:cubicBezTo>
                      <a:pt x="2202" y="34"/>
                      <a:pt x="1901" y="1"/>
                      <a:pt x="16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2674;p41">
                <a:extLst>
                  <a:ext uri="{FF2B5EF4-FFF2-40B4-BE49-F238E27FC236}">
                    <a16:creationId xmlns:a16="http://schemas.microsoft.com/office/drawing/2014/main" id="{4C4D2686-E63C-4004-9B9C-B5E653BA160C}"/>
                  </a:ext>
                </a:extLst>
              </p:cNvPr>
              <p:cNvSpPr/>
              <p:nvPr/>
            </p:nvSpPr>
            <p:spPr>
              <a:xfrm>
                <a:off x="1924050" y="3530475"/>
                <a:ext cx="1189200" cy="1013975"/>
              </a:xfrm>
              <a:custGeom>
                <a:avLst/>
                <a:gdLst/>
                <a:ahLst/>
                <a:cxnLst/>
                <a:rect l="l" t="t" r="r" b="b"/>
                <a:pathLst>
                  <a:path w="47568" h="40559" extrusionOk="0">
                    <a:moveTo>
                      <a:pt x="28950" y="0"/>
                    </a:moveTo>
                    <a:cubicBezTo>
                      <a:pt x="23437" y="0"/>
                      <a:pt x="5871" y="6234"/>
                      <a:pt x="5871" y="6234"/>
                    </a:cubicBezTo>
                    <a:cubicBezTo>
                      <a:pt x="5871" y="6234"/>
                      <a:pt x="0" y="13439"/>
                      <a:pt x="4003" y="23580"/>
                    </a:cubicBezTo>
                    <a:cubicBezTo>
                      <a:pt x="4337" y="24447"/>
                      <a:pt x="4737" y="25348"/>
                      <a:pt x="5237" y="26248"/>
                    </a:cubicBezTo>
                    <a:cubicBezTo>
                      <a:pt x="5438" y="26615"/>
                      <a:pt x="5638" y="26982"/>
                      <a:pt x="5871" y="27349"/>
                    </a:cubicBezTo>
                    <a:cubicBezTo>
                      <a:pt x="5971" y="27482"/>
                      <a:pt x="6038" y="27616"/>
                      <a:pt x="6138" y="27749"/>
                    </a:cubicBezTo>
                    <a:cubicBezTo>
                      <a:pt x="6605" y="28517"/>
                      <a:pt x="7105" y="29250"/>
                      <a:pt x="7572" y="29918"/>
                    </a:cubicBezTo>
                    <a:cubicBezTo>
                      <a:pt x="8373" y="30985"/>
                      <a:pt x="9140" y="31952"/>
                      <a:pt x="9941" y="32820"/>
                    </a:cubicBezTo>
                    <a:cubicBezTo>
                      <a:pt x="11042" y="33987"/>
                      <a:pt x="12142" y="34988"/>
                      <a:pt x="13243" y="35822"/>
                    </a:cubicBezTo>
                    <a:cubicBezTo>
                      <a:pt x="14411" y="36722"/>
                      <a:pt x="15611" y="37456"/>
                      <a:pt x="16746" y="38057"/>
                    </a:cubicBezTo>
                    <a:cubicBezTo>
                      <a:pt x="18647" y="39057"/>
                      <a:pt x="20482" y="39658"/>
                      <a:pt x="22183" y="40025"/>
                    </a:cubicBezTo>
                    <a:cubicBezTo>
                      <a:pt x="24151" y="40458"/>
                      <a:pt x="25885" y="40559"/>
                      <a:pt x="27186" y="40559"/>
                    </a:cubicBezTo>
                    <a:lnTo>
                      <a:pt x="27286" y="40559"/>
                    </a:lnTo>
                    <a:cubicBezTo>
                      <a:pt x="28487" y="40525"/>
                      <a:pt x="29922" y="40392"/>
                      <a:pt x="31323" y="40158"/>
                    </a:cubicBezTo>
                    <a:cubicBezTo>
                      <a:pt x="32857" y="39891"/>
                      <a:pt x="34358" y="39524"/>
                      <a:pt x="35592" y="39024"/>
                    </a:cubicBezTo>
                    <a:cubicBezTo>
                      <a:pt x="40062" y="37323"/>
                      <a:pt x="44832" y="33720"/>
                      <a:pt x="46600" y="28650"/>
                    </a:cubicBezTo>
                    <a:cubicBezTo>
                      <a:pt x="47568" y="25781"/>
                      <a:pt x="46967" y="22779"/>
                      <a:pt x="45566" y="20044"/>
                    </a:cubicBezTo>
                    <a:cubicBezTo>
                      <a:pt x="43131" y="15307"/>
                      <a:pt x="38394" y="10670"/>
                      <a:pt x="35192" y="9603"/>
                    </a:cubicBezTo>
                    <a:cubicBezTo>
                      <a:pt x="35192" y="9603"/>
                      <a:pt x="36927" y="1864"/>
                      <a:pt x="29922" y="96"/>
                    </a:cubicBezTo>
                    <a:cubicBezTo>
                      <a:pt x="29664" y="31"/>
                      <a:pt x="29337" y="0"/>
                      <a:pt x="2895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2675;p41">
                <a:extLst>
                  <a:ext uri="{FF2B5EF4-FFF2-40B4-BE49-F238E27FC236}">
                    <a16:creationId xmlns:a16="http://schemas.microsoft.com/office/drawing/2014/main" id="{BBB6FD47-9AFF-40DB-8DE5-3BAEE412D9C6}"/>
                  </a:ext>
                </a:extLst>
              </p:cNvPr>
              <p:cNvSpPr/>
              <p:nvPr/>
            </p:nvSpPr>
            <p:spPr>
              <a:xfrm>
                <a:off x="1954900" y="3340225"/>
                <a:ext cx="225175" cy="131175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5247" extrusionOk="0">
                    <a:moveTo>
                      <a:pt x="9007" y="1"/>
                    </a:moveTo>
                    <a:cubicBezTo>
                      <a:pt x="8907" y="1"/>
                      <a:pt x="5538" y="534"/>
                      <a:pt x="4037" y="534"/>
                    </a:cubicBezTo>
                    <a:cubicBezTo>
                      <a:pt x="3303" y="534"/>
                      <a:pt x="2500" y="450"/>
                      <a:pt x="1823" y="450"/>
                    </a:cubicBezTo>
                    <a:cubicBezTo>
                      <a:pt x="1083" y="450"/>
                      <a:pt x="492" y="550"/>
                      <a:pt x="301" y="968"/>
                    </a:cubicBezTo>
                    <a:cubicBezTo>
                      <a:pt x="1" y="1669"/>
                      <a:pt x="968" y="3904"/>
                      <a:pt x="2602" y="4904"/>
                    </a:cubicBezTo>
                    <a:cubicBezTo>
                      <a:pt x="2769" y="5004"/>
                      <a:pt x="2969" y="5104"/>
                      <a:pt x="3136" y="5171"/>
                    </a:cubicBezTo>
                    <a:cubicBezTo>
                      <a:pt x="3262" y="5222"/>
                      <a:pt x="3395" y="5246"/>
                      <a:pt x="3534" y="5246"/>
                    </a:cubicBezTo>
                    <a:cubicBezTo>
                      <a:pt x="5582" y="5246"/>
                      <a:pt x="8976" y="94"/>
                      <a:pt x="9007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2676;p41">
                <a:extLst>
                  <a:ext uri="{FF2B5EF4-FFF2-40B4-BE49-F238E27FC236}">
                    <a16:creationId xmlns:a16="http://schemas.microsoft.com/office/drawing/2014/main" id="{F6C47D17-BAF9-4EB7-848C-E4DB7AFBEDEC}"/>
                  </a:ext>
                </a:extLst>
              </p:cNvPr>
              <p:cNvSpPr/>
              <p:nvPr/>
            </p:nvSpPr>
            <p:spPr>
              <a:xfrm>
                <a:off x="1954900" y="3364425"/>
                <a:ext cx="138450" cy="98425"/>
              </a:xfrm>
              <a:custGeom>
                <a:avLst/>
                <a:gdLst/>
                <a:ahLst/>
                <a:cxnLst/>
                <a:rect l="l" t="t" r="r" b="b"/>
                <a:pathLst>
                  <a:path w="5538" h="3937" extrusionOk="0">
                    <a:moveTo>
                      <a:pt x="5538" y="1168"/>
                    </a:moveTo>
                    <a:lnTo>
                      <a:pt x="5538" y="1168"/>
                    </a:lnTo>
                    <a:cubicBezTo>
                      <a:pt x="5516" y="1180"/>
                      <a:pt x="5493" y="1192"/>
                      <a:pt x="5471" y="1204"/>
                    </a:cubicBezTo>
                    <a:lnTo>
                      <a:pt x="5471" y="1204"/>
                    </a:lnTo>
                    <a:cubicBezTo>
                      <a:pt x="5500" y="1190"/>
                      <a:pt x="5522" y="1178"/>
                      <a:pt x="5538" y="1168"/>
                    </a:cubicBezTo>
                    <a:close/>
                    <a:moveTo>
                      <a:pt x="301" y="0"/>
                    </a:moveTo>
                    <a:lnTo>
                      <a:pt x="301" y="0"/>
                    </a:lnTo>
                    <a:cubicBezTo>
                      <a:pt x="1" y="701"/>
                      <a:pt x="968" y="2936"/>
                      <a:pt x="2602" y="3936"/>
                    </a:cubicBezTo>
                    <a:cubicBezTo>
                      <a:pt x="2636" y="3903"/>
                      <a:pt x="2936" y="3436"/>
                      <a:pt x="3470" y="2835"/>
                    </a:cubicBezTo>
                    <a:cubicBezTo>
                      <a:pt x="3957" y="2283"/>
                      <a:pt x="4635" y="1667"/>
                      <a:pt x="5471" y="1204"/>
                    </a:cubicBezTo>
                    <a:lnTo>
                      <a:pt x="5471" y="1204"/>
                    </a:lnTo>
                    <a:cubicBezTo>
                      <a:pt x="5286" y="1292"/>
                      <a:pt x="4831" y="1438"/>
                      <a:pt x="4250" y="1438"/>
                    </a:cubicBezTo>
                    <a:cubicBezTo>
                      <a:pt x="3743" y="1438"/>
                      <a:pt x="3139" y="1327"/>
                      <a:pt x="2536" y="967"/>
                    </a:cubicBezTo>
                    <a:cubicBezTo>
                      <a:pt x="2436" y="934"/>
                      <a:pt x="2336" y="867"/>
                      <a:pt x="2269" y="801"/>
                    </a:cubicBezTo>
                    <a:cubicBezTo>
                      <a:pt x="1301" y="100"/>
                      <a:pt x="768" y="33"/>
                      <a:pt x="3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2677;p41">
                <a:extLst>
                  <a:ext uri="{FF2B5EF4-FFF2-40B4-BE49-F238E27FC236}">
                    <a16:creationId xmlns:a16="http://schemas.microsoft.com/office/drawing/2014/main" id="{BE0C3AD8-2C1A-4559-9E7B-647BD688A862}"/>
                  </a:ext>
                </a:extLst>
              </p:cNvPr>
              <p:cNvSpPr/>
              <p:nvPr/>
            </p:nvSpPr>
            <p:spPr>
              <a:xfrm>
                <a:off x="1987200" y="3388600"/>
                <a:ext cx="106150" cy="46725"/>
              </a:xfrm>
              <a:custGeom>
                <a:avLst/>
                <a:gdLst/>
                <a:ahLst/>
                <a:cxnLst/>
                <a:rect l="l" t="t" r="r" b="b"/>
                <a:pathLst>
                  <a:path w="4246" h="1869" extrusionOk="0">
                    <a:moveTo>
                      <a:pt x="1244" y="0"/>
                    </a:moveTo>
                    <a:cubicBezTo>
                      <a:pt x="743" y="0"/>
                      <a:pt x="276" y="67"/>
                      <a:pt x="176" y="234"/>
                    </a:cubicBezTo>
                    <a:cubicBezTo>
                      <a:pt x="1" y="585"/>
                      <a:pt x="544" y="1064"/>
                      <a:pt x="1152" y="1064"/>
                    </a:cubicBezTo>
                    <a:cubicBezTo>
                      <a:pt x="1238" y="1064"/>
                      <a:pt x="1324" y="1055"/>
                      <a:pt x="1410" y="1035"/>
                    </a:cubicBezTo>
                    <a:lnTo>
                      <a:pt x="1410" y="1035"/>
                    </a:lnTo>
                    <a:cubicBezTo>
                      <a:pt x="1410" y="1035"/>
                      <a:pt x="1010" y="1301"/>
                      <a:pt x="977" y="1401"/>
                    </a:cubicBezTo>
                    <a:cubicBezTo>
                      <a:pt x="969" y="1424"/>
                      <a:pt x="988" y="1435"/>
                      <a:pt x="1024" y="1435"/>
                    </a:cubicBezTo>
                    <a:cubicBezTo>
                      <a:pt x="1145" y="1435"/>
                      <a:pt x="1464" y="1315"/>
                      <a:pt x="1644" y="1135"/>
                    </a:cubicBezTo>
                    <a:lnTo>
                      <a:pt x="1644" y="1135"/>
                    </a:lnTo>
                    <a:cubicBezTo>
                      <a:pt x="1644" y="1135"/>
                      <a:pt x="1472" y="1679"/>
                      <a:pt x="1553" y="1679"/>
                    </a:cubicBezTo>
                    <a:cubicBezTo>
                      <a:pt x="1559" y="1679"/>
                      <a:pt x="1567" y="1676"/>
                      <a:pt x="1577" y="1668"/>
                    </a:cubicBezTo>
                    <a:cubicBezTo>
                      <a:pt x="1711" y="1602"/>
                      <a:pt x="1877" y="1201"/>
                      <a:pt x="1877" y="1201"/>
                    </a:cubicBezTo>
                    <a:cubicBezTo>
                      <a:pt x="1877" y="1201"/>
                      <a:pt x="1911" y="1668"/>
                      <a:pt x="2178" y="1868"/>
                    </a:cubicBezTo>
                    <a:cubicBezTo>
                      <a:pt x="2678" y="1301"/>
                      <a:pt x="3379" y="668"/>
                      <a:pt x="4246" y="201"/>
                    </a:cubicBezTo>
                    <a:lnTo>
                      <a:pt x="4246" y="201"/>
                    </a:lnTo>
                    <a:cubicBezTo>
                      <a:pt x="4130" y="258"/>
                      <a:pt x="3603" y="461"/>
                      <a:pt x="2914" y="461"/>
                    </a:cubicBezTo>
                    <a:cubicBezTo>
                      <a:pt x="2411" y="461"/>
                      <a:pt x="1821" y="353"/>
                      <a:pt x="12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2678;p41">
                <a:extLst>
                  <a:ext uri="{FF2B5EF4-FFF2-40B4-BE49-F238E27FC236}">
                    <a16:creationId xmlns:a16="http://schemas.microsoft.com/office/drawing/2014/main" id="{C6E984C2-20FF-4F24-B24D-6E23DDD5F384}"/>
                  </a:ext>
                </a:extLst>
              </p:cNvPr>
              <p:cNvSpPr/>
              <p:nvPr/>
            </p:nvSpPr>
            <p:spPr>
              <a:xfrm>
                <a:off x="2003275" y="3188150"/>
                <a:ext cx="728050" cy="591675"/>
              </a:xfrm>
              <a:custGeom>
                <a:avLst/>
                <a:gdLst/>
                <a:ahLst/>
                <a:cxnLst/>
                <a:rect l="l" t="t" r="r" b="b"/>
                <a:pathLst>
                  <a:path w="29122" h="23667" extrusionOk="0">
                    <a:moveTo>
                      <a:pt x="19261" y="0"/>
                    </a:moveTo>
                    <a:cubicBezTo>
                      <a:pt x="19092" y="0"/>
                      <a:pt x="18921" y="4"/>
                      <a:pt x="18747" y="13"/>
                    </a:cubicBezTo>
                    <a:cubicBezTo>
                      <a:pt x="17379" y="79"/>
                      <a:pt x="15845" y="380"/>
                      <a:pt x="14144" y="1013"/>
                    </a:cubicBezTo>
                    <a:cubicBezTo>
                      <a:pt x="14110" y="1047"/>
                      <a:pt x="14110" y="1047"/>
                      <a:pt x="14077" y="1047"/>
                    </a:cubicBezTo>
                    <a:cubicBezTo>
                      <a:pt x="14010" y="1080"/>
                      <a:pt x="13944" y="1113"/>
                      <a:pt x="13910" y="1113"/>
                    </a:cubicBezTo>
                    <a:cubicBezTo>
                      <a:pt x="13910" y="1113"/>
                      <a:pt x="13877" y="1147"/>
                      <a:pt x="13877" y="1147"/>
                    </a:cubicBezTo>
                    <a:cubicBezTo>
                      <a:pt x="13477" y="1280"/>
                      <a:pt x="13076" y="1447"/>
                      <a:pt x="12676" y="1614"/>
                    </a:cubicBezTo>
                    <a:cubicBezTo>
                      <a:pt x="12643" y="1647"/>
                      <a:pt x="12576" y="1681"/>
                      <a:pt x="12543" y="1681"/>
                    </a:cubicBezTo>
                    <a:cubicBezTo>
                      <a:pt x="12442" y="1747"/>
                      <a:pt x="12342" y="1781"/>
                      <a:pt x="12242" y="1847"/>
                    </a:cubicBezTo>
                    <a:cubicBezTo>
                      <a:pt x="12176" y="1847"/>
                      <a:pt x="12142" y="1881"/>
                      <a:pt x="12109" y="1881"/>
                    </a:cubicBezTo>
                    <a:cubicBezTo>
                      <a:pt x="12009" y="1947"/>
                      <a:pt x="11942" y="1981"/>
                      <a:pt x="11842" y="2014"/>
                    </a:cubicBezTo>
                    <a:cubicBezTo>
                      <a:pt x="10675" y="2581"/>
                      <a:pt x="9574" y="3148"/>
                      <a:pt x="8606" y="3749"/>
                    </a:cubicBezTo>
                    <a:cubicBezTo>
                      <a:pt x="8506" y="3782"/>
                      <a:pt x="8440" y="3815"/>
                      <a:pt x="8340" y="3882"/>
                    </a:cubicBezTo>
                    <a:cubicBezTo>
                      <a:pt x="8306" y="3882"/>
                      <a:pt x="8306" y="3915"/>
                      <a:pt x="8273" y="3915"/>
                    </a:cubicBezTo>
                    <a:cubicBezTo>
                      <a:pt x="8039" y="4049"/>
                      <a:pt x="7806" y="4216"/>
                      <a:pt x="7572" y="4349"/>
                    </a:cubicBezTo>
                    <a:cubicBezTo>
                      <a:pt x="7239" y="4549"/>
                      <a:pt x="6905" y="4749"/>
                      <a:pt x="6605" y="4983"/>
                    </a:cubicBezTo>
                    <a:cubicBezTo>
                      <a:pt x="6338" y="5150"/>
                      <a:pt x="6105" y="5316"/>
                      <a:pt x="5871" y="5483"/>
                    </a:cubicBezTo>
                    <a:cubicBezTo>
                      <a:pt x="5804" y="5550"/>
                      <a:pt x="5738" y="5583"/>
                      <a:pt x="5671" y="5617"/>
                    </a:cubicBezTo>
                    <a:cubicBezTo>
                      <a:pt x="3036" y="7551"/>
                      <a:pt x="1335" y="9553"/>
                      <a:pt x="534" y="11521"/>
                    </a:cubicBezTo>
                    <a:cubicBezTo>
                      <a:pt x="367" y="11921"/>
                      <a:pt x="234" y="12288"/>
                      <a:pt x="167" y="12688"/>
                    </a:cubicBezTo>
                    <a:cubicBezTo>
                      <a:pt x="134" y="12822"/>
                      <a:pt x="100" y="12922"/>
                      <a:pt x="100" y="13055"/>
                    </a:cubicBezTo>
                    <a:cubicBezTo>
                      <a:pt x="34" y="13489"/>
                      <a:pt x="0" y="13956"/>
                      <a:pt x="34" y="14390"/>
                    </a:cubicBezTo>
                    <a:cubicBezTo>
                      <a:pt x="34" y="14523"/>
                      <a:pt x="34" y="14657"/>
                      <a:pt x="67" y="14823"/>
                    </a:cubicBezTo>
                    <a:cubicBezTo>
                      <a:pt x="67" y="14957"/>
                      <a:pt x="100" y="15090"/>
                      <a:pt x="100" y="15224"/>
                    </a:cubicBezTo>
                    <a:lnTo>
                      <a:pt x="167" y="15424"/>
                    </a:lnTo>
                    <a:cubicBezTo>
                      <a:pt x="167" y="15490"/>
                      <a:pt x="167" y="15524"/>
                      <a:pt x="167" y="15557"/>
                    </a:cubicBezTo>
                    <a:cubicBezTo>
                      <a:pt x="200" y="15624"/>
                      <a:pt x="200" y="15691"/>
                      <a:pt x="234" y="15757"/>
                    </a:cubicBezTo>
                    <a:lnTo>
                      <a:pt x="267" y="15957"/>
                    </a:lnTo>
                    <a:cubicBezTo>
                      <a:pt x="300" y="15991"/>
                      <a:pt x="300" y="16058"/>
                      <a:pt x="300" y="16091"/>
                    </a:cubicBezTo>
                    <a:cubicBezTo>
                      <a:pt x="501" y="16825"/>
                      <a:pt x="734" y="17492"/>
                      <a:pt x="1001" y="18126"/>
                    </a:cubicBezTo>
                    <a:cubicBezTo>
                      <a:pt x="1034" y="18192"/>
                      <a:pt x="1068" y="18259"/>
                      <a:pt x="1101" y="18326"/>
                    </a:cubicBezTo>
                    <a:cubicBezTo>
                      <a:pt x="1134" y="18459"/>
                      <a:pt x="1201" y="18559"/>
                      <a:pt x="1268" y="18693"/>
                    </a:cubicBezTo>
                    <a:cubicBezTo>
                      <a:pt x="1301" y="18793"/>
                      <a:pt x="1368" y="18893"/>
                      <a:pt x="1435" y="18993"/>
                    </a:cubicBezTo>
                    <a:cubicBezTo>
                      <a:pt x="1501" y="19160"/>
                      <a:pt x="1568" y="19293"/>
                      <a:pt x="1668" y="19427"/>
                    </a:cubicBezTo>
                    <a:cubicBezTo>
                      <a:pt x="1701" y="19460"/>
                      <a:pt x="1701" y="19527"/>
                      <a:pt x="1735" y="19560"/>
                    </a:cubicBezTo>
                    <a:cubicBezTo>
                      <a:pt x="1835" y="19693"/>
                      <a:pt x="1935" y="19860"/>
                      <a:pt x="2035" y="19994"/>
                    </a:cubicBezTo>
                    <a:cubicBezTo>
                      <a:pt x="2435" y="20594"/>
                      <a:pt x="2902" y="21094"/>
                      <a:pt x="3436" y="21561"/>
                    </a:cubicBezTo>
                    <a:lnTo>
                      <a:pt x="3469" y="21561"/>
                    </a:lnTo>
                    <a:cubicBezTo>
                      <a:pt x="3536" y="21628"/>
                      <a:pt x="3603" y="21695"/>
                      <a:pt x="3670" y="21762"/>
                    </a:cubicBezTo>
                    <a:cubicBezTo>
                      <a:pt x="5172" y="22969"/>
                      <a:pt x="7149" y="23667"/>
                      <a:pt x="9678" y="23667"/>
                    </a:cubicBezTo>
                    <a:cubicBezTo>
                      <a:pt x="10574" y="23667"/>
                      <a:pt x="11538" y="23579"/>
                      <a:pt x="12576" y="23396"/>
                    </a:cubicBezTo>
                    <a:cubicBezTo>
                      <a:pt x="20048" y="22129"/>
                      <a:pt x="28554" y="14657"/>
                      <a:pt x="28554" y="14657"/>
                    </a:cubicBezTo>
                    <a:cubicBezTo>
                      <a:pt x="28554" y="14657"/>
                      <a:pt x="28954" y="12322"/>
                      <a:pt x="29021" y="11821"/>
                    </a:cubicBezTo>
                    <a:cubicBezTo>
                      <a:pt x="29088" y="11354"/>
                      <a:pt x="29121" y="10720"/>
                      <a:pt x="29088" y="9953"/>
                    </a:cubicBezTo>
                    <a:cubicBezTo>
                      <a:pt x="29054" y="9353"/>
                      <a:pt x="28954" y="8686"/>
                      <a:pt x="28787" y="7985"/>
                    </a:cubicBezTo>
                    <a:cubicBezTo>
                      <a:pt x="28687" y="7585"/>
                      <a:pt x="28554" y="7151"/>
                      <a:pt x="28387" y="6717"/>
                    </a:cubicBezTo>
                    <a:lnTo>
                      <a:pt x="28354" y="6651"/>
                    </a:lnTo>
                    <a:cubicBezTo>
                      <a:pt x="28320" y="6551"/>
                      <a:pt x="28254" y="6451"/>
                      <a:pt x="28220" y="6351"/>
                    </a:cubicBezTo>
                    <a:cubicBezTo>
                      <a:pt x="28187" y="6217"/>
                      <a:pt x="28120" y="6117"/>
                      <a:pt x="28087" y="6017"/>
                    </a:cubicBezTo>
                    <a:cubicBezTo>
                      <a:pt x="27987" y="5850"/>
                      <a:pt x="27887" y="5650"/>
                      <a:pt x="27787" y="5483"/>
                    </a:cubicBezTo>
                    <a:cubicBezTo>
                      <a:pt x="27787" y="5450"/>
                      <a:pt x="27787" y="5450"/>
                      <a:pt x="27753" y="5450"/>
                    </a:cubicBezTo>
                    <a:cubicBezTo>
                      <a:pt x="27653" y="5216"/>
                      <a:pt x="27487" y="4983"/>
                      <a:pt x="27353" y="4749"/>
                    </a:cubicBezTo>
                    <a:lnTo>
                      <a:pt x="27253" y="4583"/>
                    </a:lnTo>
                    <a:cubicBezTo>
                      <a:pt x="27220" y="4549"/>
                      <a:pt x="27186" y="4516"/>
                      <a:pt x="27153" y="4449"/>
                    </a:cubicBezTo>
                    <a:cubicBezTo>
                      <a:pt x="27120" y="4416"/>
                      <a:pt x="27120" y="4416"/>
                      <a:pt x="27086" y="4382"/>
                    </a:cubicBezTo>
                    <a:cubicBezTo>
                      <a:pt x="26986" y="4249"/>
                      <a:pt x="26886" y="4082"/>
                      <a:pt x="26753" y="3949"/>
                    </a:cubicBezTo>
                    <a:cubicBezTo>
                      <a:pt x="26753" y="3915"/>
                      <a:pt x="26719" y="3915"/>
                      <a:pt x="26719" y="3882"/>
                    </a:cubicBezTo>
                    <a:cubicBezTo>
                      <a:pt x="26553" y="3649"/>
                      <a:pt x="26352" y="3415"/>
                      <a:pt x="26152" y="3215"/>
                    </a:cubicBezTo>
                    <a:cubicBezTo>
                      <a:pt x="26086" y="3115"/>
                      <a:pt x="26019" y="3048"/>
                      <a:pt x="25952" y="2981"/>
                    </a:cubicBezTo>
                    <a:cubicBezTo>
                      <a:pt x="25885" y="2915"/>
                      <a:pt x="25819" y="2815"/>
                      <a:pt x="25752" y="2748"/>
                    </a:cubicBezTo>
                    <a:cubicBezTo>
                      <a:pt x="25652" y="2681"/>
                      <a:pt x="25552" y="2581"/>
                      <a:pt x="25452" y="2481"/>
                    </a:cubicBezTo>
                    <a:cubicBezTo>
                      <a:pt x="25452" y="2448"/>
                      <a:pt x="25418" y="2448"/>
                      <a:pt x="25418" y="2448"/>
                    </a:cubicBezTo>
                    <a:cubicBezTo>
                      <a:pt x="25152" y="2181"/>
                      <a:pt x="24885" y="1981"/>
                      <a:pt x="24618" y="1747"/>
                    </a:cubicBezTo>
                    <a:cubicBezTo>
                      <a:pt x="24518" y="1681"/>
                      <a:pt x="24451" y="1614"/>
                      <a:pt x="24351" y="1547"/>
                    </a:cubicBezTo>
                    <a:cubicBezTo>
                      <a:pt x="24251" y="1480"/>
                      <a:pt x="24151" y="1414"/>
                      <a:pt x="24051" y="1380"/>
                    </a:cubicBezTo>
                    <a:cubicBezTo>
                      <a:pt x="23984" y="1314"/>
                      <a:pt x="23951" y="1280"/>
                      <a:pt x="23884" y="1247"/>
                    </a:cubicBezTo>
                    <a:cubicBezTo>
                      <a:pt x="23751" y="1180"/>
                      <a:pt x="23584" y="1080"/>
                      <a:pt x="23450" y="1013"/>
                    </a:cubicBezTo>
                    <a:cubicBezTo>
                      <a:pt x="23117" y="847"/>
                      <a:pt x="22750" y="680"/>
                      <a:pt x="22383" y="546"/>
                    </a:cubicBezTo>
                    <a:cubicBezTo>
                      <a:pt x="21480" y="197"/>
                      <a:pt x="20425" y="0"/>
                      <a:pt x="19261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2679;p41">
                <a:extLst>
                  <a:ext uri="{FF2B5EF4-FFF2-40B4-BE49-F238E27FC236}">
                    <a16:creationId xmlns:a16="http://schemas.microsoft.com/office/drawing/2014/main" id="{92690F05-56BE-4063-A342-5326DB6E261B}"/>
                  </a:ext>
                </a:extLst>
              </p:cNvPr>
              <p:cNvSpPr/>
              <p:nvPr/>
            </p:nvSpPr>
            <p:spPr>
              <a:xfrm>
                <a:off x="2054150" y="3664925"/>
                <a:ext cx="93525" cy="67275"/>
              </a:xfrm>
              <a:custGeom>
                <a:avLst/>
                <a:gdLst/>
                <a:ahLst/>
                <a:cxnLst/>
                <a:rect l="l" t="t" r="r" b="b"/>
                <a:pathLst>
                  <a:path w="3741" h="2691" extrusionOk="0">
                    <a:moveTo>
                      <a:pt x="2173" y="1"/>
                    </a:moveTo>
                    <a:cubicBezTo>
                      <a:pt x="1605" y="1"/>
                      <a:pt x="859" y="251"/>
                      <a:pt x="0" y="923"/>
                    </a:cubicBezTo>
                    <a:cubicBezTo>
                      <a:pt x="434" y="1523"/>
                      <a:pt x="867" y="2023"/>
                      <a:pt x="1401" y="2490"/>
                    </a:cubicBezTo>
                    <a:lnTo>
                      <a:pt x="1434" y="2490"/>
                    </a:lnTo>
                    <a:cubicBezTo>
                      <a:pt x="1501" y="2557"/>
                      <a:pt x="1568" y="2624"/>
                      <a:pt x="1635" y="2691"/>
                    </a:cubicBezTo>
                    <a:cubicBezTo>
                      <a:pt x="2001" y="2324"/>
                      <a:pt x="2402" y="1957"/>
                      <a:pt x="2869" y="1657"/>
                    </a:cubicBezTo>
                    <a:cubicBezTo>
                      <a:pt x="3740" y="1031"/>
                      <a:pt x="3324" y="1"/>
                      <a:pt x="21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2680;p41">
                <a:extLst>
                  <a:ext uri="{FF2B5EF4-FFF2-40B4-BE49-F238E27FC236}">
                    <a16:creationId xmlns:a16="http://schemas.microsoft.com/office/drawing/2014/main" id="{B094416C-53B1-4D4D-84B0-3C6E85B7EDFB}"/>
                  </a:ext>
                </a:extLst>
              </p:cNvPr>
              <p:cNvSpPr/>
              <p:nvPr/>
            </p:nvSpPr>
            <p:spPr>
              <a:xfrm>
                <a:off x="2011600" y="3559425"/>
                <a:ext cx="124300" cy="103550"/>
              </a:xfrm>
              <a:custGeom>
                <a:avLst/>
                <a:gdLst/>
                <a:ahLst/>
                <a:cxnLst/>
                <a:rect l="l" t="t" r="r" b="b"/>
                <a:pathLst>
                  <a:path w="4972" h="4142" extrusionOk="0">
                    <a:moveTo>
                      <a:pt x="3455" y="0"/>
                    </a:moveTo>
                    <a:cubicBezTo>
                      <a:pt x="2256" y="0"/>
                      <a:pt x="1039" y="516"/>
                      <a:pt x="1" y="1240"/>
                    </a:cubicBezTo>
                    <a:cubicBezTo>
                      <a:pt x="168" y="1940"/>
                      <a:pt x="401" y="2641"/>
                      <a:pt x="668" y="3241"/>
                    </a:cubicBezTo>
                    <a:cubicBezTo>
                      <a:pt x="701" y="3341"/>
                      <a:pt x="735" y="3408"/>
                      <a:pt x="768" y="3475"/>
                    </a:cubicBezTo>
                    <a:cubicBezTo>
                      <a:pt x="835" y="3608"/>
                      <a:pt x="868" y="3708"/>
                      <a:pt x="935" y="3842"/>
                    </a:cubicBezTo>
                    <a:cubicBezTo>
                      <a:pt x="1002" y="3942"/>
                      <a:pt x="1035" y="4042"/>
                      <a:pt x="1102" y="4142"/>
                    </a:cubicBezTo>
                    <a:cubicBezTo>
                      <a:pt x="1602" y="3742"/>
                      <a:pt x="2136" y="3375"/>
                      <a:pt x="2636" y="3108"/>
                    </a:cubicBezTo>
                    <a:cubicBezTo>
                      <a:pt x="3370" y="2741"/>
                      <a:pt x="4204" y="2374"/>
                      <a:pt x="4671" y="1740"/>
                    </a:cubicBezTo>
                    <a:cubicBezTo>
                      <a:pt x="4838" y="1540"/>
                      <a:pt x="4971" y="1273"/>
                      <a:pt x="4971" y="1040"/>
                    </a:cubicBezTo>
                    <a:cubicBezTo>
                      <a:pt x="4938" y="439"/>
                      <a:pt x="4304" y="72"/>
                      <a:pt x="3670" y="6"/>
                    </a:cubicBezTo>
                    <a:cubicBezTo>
                      <a:pt x="3598" y="2"/>
                      <a:pt x="3527" y="0"/>
                      <a:pt x="345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2681;p41">
                <a:extLst>
                  <a:ext uri="{FF2B5EF4-FFF2-40B4-BE49-F238E27FC236}">
                    <a16:creationId xmlns:a16="http://schemas.microsoft.com/office/drawing/2014/main" id="{79A873C1-145D-465B-9FB5-E91AE7DD12B6}"/>
                  </a:ext>
                </a:extLst>
              </p:cNvPr>
              <p:cNvSpPr/>
              <p:nvPr/>
            </p:nvSpPr>
            <p:spPr>
              <a:xfrm>
                <a:off x="2003275" y="3475825"/>
                <a:ext cx="72575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2883" extrusionOk="0">
                    <a:moveTo>
                      <a:pt x="856" y="1"/>
                    </a:moveTo>
                    <a:cubicBezTo>
                      <a:pt x="748" y="1"/>
                      <a:pt x="641" y="5"/>
                      <a:pt x="534" y="14"/>
                    </a:cubicBezTo>
                    <a:cubicBezTo>
                      <a:pt x="367" y="414"/>
                      <a:pt x="267" y="815"/>
                      <a:pt x="167" y="1181"/>
                    </a:cubicBezTo>
                    <a:cubicBezTo>
                      <a:pt x="134" y="1315"/>
                      <a:pt x="134" y="1448"/>
                      <a:pt x="100" y="1548"/>
                    </a:cubicBezTo>
                    <a:cubicBezTo>
                      <a:pt x="34" y="2015"/>
                      <a:pt x="0" y="2449"/>
                      <a:pt x="34" y="2883"/>
                    </a:cubicBezTo>
                    <a:cubicBezTo>
                      <a:pt x="434" y="2683"/>
                      <a:pt x="934" y="2449"/>
                      <a:pt x="1535" y="2249"/>
                    </a:cubicBezTo>
                    <a:cubicBezTo>
                      <a:pt x="2068" y="2049"/>
                      <a:pt x="2902" y="1648"/>
                      <a:pt x="2769" y="948"/>
                    </a:cubicBezTo>
                    <a:cubicBezTo>
                      <a:pt x="2702" y="448"/>
                      <a:pt x="2202" y="181"/>
                      <a:pt x="1735" y="81"/>
                    </a:cubicBezTo>
                    <a:cubicBezTo>
                      <a:pt x="1442" y="32"/>
                      <a:pt x="1149" y="1"/>
                      <a:pt x="8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2682;p41">
                <a:extLst>
                  <a:ext uri="{FF2B5EF4-FFF2-40B4-BE49-F238E27FC236}">
                    <a16:creationId xmlns:a16="http://schemas.microsoft.com/office/drawing/2014/main" id="{50208525-C89D-4128-B32C-5BA6BB7ECD06}"/>
                  </a:ext>
                </a:extLst>
              </p:cNvPr>
              <p:cNvSpPr/>
              <p:nvPr/>
            </p:nvSpPr>
            <p:spPr>
              <a:xfrm>
                <a:off x="2629250" y="3388600"/>
                <a:ext cx="101225" cy="67725"/>
              </a:xfrm>
              <a:custGeom>
                <a:avLst/>
                <a:gdLst/>
                <a:ahLst/>
                <a:cxnLst/>
                <a:rect l="l" t="t" r="r" b="b"/>
                <a:pathLst>
                  <a:path w="4049" h="2709" extrusionOk="0">
                    <a:moveTo>
                      <a:pt x="3748" y="0"/>
                    </a:moveTo>
                    <a:cubicBezTo>
                      <a:pt x="46" y="280"/>
                      <a:pt x="0" y="2708"/>
                      <a:pt x="1364" y="2708"/>
                    </a:cubicBezTo>
                    <a:cubicBezTo>
                      <a:pt x="1463" y="2708"/>
                      <a:pt x="1568" y="2696"/>
                      <a:pt x="1680" y="2669"/>
                    </a:cubicBezTo>
                    <a:cubicBezTo>
                      <a:pt x="2448" y="2502"/>
                      <a:pt x="3281" y="2436"/>
                      <a:pt x="3982" y="2436"/>
                    </a:cubicBezTo>
                    <a:cubicBezTo>
                      <a:pt x="4015" y="2302"/>
                      <a:pt x="4049" y="2169"/>
                      <a:pt x="4049" y="2002"/>
                    </a:cubicBezTo>
                    <a:cubicBezTo>
                      <a:pt x="4049" y="2002"/>
                      <a:pt x="4049" y="1969"/>
                      <a:pt x="4049" y="1969"/>
                    </a:cubicBezTo>
                    <a:cubicBezTo>
                      <a:pt x="4049" y="1935"/>
                      <a:pt x="4049" y="1935"/>
                      <a:pt x="4049" y="1935"/>
                    </a:cubicBezTo>
                    <a:cubicBezTo>
                      <a:pt x="4015" y="1368"/>
                      <a:pt x="3915" y="701"/>
                      <a:pt x="37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2683;p41">
                <a:extLst>
                  <a:ext uri="{FF2B5EF4-FFF2-40B4-BE49-F238E27FC236}">
                    <a16:creationId xmlns:a16="http://schemas.microsoft.com/office/drawing/2014/main" id="{63E0855C-C7CF-4DA7-98A2-F84BB2EA8F64}"/>
                  </a:ext>
                </a:extLst>
              </p:cNvPr>
              <p:cNvSpPr/>
              <p:nvPr/>
            </p:nvSpPr>
            <p:spPr>
              <a:xfrm>
                <a:off x="2579525" y="3286850"/>
                <a:ext cx="132600" cy="94475"/>
              </a:xfrm>
              <a:custGeom>
                <a:avLst/>
                <a:gdLst/>
                <a:ahLst/>
                <a:cxnLst/>
                <a:rect l="l" t="t" r="r" b="b"/>
                <a:pathLst>
                  <a:path w="5304" h="3779" extrusionOk="0">
                    <a:moveTo>
                      <a:pt x="3703" y="1"/>
                    </a:moveTo>
                    <a:cubicBezTo>
                      <a:pt x="2468" y="334"/>
                      <a:pt x="1301" y="935"/>
                      <a:pt x="567" y="1869"/>
                    </a:cubicBezTo>
                    <a:cubicBezTo>
                      <a:pt x="167" y="2369"/>
                      <a:pt x="0" y="3103"/>
                      <a:pt x="467" y="3503"/>
                    </a:cubicBezTo>
                    <a:cubicBezTo>
                      <a:pt x="634" y="3670"/>
                      <a:pt x="901" y="3770"/>
                      <a:pt x="1168" y="3770"/>
                    </a:cubicBezTo>
                    <a:cubicBezTo>
                      <a:pt x="1232" y="3776"/>
                      <a:pt x="1297" y="3778"/>
                      <a:pt x="1362" y="3778"/>
                    </a:cubicBezTo>
                    <a:cubicBezTo>
                      <a:pt x="2102" y="3778"/>
                      <a:pt x="2861" y="3446"/>
                      <a:pt x="3536" y="3170"/>
                    </a:cubicBezTo>
                    <a:cubicBezTo>
                      <a:pt x="4070" y="2970"/>
                      <a:pt x="4670" y="2836"/>
                      <a:pt x="5304" y="2736"/>
                    </a:cubicBezTo>
                    <a:cubicBezTo>
                      <a:pt x="5270" y="2636"/>
                      <a:pt x="5204" y="2503"/>
                      <a:pt x="5170" y="2403"/>
                    </a:cubicBezTo>
                    <a:cubicBezTo>
                      <a:pt x="5104" y="2302"/>
                      <a:pt x="5070" y="2202"/>
                      <a:pt x="5004" y="2069"/>
                    </a:cubicBezTo>
                    <a:cubicBezTo>
                      <a:pt x="4937" y="1902"/>
                      <a:pt x="4837" y="1702"/>
                      <a:pt x="4737" y="1535"/>
                    </a:cubicBezTo>
                    <a:cubicBezTo>
                      <a:pt x="4737" y="1535"/>
                      <a:pt x="4703" y="1502"/>
                      <a:pt x="4703" y="1502"/>
                    </a:cubicBezTo>
                    <a:cubicBezTo>
                      <a:pt x="4570" y="1268"/>
                      <a:pt x="4437" y="1035"/>
                      <a:pt x="4303" y="801"/>
                    </a:cubicBezTo>
                    <a:lnTo>
                      <a:pt x="4203" y="668"/>
                    </a:lnTo>
                    <a:cubicBezTo>
                      <a:pt x="4170" y="601"/>
                      <a:pt x="4136" y="568"/>
                      <a:pt x="4103" y="535"/>
                    </a:cubicBezTo>
                    <a:cubicBezTo>
                      <a:pt x="4070" y="501"/>
                      <a:pt x="4070" y="468"/>
                      <a:pt x="4036" y="468"/>
                    </a:cubicBezTo>
                    <a:cubicBezTo>
                      <a:pt x="3936" y="301"/>
                      <a:pt x="3836" y="168"/>
                      <a:pt x="37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2684;p41">
                <a:extLst>
                  <a:ext uri="{FF2B5EF4-FFF2-40B4-BE49-F238E27FC236}">
                    <a16:creationId xmlns:a16="http://schemas.microsoft.com/office/drawing/2014/main" id="{56AC26B9-63B1-4C3C-B0FB-AF27FA7EE0DF}"/>
                  </a:ext>
                </a:extLst>
              </p:cNvPr>
              <p:cNvSpPr/>
              <p:nvPr/>
            </p:nvSpPr>
            <p:spPr>
              <a:xfrm>
                <a:off x="2554500" y="3214300"/>
                <a:ext cx="92575" cy="70250"/>
              </a:xfrm>
              <a:custGeom>
                <a:avLst/>
                <a:gdLst/>
                <a:ahLst/>
                <a:cxnLst/>
                <a:rect l="l" t="t" r="r" b="b"/>
                <a:pathLst>
                  <a:path w="3703" h="2810" extrusionOk="0">
                    <a:moveTo>
                      <a:pt x="1401" y="1"/>
                    </a:moveTo>
                    <a:cubicBezTo>
                      <a:pt x="1001" y="334"/>
                      <a:pt x="667" y="735"/>
                      <a:pt x="367" y="1168"/>
                    </a:cubicBezTo>
                    <a:cubicBezTo>
                      <a:pt x="134" y="1602"/>
                      <a:pt x="0" y="2136"/>
                      <a:pt x="334" y="2536"/>
                    </a:cubicBezTo>
                    <a:cubicBezTo>
                      <a:pt x="496" y="2736"/>
                      <a:pt x="719" y="2809"/>
                      <a:pt x="961" y="2809"/>
                    </a:cubicBezTo>
                    <a:cubicBezTo>
                      <a:pt x="1365" y="2809"/>
                      <a:pt x="1822" y="2603"/>
                      <a:pt x="2135" y="2436"/>
                    </a:cubicBezTo>
                    <a:cubicBezTo>
                      <a:pt x="2702" y="2136"/>
                      <a:pt x="3236" y="1902"/>
                      <a:pt x="3703" y="1735"/>
                    </a:cubicBezTo>
                    <a:cubicBezTo>
                      <a:pt x="3603" y="1635"/>
                      <a:pt x="3503" y="1535"/>
                      <a:pt x="3403" y="1468"/>
                    </a:cubicBezTo>
                    <a:cubicBezTo>
                      <a:pt x="3403" y="1435"/>
                      <a:pt x="3369" y="1435"/>
                      <a:pt x="3369" y="1402"/>
                    </a:cubicBezTo>
                    <a:cubicBezTo>
                      <a:pt x="3103" y="1168"/>
                      <a:pt x="2836" y="935"/>
                      <a:pt x="2569" y="735"/>
                    </a:cubicBezTo>
                    <a:cubicBezTo>
                      <a:pt x="2469" y="668"/>
                      <a:pt x="2369" y="601"/>
                      <a:pt x="2302" y="534"/>
                    </a:cubicBezTo>
                    <a:cubicBezTo>
                      <a:pt x="2202" y="468"/>
                      <a:pt x="2102" y="401"/>
                      <a:pt x="2002" y="334"/>
                    </a:cubicBezTo>
                    <a:cubicBezTo>
                      <a:pt x="1935" y="301"/>
                      <a:pt x="1902" y="268"/>
                      <a:pt x="1835" y="234"/>
                    </a:cubicBezTo>
                    <a:cubicBezTo>
                      <a:pt x="1702" y="134"/>
                      <a:pt x="1535" y="67"/>
                      <a:pt x="14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2685;p41">
                <a:extLst>
                  <a:ext uri="{FF2B5EF4-FFF2-40B4-BE49-F238E27FC236}">
                    <a16:creationId xmlns:a16="http://schemas.microsoft.com/office/drawing/2014/main" id="{DFCE1DFD-DAD4-4F5C-A87F-0C6E0189AA55}"/>
                  </a:ext>
                </a:extLst>
              </p:cNvPr>
              <p:cNvSpPr/>
              <p:nvPr/>
            </p:nvSpPr>
            <p:spPr>
              <a:xfrm>
                <a:off x="2382700" y="3235150"/>
                <a:ext cx="90100" cy="22550"/>
              </a:xfrm>
              <a:custGeom>
                <a:avLst/>
                <a:gdLst/>
                <a:ahLst/>
                <a:cxnLst/>
                <a:rect l="l" t="t" r="r" b="b"/>
                <a:pathLst>
                  <a:path w="3604" h="902" extrusionOk="0">
                    <a:moveTo>
                      <a:pt x="3603" y="1"/>
                    </a:moveTo>
                    <a:lnTo>
                      <a:pt x="3603" y="1"/>
                    </a:lnTo>
                    <a:cubicBezTo>
                      <a:pt x="3003" y="67"/>
                      <a:pt x="2369" y="201"/>
                      <a:pt x="1769" y="368"/>
                    </a:cubicBezTo>
                    <a:cubicBezTo>
                      <a:pt x="1168" y="501"/>
                      <a:pt x="601" y="668"/>
                      <a:pt x="1" y="901"/>
                    </a:cubicBezTo>
                    <a:cubicBezTo>
                      <a:pt x="635" y="835"/>
                      <a:pt x="1235" y="701"/>
                      <a:pt x="1835" y="568"/>
                    </a:cubicBezTo>
                    <a:cubicBezTo>
                      <a:pt x="2436" y="401"/>
                      <a:pt x="3036" y="234"/>
                      <a:pt x="36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2686;p41">
                <a:extLst>
                  <a:ext uri="{FF2B5EF4-FFF2-40B4-BE49-F238E27FC236}">
                    <a16:creationId xmlns:a16="http://schemas.microsoft.com/office/drawing/2014/main" id="{6E88F5AB-B57E-4082-A0FA-785DE6689F7D}"/>
                  </a:ext>
                </a:extLst>
              </p:cNvPr>
              <p:cNvSpPr/>
              <p:nvPr/>
            </p:nvSpPr>
            <p:spPr>
              <a:xfrm>
                <a:off x="2383550" y="3198450"/>
                <a:ext cx="79250" cy="41725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1669" extrusionOk="0">
                    <a:moveTo>
                      <a:pt x="3169" y="1"/>
                    </a:moveTo>
                    <a:lnTo>
                      <a:pt x="3169" y="1"/>
                    </a:lnTo>
                    <a:cubicBezTo>
                      <a:pt x="2602" y="201"/>
                      <a:pt x="2068" y="468"/>
                      <a:pt x="1535" y="735"/>
                    </a:cubicBezTo>
                    <a:cubicBezTo>
                      <a:pt x="1001" y="1002"/>
                      <a:pt x="467" y="1302"/>
                      <a:pt x="0" y="1669"/>
                    </a:cubicBezTo>
                    <a:cubicBezTo>
                      <a:pt x="567" y="1469"/>
                      <a:pt x="1101" y="1202"/>
                      <a:pt x="1635" y="935"/>
                    </a:cubicBezTo>
                    <a:cubicBezTo>
                      <a:pt x="2135" y="635"/>
                      <a:pt x="2669" y="335"/>
                      <a:pt x="316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2687;p41">
                <a:extLst>
                  <a:ext uri="{FF2B5EF4-FFF2-40B4-BE49-F238E27FC236}">
                    <a16:creationId xmlns:a16="http://schemas.microsoft.com/office/drawing/2014/main" id="{70FD2FAF-A1F6-4215-9CAF-4E45DBCEEE7F}"/>
                  </a:ext>
                </a:extLst>
              </p:cNvPr>
              <p:cNvSpPr/>
              <p:nvPr/>
            </p:nvSpPr>
            <p:spPr>
              <a:xfrm>
                <a:off x="2378525" y="3161775"/>
                <a:ext cx="52575" cy="72575"/>
              </a:xfrm>
              <a:custGeom>
                <a:avLst/>
                <a:gdLst/>
                <a:ahLst/>
                <a:cxnLst/>
                <a:rect l="l" t="t" r="r" b="b"/>
                <a:pathLst>
                  <a:path w="2103" h="2903" extrusionOk="0">
                    <a:moveTo>
                      <a:pt x="2102" y="0"/>
                    </a:moveTo>
                    <a:cubicBezTo>
                      <a:pt x="1702" y="434"/>
                      <a:pt x="1335" y="901"/>
                      <a:pt x="968" y="1401"/>
                    </a:cubicBezTo>
                    <a:cubicBezTo>
                      <a:pt x="601" y="1868"/>
                      <a:pt x="268" y="2369"/>
                      <a:pt x="1" y="2902"/>
                    </a:cubicBezTo>
                    <a:cubicBezTo>
                      <a:pt x="435" y="2469"/>
                      <a:pt x="802" y="2002"/>
                      <a:pt x="1135" y="1535"/>
                    </a:cubicBezTo>
                    <a:cubicBezTo>
                      <a:pt x="1502" y="1034"/>
                      <a:pt x="1836" y="534"/>
                      <a:pt x="21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2688;p41">
                <a:extLst>
                  <a:ext uri="{FF2B5EF4-FFF2-40B4-BE49-F238E27FC236}">
                    <a16:creationId xmlns:a16="http://schemas.microsoft.com/office/drawing/2014/main" id="{2985977B-A304-47E3-8A26-2378A62E83F1}"/>
                  </a:ext>
                </a:extLst>
              </p:cNvPr>
              <p:cNvSpPr/>
              <p:nvPr/>
            </p:nvSpPr>
            <p:spPr>
              <a:xfrm>
                <a:off x="2220325" y="3219300"/>
                <a:ext cx="48800" cy="41225"/>
              </a:xfrm>
              <a:custGeom>
                <a:avLst/>
                <a:gdLst/>
                <a:ahLst/>
                <a:cxnLst/>
                <a:rect l="l" t="t" r="r" b="b"/>
                <a:pathLst>
                  <a:path w="1952" h="1649" extrusionOk="0">
                    <a:moveTo>
                      <a:pt x="1637" y="0"/>
                    </a:moveTo>
                    <a:cubicBezTo>
                      <a:pt x="1634" y="0"/>
                      <a:pt x="1630" y="1"/>
                      <a:pt x="1626" y="1"/>
                    </a:cubicBezTo>
                    <a:cubicBezTo>
                      <a:pt x="1292" y="1"/>
                      <a:pt x="1125" y="935"/>
                      <a:pt x="1125" y="935"/>
                    </a:cubicBezTo>
                    <a:cubicBezTo>
                      <a:pt x="1125" y="935"/>
                      <a:pt x="621" y="750"/>
                      <a:pt x="305" y="750"/>
                    </a:cubicBezTo>
                    <a:cubicBezTo>
                      <a:pt x="175" y="750"/>
                      <a:pt x="77" y="781"/>
                      <a:pt x="58" y="868"/>
                    </a:cubicBezTo>
                    <a:cubicBezTo>
                      <a:pt x="0" y="1098"/>
                      <a:pt x="858" y="1649"/>
                      <a:pt x="1267" y="1649"/>
                    </a:cubicBezTo>
                    <a:cubicBezTo>
                      <a:pt x="1334" y="1649"/>
                      <a:pt x="1388" y="1635"/>
                      <a:pt x="1425" y="1602"/>
                    </a:cubicBezTo>
                    <a:cubicBezTo>
                      <a:pt x="1656" y="1338"/>
                      <a:pt x="1952" y="0"/>
                      <a:pt x="16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2689;p41">
                <a:extLst>
                  <a:ext uri="{FF2B5EF4-FFF2-40B4-BE49-F238E27FC236}">
                    <a16:creationId xmlns:a16="http://schemas.microsoft.com/office/drawing/2014/main" id="{58E88A70-0904-4A75-8E85-2DA68AD0A7C9}"/>
                  </a:ext>
                </a:extLst>
              </p:cNvPr>
              <p:cNvSpPr/>
              <p:nvPr/>
            </p:nvSpPr>
            <p:spPr>
              <a:xfrm>
                <a:off x="2199250" y="3242725"/>
                <a:ext cx="165975" cy="138600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5544" extrusionOk="0">
                    <a:moveTo>
                      <a:pt x="4167" y="0"/>
                    </a:moveTo>
                    <a:cubicBezTo>
                      <a:pt x="3984" y="0"/>
                      <a:pt x="3805" y="22"/>
                      <a:pt x="3636" y="65"/>
                    </a:cubicBezTo>
                    <a:cubicBezTo>
                      <a:pt x="3036" y="231"/>
                      <a:pt x="2435" y="598"/>
                      <a:pt x="1868" y="899"/>
                    </a:cubicBezTo>
                    <a:cubicBezTo>
                      <a:pt x="1234" y="1199"/>
                      <a:pt x="534" y="1732"/>
                      <a:pt x="234" y="2400"/>
                    </a:cubicBezTo>
                    <a:cubicBezTo>
                      <a:pt x="0" y="2967"/>
                      <a:pt x="34" y="3667"/>
                      <a:pt x="334" y="4268"/>
                    </a:cubicBezTo>
                    <a:cubicBezTo>
                      <a:pt x="634" y="4868"/>
                      <a:pt x="1168" y="5335"/>
                      <a:pt x="1768" y="5468"/>
                    </a:cubicBezTo>
                    <a:cubicBezTo>
                      <a:pt x="1968" y="5519"/>
                      <a:pt x="2168" y="5544"/>
                      <a:pt x="2364" y="5544"/>
                    </a:cubicBezTo>
                    <a:cubicBezTo>
                      <a:pt x="2560" y="5544"/>
                      <a:pt x="2752" y="5519"/>
                      <a:pt x="2936" y="5468"/>
                    </a:cubicBezTo>
                    <a:cubicBezTo>
                      <a:pt x="4003" y="5268"/>
                      <a:pt x="4804" y="4635"/>
                      <a:pt x="5571" y="3901"/>
                    </a:cubicBezTo>
                    <a:cubicBezTo>
                      <a:pt x="5971" y="3534"/>
                      <a:pt x="6305" y="3100"/>
                      <a:pt x="6438" y="2533"/>
                    </a:cubicBezTo>
                    <a:cubicBezTo>
                      <a:pt x="6638" y="1632"/>
                      <a:pt x="6105" y="798"/>
                      <a:pt x="5337" y="331"/>
                    </a:cubicBezTo>
                    <a:cubicBezTo>
                      <a:pt x="4973" y="104"/>
                      <a:pt x="4561" y="0"/>
                      <a:pt x="4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2690;p41">
                <a:extLst>
                  <a:ext uri="{FF2B5EF4-FFF2-40B4-BE49-F238E27FC236}">
                    <a16:creationId xmlns:a16="http://schemas.microsoft.com/office/drawing/2014/main" id="{0078C923-18E6-4D32-93D4-FAB4159D1F44}"/>
                  </a:ext>
                </a:extLst>
              </p:cNvPr>
              <p:cNvSpPr/>
              <p:nvPr/>
            </p:nvSpPr>
            <p:spPr>
              <a:xfrm>
                <a:off x="2085825" y="3355250"/>
                <a:ext cx="75075" cy="5422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2169" extrusionOk="0">
                    <a:moveTo>
                      <a:pt x="3003" y="0"/>
                    </a:moveTo>
                    <a:lnTo>
                      <a:pt x="3003" y="0"/>
                    </a:lnTo>
                    <a:cubicBezTo>
                      <a:pt x="2469" y="300"/>
                      <a:pt x="1935" y="634"/>
                      <a:pt x="1435" y="1001"/>
                    </a:cubicBezTo>
                    <a:cubicBezTo>
                      <a:pt x="935" y="1368"/>
                      <a:pt x="434" y="1735"/>
                      <a:pt x="1" y="2168"/>
                    </a:cubicBezTo>
                    <a:cubicBezTo>
                      <a:pt x="534" y="1868"/>
                      <a:pt x="1068" y="1535"/>
                      <a:pt x="1568" y="1168"/>
                    </a:cubicBezTo>
                    <a:cubicBezTo>
                      <a:pt x="2069" y="801"/>
                      <a:pt x="2569" y="434"/>
                      <a:pt x="30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2691;p41">
                <a:extLst>
                  <a:ext uri="{FF2B5EF4-FFF2-40B4-BE49-F238E27FC236}">
                    <a16:creationId xmlns:a16="http://schemas.microsoft.com/office/drawing/2014/main" id="{FCE7E0BF-3236-4EE7-B5FB-A8170FAA1F17}"/>
                  </a:ext>
                </a:extLst>
              </p:cNvPr>
              <p:cNvSpPr/>
              <p:nvPr/>
            </p:nvSpPr>
            <p:spPr>
              <a:xfrm>
                <a:off x="2064150" y="3344400"/>
                <a:ext cx="83425" cy="32550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1302" extrusionOk="0">
                    <a:moveTo>
                      <a:pt x="3336" y="0"/>
                    </a:moveTo>
                    <a:lnTo>
                      <a:pt x="3336" y="0"/>
                    </a:lnTo>
                    <a:cubicBezTo>
                      <a:pt x="2736" y="134"/>
                      <a:pt x="2169" y="334"/>
                      <a:pt x="1635" y="568"/>
                    </a:cubicBezTo>
                    <a:cubicBezTo>
                      <a:pt x="1068" y="768"/>
                      <a:pt x="534" y="1001"/>
                      <a:pt x="0" y="1301"/>
                    </a:cubicBezTo>
                    <a:cubicBezTo>
                      <a:pt x="567" y="1168"/>
                      <a:pt x="1134" y="968"/>
                      <a:pt x="1702" y="768"/>
                    </a:cubicBezTo>
                    <a:cubicBezTo>
                      <a:pt x="2269" y="534"/>
                      <a:pt x="2802" y="301"/>
                      <a:pt x="333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2692;p41">
                <a:extLst>
                  <a:ext uri="{FF2B5EF4-FFF2-40B4-BE49-F238E27FC236}">
                    <a16:creationId xmlns:a16="http://schemas.microsoft.com/office/drawing/2014/main" id="{A067BB1F-B7B3-4B22-87ED-8A3157348629}"/>
                  </a:ext>
                </a:extLst>
              </p:cNvPr>
              <p:cNvSpPr/>
              <p:nvPr/>
            </p:nvSpPr>
            <p:spPr>
              <a:xfrm>
                <a:off x="2056650" y="3329050"/>
                <a:ext cx="89250" cy="822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329" extrusionOk="0">
                    <a:moveTo>
                      <a:pt x="528" y="0"/>
                    </a:moveTo>
                    <a:cubicBezTo>
                      <a:pt x="352" y="0"/>
                      <a:pt x="176" y="4"/>
                      <a:pt x="0" y="14"/>
                    </a:cubicBezTo>
                    <a:cubicBezTo>
                      <a:pt x="601" y="147"/>
                      <a:pt x="1201" y="214"/>
                      <a:pt x="1801" y="281"/>
                    </a:cubicBezTo>
                    <a:cubicBezTo>
                      <a:pt x="2202" y="305"/>
                      <a:pt x="2620" y="328"/>
                      <a:pt x="3043" y="328"/>
                    </a:cubicBezTo>
                    <a:cubicBezTo>
                      <a:pt x="3218" y="328"/>
                      <a:pt x="3393" y="324"/>
                      <a:pt x="3569" y="314"/>
                    </a:cubicBezTo>
                    <a:cubicBezTo>
                      <a:pt x="3002" y="181"/>
                      <a:pt x="2402" y="114"/>
                      <a:pt x="1801" y="47"/>
                    </a:cubicBezTo>
                    <a:cubicBezTo>
                      <a:pt x="1377" y="24"/>
                      <a:pt x="952" y="0"/>
                      <a:pt x="52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2693;p41">
                <a:extLst>
                  <a:ext uri="{FF2B5EF4-FFF2-40B4-BE49-F238E27FC236}">
                    <a16:creationId xmlns:a16="http://schemas.microsoft.com/office/drawing/2014/main" id="{5293B377-2096-47D7-BD2B-CF539562B07F}"/>
                  </a:ext>
                </a:extLst>
              </p:cNvPr>
              <p:cNvSpPr/>
              <p:nvPr/>
            </p:nvSpPr>
            <p:spPr>
              <a:xfrm>
                <a:off x="2617050" y="3542875"/>
                <a:ext cx="89250" cy="75925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3037" extrusionOk="0">
                    <a:moveTo>
                      <a:pt x="3569" y="1"/>
                    </a:moveTo>
                    <a:lnTo>
                      <a:pt x="3569" y="1"/>
                    </a:lnTo>
                    <a:cubicBezTo>
                      <a:pt x="3436" y="301"/>
                      <a:pt x="3302" y="601"/>
                      <a:pt x="3136" y="868"/>
                    </a:cubicBezTo>
                    <a:cubicBezTo>
                      <a:pt x="3069" y="1001"/>
                      <a:pt x="2969" y="1135"/>
                      <a:pt x="2902" y="1301"/>
                    </a:cubicBezTo>
                    <a:cubicBezTo>
                      <a:pt x="2835" y="1435"/>
                      <a:pt x="2735" y="1568"/>
                      <a:pt x="2635" y="1668"/>
                    </a:cubicBezTo>
                    <a:lnTo>
                      <a:pt x="2602" y="1668"/>
                    </a:lnTo>
                    <a:lnTo>
                      <a:pt x="2602" y="1735"/>
                    </a:lnTo>
                    <a:cubicBezTo>
                      <a:pt x="2635" y="1869"/>
                      <a:pt x="2635" y="2002"/>
                      <a:pt x="2635" y="2135"/>
                    </a:cubicBezTo>
                    <a:cubicBezTo>
                      <a:pt x="2635" y="2269"/>
                      <a:pt x="2569" y="2402"/>
                      <a:pt x="2535" y="2436"/>
                    </a:cubicBezTo>
                    <a:cubicBezTo>
                      <a:pt x="2502" y="2436"/>
                      <a:pt x="2502" y="2436"/>
                      <a:pt x="2469" y="2402"/>
                    </a:cubicBezTo>
                    <a:cubicBezTo>
                      <a:pt x="2435" y="2369"/>
                      <a:pt x="2402" y="2302"/>
                      <a:pt x="2368" y="2235"/>
                    </a:cubicBezTo>
                    <a:cubicBezTo>
                      <a:pt x="2335" y="2135"/>
                      <a:pt x="2302" y="1969"/>
                      <a:pt x="2302" y="1835"/>
                    </a:cubicBezTo>
                    <a:lnTo>
                      <a:pt x="2235" y="1402"/>
                    </a:lnTo>
                    <a:lnTo>
                      <a:pt x="2102" y="1802"/>
                    </a:lnTo>
                    <a:cubicBezTo>
                      <a:pt x="2092" y="1825"/>
                      <a:pt x="2083" y="1847"/>
                      <a:pt x="2074" y="1869"/>
                    </a:cubicBezTo>
                    <a:lnTo>
                      <a:pt x="2068" y="1869"/>
                    </a:lnTo>
                    <a:cubicBezTo>
                      <a:pt x="2069" y="1871"/>
                      <a:pt x="2070" y="1874"/>
                      <a:pt x="2070" y="1877"/>
                    </a:cubicBezTo>
                    <a:lnTo>
                      <a:pt x="2070" y="1877"/>
                    </a:lnTo>
                    <a:cubicBezTo>
                      <a:pt x="2014" y="2010"/>
                      <a:pt x="1958" y="2123"/>
                      <a:pt x="1901" y="2235"/>
                    </a:cubicBezTo>
                    <a:cubicBezTo>
                      <a:pt x="1835" y="2369"/>
                      <a:pt x="1768" y="2502"/>
                      <a:pt x="1668" y="2602"/>
                    </a:cubicBezTo>
                    <a:cubicBezTo>
                      <a:pt x="1601" y="2636"/>
                      <a:pt x="1568" y="2702"/>
                      <a:pt x="1535" y="2702"/>
                    </a:cubicBezTo>
                    <a:cubicBezTo>
                      <a:pt x="1468" y="2702"/>
                      <a:pt x="1434" y="2702"/>
                      <a:pt x="1401" y="2669"/>
                    </a:cubicBezTo>
                    <a:cubicBezTo>
                      <a:pt x="1368" y="2602"/>
                      <a:pt x="1368" y="2402"/>
                      <a:pt x="1401" y="2269"/>
                    </a:cubicBezTo>
                    <a:lnTo>
                      <a:pt x="1468" y="2035"/>
                    </a:lnTo>
                    <a:lnTo>
                      <a:pt x="1301" y="2202"/>
                    </a:lnTo>
                    <a:cubicBezTo>
                      <a:pt x="1101" y="2369"/>
                      <a:pt x="867" y="2502"/>
                      <a:pt x="667" y="2669"/>
                    </a:cubicBezTo>
                    <a:cubicBezTo>
                      <a:pt x="467" y="2803"/>
                      <a:pt x="234" y="2936"/>
                      <a:pt x="0" y="3036"/>
                    </a:cubicBezTo>
                    <a:cubicBezTo>
                      <a:pt x="234" y="2969"/>
                      <a:pt x="467" y="2869"/>
                      <a:pt x="701" y="2736"/>
                    </a:cubicBezTo>
                    <a:cubicBezTo>
                      <a:pt x="879" y="2634"/>
                      <a:pt x="1058" y="2531"/>
                      <a:pt x="1222" y="2414"/>
                    </a:cubicBezTo>
                    <a:lnTo>
                      <a:pt x="1222" y="2414"/>
                    </a:lnTo>
                    <a:cubicBezTo>
                      <a:pt x="1217" y="2433"/>
                      <a:pt x="1210" y="2451"/>
                      <a:pt x="1201" y="2469"/>
                    </a:cubicBezTo>
                    <a:cubicBezTo>
                      <a:pt x="1201" y="2569"/>
                      <a:pt x="1201" y="2669"/>
                      <a:pt x="1268" y="2769"/>
                    </a:cubicBezTo>
                    <a:cubicBezTo>
                      <a:pt x="1301" y="2803"/>
                      <a:pt x="1334" y="2836"/>
                      <a:pt x="1401" y="2869"/>
                    </a:cubicBezTo>
                    <a:lnTo>
                      <a:pt x="1568" y="2869"/>
                    </a:lnTo>
                    <a:cubicBezTo>
                      <a:pt x="1668" y="2836"/>
                      <a:pt x="1735" y="2769"/>
                      <a:pt x="1801" y="2736"/>
                    </a:cubicBezTo>
                    <a:cubicBezTo>
                      <a:pt x="1935" y="2602"/>
                      <a:pt x="2002" y="2469"/>
                      <a:pt x="2102" y="2336"/>
                    </a:cubicBezTo>
                    <a:cubicBezTo>
                      <a:pt x="2117" y="2296"/>
                      <a:pt x="2133" y="2258"/>
                      <a:pt x="2149" y="2222"/>
                    </a:cubicBezTo>
                    <a:lnTo>
                      <a:pt x="2149" y="2222"/>
                    </a:lnTo>
                    <a:cubicBezTo>
                      <a:pt x="2155" y="2249"/>
                      <a:pt x="2162" y="2276"/>
                      <a:pt x="2168" y="2302"/>
                    </a:cubicBezTo>
                    <a:cubicBezTo>
                      <a:pt x="2202" y="2369"/>
                      <a:pt x="2235" y="2469"/>
                      <a:pt x="2302" y="2536"/>
                    </a:cubicBezTo>
                    <a:cubicBezTo>
                      <a:pt x="2302" y="2536"/>
                      <a:pt x="2335" y="2569"/>
                      <a:pt x="2335" y="2569"/>
                    </a:cubicBezTo>
                    <a:cubicBezTo>
                      <a:pt x="2368" y="2602"/>
                      <a:pt x="2402" y="2602"/>
                      <a:pt x="2435" y="2636"/>
                    </a:cubicBezTo>
                    <a:cubicBezTo>
                      <a:pt x="2502" y="2636"/>
                      <a:pt x="2569" y="2636"/>
                      <a:pt x="2602" y="2602"/>
                    </a:cubicBezTo>
                    <a:cubicBezTo>
                      <a:pt x="2702" y="2569"/>
                      <a:pt x="2769" y="2469"/>
                      <a:pt x="2802" y="2402"/>
                    </a:cubicBezTo>
                    <a:cubicBezTo>
                      <a:pt x="2802" y="2302"/>
                      <a:pt x="2835" y="2235"/>
                      <a:pt x="2835" y="2135"/>
                    </a:cubicBezTo>
                    <a:cubicBezTo>
                      <a:pt x="2835" y="2016"/>
                      <a:pt x="2809" y="1897"/>
                      <a:pt x="2779" y="1754"/>
                    </a:cubicBezTo>
                    <a:lnTo>
                      <a:pt x="2779" y="1754"/>
                    </a:lnTo>
                    <a:cubicBezTo>
                      <a:pt x="2876" y="1626"/>
                      <a:pt x="2971" y="1497"/>
                      <a:pt x="3036" y="1368"/>
                    </a:cubicBezTo>
                    <a:cubicBezTo>
                      <a:pt x="3102" y="1201"/>
                      <a:pt x="3169" y="1068"/>
                      <a:pt x="3236" y="901"/>
                    </a:cubicBezTo>
                    <a:cubicBezTo>
                      <a:pt x="3369" y="601"/>
                      <a:pt x="3469" y="301"/>
                      <a:pt x="3569" y="1"/>
                    </a:cubicBezTo>
                    <a:close/>
                  </a:path>
                </a:pathLst>
              </a:custGeom>
              <a:solidFill>
                <a:srgbClr val="9734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2694;p41">
                <a:extLst>
                  <a:ext uri="{FF2B5EF4-FFF2-40B4-BE49-F238E27FC236}">
                    <a16:creationId xmlns:a16="http://schemas.microsoft.com/office/drawing/2014/main" id="{35075F94-E540-44DE-9243-D777DA1097C8}"/>
                  </a:ext>
                </a:extLst>
              </p:cNvPr>
              <p:cNvSpPr/>
              <p:nvPr/>
            </p:nvSpPr>
            <p:spPr>
              <a:xfrm>
                <a:off x="2146700" y="3731350"/>
                <a:ext cx="134300" cy="31500"/>
              </a:xfrm>
              <a:custGeom>
                <a:avLst/>
                <a:gdLst/>
                <a:ahLst/>
                <a:cxnLst/>
                <a:rect l="l" t="t" r="r" b="b"/>
                <a:pathLst>
                  <a:path w="5372" h="1260" extrusionOk="0">
                    <a:moveTo>
                      <a:pt x="2569" y="0"/>
                    </a:moveTo>
                    <a:lnTo>
                      <a:pt x="2603" y="367"/>
                    </a:lnTo>
                    <a:cubicBezTo>
                      <a:pt x="2603" y="467"/>
                      <a:pt x="2603" y="601"/>
                      <a:pt x="2603" y="734"/>
                    </a:cubicBezTo>
                    <a:cubicBezTo>
                      <a:pt x="2569" y="868"/>
                      <a:pt x="2536" y="968"/>
                      <a:pt x="2469" y="968"/>
                    </a:cubicBezTo>
                    <a:cubicBezTo>
                      <a:pt x="2457" y="974"/>
                      <a:pt x="2442" y="976"/>
                      <a:pt x="2426" y="976"/>
                    </a:cubicBezTo>
                    <a:cubicBezTo>
                      <a:pt x="2355" y="976"/>
                      <a:pt x="2251" y="922"/>
                      <a:pt x="2169" y="868"/>
                    </a:cubicBezTo>
                    <a:cubicBezTo>
                      <a:pt x="2069" y="767"/>
                      <a:pt x="2002" y="667"/>
                      <a:pt x="1902" y="601"/>
                    </a:cubicBezTo>
                    <a:lnTo>
                      <a:pt x="1869" y="534"/>
                    </a:lnTo>
                    <a:lnTo>
                      <a:pt x="1802" y="567"/>
                    </a:lnTo>
                    <a:cubicBezTo>
                      <a:pt x="1535" y="667"/>
                      <a:pt x="1235" y="734"/>
                      <a:pt x="901" y="801"/>
                    </a:cubicBezTo>
                    <a:cubicBezTo>
                      <a:pt x="768" y="834"/>
                      <a:pt x="601" y="834"/>
                      <a:pt x="468" y="834"/>
                    </a:cubicBezTo>
                    <a:cubicBezTo>
                      <a:pt x="412" y="845"/>
                      <a:pt x="356" y="849"/>
                      <a:pt x="302" y="849"/>
                    </a:cubicBezTo>
                    <a:cubicBezTo>
                      <a:pt x="193" y="849"/>
                      <a:pt x="90" y="834"/>
                      <a:pt x="1" y="834"/>
                    </a:cubicBezTo>
                    <a:cubicBezTo>
                      <a:pt x="220" y="883"/>
                      <a:pt x="440" y="914"/>
                      <a:pt x="673" y="914"/>
                    </a:cubicBezTo>
                    <a:cubicBezTo>
                      <a:pt x="758" y="914"/>
                      <a:pt x="845" y="910"/>
                      <a:pt x="935" y="901"/>
                    </a:cubicBezTo>
                    <a:cubicBezTo>
                      <a:pt x="1210" y="870"/>
                      <a:pt x="1513" y="812"/>
                      <a:pt x="1792" y="725"/>
                    </a:cubicBezTo>
                    <a:lnTo>
                      <a:pt x="1792" y="725"/>
                    </a:lnTo>
                    <a:cubicBezTo>
                      <a:pt x="1880" y="817"/>
                      <a:pt x="1946" y="909"/>
                      <a:pt x="2069" y="1001"/>
                    </a:cubicBezTo>
                    <a:cubicBezTo>
                      <a:pt x="2102" y="1034"/>
                      <a:pt x="2169" y="1101"/>
                      <a:pt x="2236" y="1134"/>
                    </a:cubicBezTo>
                    <a:cubicBezTo>
                      <a:pt x="2306" y="1158"/>
                      <a:pt x="2360" y="1182"/>
                      <a:pt x="2421" y="1182"/>
                    </a:cubicBezTo>
                    <a:cubicBezTo>
                      <a:pt x="2447" y="1182"/>
                      <a:pt x="2473" y="1178"/>
                      <a:pt x="2502" y="1168"/>
                    </a:cubicBezTo>
                    <a:cubicBezTo>
                      <a:pt x="2569" y="1168"/>
                      <a:pt x="2603" y="1134"/>
                      <a:pt x="2636" y="1101"/>
                    </a:cubicBezTo>
                    <a:cubicBezTo>
                      <a:pt x="2669" y="1068"/>
                      <a:pt x="2703" y="1034"/>
                      <a:pt x="2736" y="1001"/>
                    </a:cubicBezTo>
                    <a:cubicBezTo>
                      <a:pt x="2769" y="901"/>
                      <a:pt x="2769" y="834"/>
                      <a:pt x="2803" y="767"/>
                    </a:cubicBezTo>
                    <a:cubicBezTo>
                      <a:pt x="2813" y="718"/>
                      <a:pt x="2819" y="672"/>
                      <a:pt x="2823" y="628"/>
                    </a:cubicBezTo>
                    <a:lnTo>
                      <a:pt x="2823" y="628"/>
                    </a:lnTo>
                    <a:cubicBezTo>
                      <a:pt x="2877" y="685"/>
                      <a:pt x="2926" y="743"/>
                      <a:pt x="2969" y="801"/>
                    </a:cubicBezTo>
                    <a:cubicBezTo>
                      <a:pt x="3103" y="901"/>
                      <a:pt x="3236" y="1034"/>
                      <a:pt x="3403" y="1134"/>
                    </a:cubicBezTo>
                    <a:cubicBezTo>
                      <a:pt x="3470" y="1168"/>
                      <a:pt x="3570" y="1201"/>
                      <a:pt x="3670" y="1234"/>
                    </a:cubicBezTo>
                    <a:cubicBezTo>
                      <a:pt x="3687" y="1251"/>
                      <a:pt x="3712" y="1259"/>
                      <a:pt x="3741" y="1259"/>
                    </a:cubicBezTo>
                    <a:cubicBezTo>
                      <a:pt x="3770" y="1259"/>
                      <a:pt x="3803" y="1251"/>
                      <a:pt x="3837" y="1234"/>
                    </a:cubicBezTo>
                    <a:cubicBezTo>
                      <a:pt x="3903" y="1201"/>
                      <a:pt x="3970" y="1168"/>
                      <a:pt x="4004" y="1101"/>
                    </a:cubicBezTo>
                    <a:cubicBezTo>
                      <a:pt x="4037" y="934"/>
                      <a:pt x="3970" y="868"/>
                      <a:pt x="3903" y="767"/>
                    </a:cubicBezTo>
                    <a:cubicBezTo>
                      <a:pt x="3881" y="745"/>
                      <a:pt x="3863" y="723"/>
                      <a:pt x="3844" y="701"/>
                    </a:cubicBezTo>
                    <a:lnTo>
                      <a:pt x="4537" y="701"/>
                    </a:lnTo>
                    <a:cubicBezTo>
                      <a:pt x="4804" y="667"/>
                      <a:pt x="5104" y="634"/>
                      <a:pt x="5371" y="601"/>
                    </a:cubicBezTo>
                    <a:lnTo>
                      <a:pt x="4537" y="601"/>
                    </a:lnTo>
                    <a:cubicBezTo>
                      <a:pt x="4250" y="601"/>
                      <a:pt x="3962" y="570"/>
                      <a:pt x="3704" y="567"/>
                    </a:cubicBezTo>
                    <a:lnTo>
                      <a:pt x="3704" y="567"/>
                    </a:lnTo>
                    <a:cubicBezTo>
                      <a:pt x="3703" y="567"/>
                      <a:pt x="3703" y="567"/>
                      <a:pt x="3703" y="567"/>
                    </a:cubicBezTo>
                    <a:lnTo>
                      <a:pt x="3703" y="567"/>
                    </a:lnTo>
                    <a:lnTo>
                      <a:pt x="3703" y="567"/>
                    </a:lnTo>
                    <a:cubicBezTo>
                      <a:pt x="3692" y="567"/>
                      <a:pt x="3681" y="567"/>
                      <a:pt x="3670" y="567"/>
                    </a:cubicBezTo>
                    <a:lnTo>
                      <a:pt x="3470" y="534"/>
                    </a:lnTo>
                    <a:lnTo>
                      <a:pt x="3470" y="534"/>
                    </a:lnTo>
                    <a:lnTo>
                      <a:pt x="3603" y="701"/>
                    </a:lnTo>
                    <a:cubicBezTo>
                      <a:pt x="3670" y="734"/>
                      <a:pt x="3737" y="801"/>
                      <a:pt x="3770" y="868"/>
                    </a:cubicBezTo>
                    <a:cubicBezTo>
                      <a:pt x="3803" y="934"/>
                      <a:pt x="3837" y="1001"/>
                      <a:pt x="3803" y="1034"/>
                    </a:cubicBezTo>
                    <a:cubicBezTo>
                      <a:pt x="3803" y="1034"/>
                      <a:pt x="3803" y="1068"/>
                      <a:pt x="3770" y="1068"/>
                    </a:cubicBezTo>
                    <a:lnTo>
                      <a:pt x="3703" y="1068"/>
                    </a:lnTo>
                    <a:cubicBezTo>
                      <a:pt x="3637" y="1034"/>
                      <a:pt x="3570" y="1001"/>
                      <a:pt x="3503" y="968"/>
                    </a:cubicBezTo>
                    <a:cubicBezTo>
                      <a:pt x="3370" y="868"/>
                      <a:pt x="3236" y="767"/>
                      <a:pt x="3136" y="634"/>
                    </a:cubicBezTo>
                    <a:cubicBezTo>
                      <a:pt x="3003" y="534"/>
                      <a:pt x="2903" y="401"/>
                      <a:pt x="2803" y="267"/>
                    </a:cubicBezTo>
                    <a:lnTo>
                      <a:pt x="256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2695;p41">
                <a:extLst>
                  <a:ext uri="{FF2B5EF4-FFF2-40B4-BE49-F238E27FC236}">
                    <a16:creationId xmlns:a16="http://schemas.microsoft.com/office/drawing/2014/main" id="{EAC4D20F-19F8-409D-9391-57938C561DFA}"/>
                  </a:ext>
                </a:extLst>
              </p:cNvPr>
              <p:cNvSpPr/>
              <p:nvPr/>
            </p:nvSpPr>
            <p:spPr>
              <a:xfrm>
                <a:off x="2255125" y="34286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CC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2696;p41">
                <a:extLst>
                  <a:ext uri="{FF2B5EF4-FFF2-40B4-BE49-F238E27FC236}">
                    <a16:creationId xmlns:a16="http://schemas.microsoft.com/office/drawing/2014/main" id="{A5416E06-A629-4AB7-A0CB-CF24E73A1060}"/>
                  </a:ext>
                </a:extLst>
              </p:cNvPr>
              <p:cNvSpPr/>
              <p:nvPr/>
            </p:nvSpPr>
            <p:spPr>
              <a:xfrm>
                <a:off x="2943250" y="4128200"/>
                <a:ext cx="761725" cy="396225"/>
              </a:xfrm>
              <a:custGeom>
                <a:avLst/>
                <a:gdLst/>
                <a:ahLst/>
                <a:cxnLst/>
                <a:rect l="l" t="t" r="r" b="b"/>
                <a:pathLst>
                  <a:path w="30469" h="15849" extrusionOk="0">
                    <a:moveTo>
                      <a:pt x="24604" y="1"/>
                    </a:moveTo>
                    <a:cubicBezTo>
                      <a:pt x="24518" y="1"/>
                      <a:pt x="24432" y="2"/>
                      <a:pt x="24345" y="4"/>
                    </a:cubicBezTo>
                    <a:cubicBezTo>
                      <a:pt x="23245" y="38"/>
                      <a:pt x="22077" y="271"/>
                      <a:pt x="20910" y="771"/>
                    </a:cubicBezTo>
                    <a:cubicBezTo>
                      <a:pt x="20276" y="1072"/>
                      <a:pt x="19642" y="1505"/>
                      <a:pt x="19075" y="2039"/>
                    </a:cubicBezTo>
                    <a:cubicBezTo>
                      <a:pt x="18241" y="2773"/>
                      <a:pt x="17474" y="3707"/>
                      <a:pt x="16707" y="4708"/>
                    </a:cubicBezTo>
                    <a:cubicBezTo>
                      <a:pt x="14138" y="8244"/>
                      <a:pt x="11970" y="12747"/>
                      <a:pt x="9502" y="13280"/>
                    </a:cubicBezTo>
                    <a:cubicBezTo>
                      <a:pt x="9468" y="13280"/>
                      <a:pt x="9468" y="13314"/>
                      <a:pt x="9435" y="13314"/>
                    </a:cubicBezTo>
                    <a:cubicBezTo>
                      <a:pt x="9207" y="13349"/>
                      <a:pt x="8981" y="13366"/>
                      <a:pt x="8758" y="13366"/>
                    </a:cubicBezTo>
                    <a:cubicBezTo>
                      <a:pt x="8131" y="13366"/>
                      <a:pt x="7523" y="13235"/>
                      <a:pt x="6933" y="13014"/>
                    </a:cubicBezTo>
                    <a:cubicBezTo>
                      <a:pt x="4365" y="12013"/>
                      <a:pt x="2430" y="9244"/>
                      <a:pt x="2430" y="9244"/>
                    </a:cubicBezTo>
                    <a:cubicBezTo>
                      <a:pt x="2430" y="9244"/>
                      <a:pt x="1032" y="7636"/>
                      <a:pt x="436" y="7636"/>
                    </a:cubicBezTo>
                    <a:cubicBezTo>
                      <a:pt x="53" y="7636"/>
                      <a:pt x="1" y="8300"/>
                      <a:pt x="862" y="10478"/>
                    </a:cubicBezTo>
                    <a:cubicBezTo>
                      <a:pt x="2229" y="13906"/>
                      <a:pt x="5517" y="15848"/>
                      <a:pt x="8674" y="15848"/>
                    </a:cubicBezTo>
                    <a:cubicBezTo>
                      <a:pt x="10679" y="15848"/>
                      <a:pt x="12631" y="15065"/>
                      <a:pt x="14005" y="13381"/>
                    </a:cubicBezTo>
                    <a:cubicBezTo>
                      <a:pt x="14472" y="12780"/>
                      <a:pt x="14939" y="12180"/>
                      <a:pt x="15406" y="11646"/>
                    </a:cubicBezTo>
                    <a:cubicBezTo>
                      <a:pt x="16106" y="10779"/>
                      <a:pt x="16773" y="10011"/>
                      <a:pt x="17407" y="9278"/>
                    </a:cubicBezTo>
                    <a:cubicBezTo>
                      <a:pt x="18942" y="7510"/>
                      <a:pt x="20309" y="6109"/>
                      <a:pt x="21510" y="5075"/>
                    </a:cubicBezTo>
                    <a:cubicBezTo>
                      <a:pt x="21944" y="4674"/>
                      <a:pt x="22377" y="4341"/>
                      <a:pt x="22778" y="4040"/>
                    </a:cubicBezTo>
                    <a:cubicBezTo>
                      <a:pt x="23373" y="3620"/>
                      <a:pt x="24098" y="3487"/>
                      <a:pt x="24856" y="3487"/>
                    </a:cubicBezTo>
                    <a:cubicBezTo>
                      <a:pt x="26158" y="3487"/>
                      <a:pt x="27559" y="3880"/>
                      <a:pt x="28574" y="3880"/>
                    </a:cubicBezTo>
                    <a:cubicBezTo>
                      <a:pt x="29218" y="3880"/>
                      <a:pt x="29706" y="3722"/>
                      <a:pt x="29916" y="3207"/>
                    </a:cubicBezTo>
                    <a:cubicBezTo>
                      <a:pt x="30469" y="1873"/>
                      <a:pt x="27946" y="1"/>
                      <a:pt x="24604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697;p41">
                <a:extLst>
                  <a:ext uri="{FF2B5EF4-FFF2-40B4-BE49-F238E27FC236}">
                    <a16:creationId xmlns:a16="http://schemas.microsoft.com/office/drawing/2014/main" id="{BE5A743C-8B05-4FA9-A923-F91EE4E73C30}"/>
                  </a:ext>
                </a:extLst>
              </p:cNvPr>
              <p:cNvSpPr/>
              <p:nvPr/>
            </p:nvSpPr>
            <p:spPr>
              <a:xfrm>
                <a:off x="2943250" y="4128200"/>
                <a:ext cx="761725" cy="396225"/>
              </a:xfrm>
              <a:custGeom>
                <a:avLst/>
                <a:gdLst/>
                <a:ahLst/>
                <a:cxnLst/>
                <a:rect l="l" t="t" r="r" b="b"/>
                <a:pathLst>
                  <a:path w="30469" h="15849" extrusionOk="0">
                    <a:moveTo>
                      <a:pt x="24604" y="1"/>
                    </a:moveTo>
                    <a:cubicBezTo>
                      <a:pt x="24518" y="1"/>
                      <a:pt x="24432" y="2"/>
                      <a:pt x="24345" y="4"/>
                    </a:cubicBezTo>
                    <a:cubicBezTo>
                      <a:pt x="23245" y="38"/>
                      <a:pt x="22077" y="271"/>
                      <a:pt x="20910" y="771"/>
                    </a:cubicBezTo>
                    <a:cubicBezTo>
                      <a:pt x="20276" y="1072"/>
                      <a:pt x="19642" y="1505"/>
                      <a:pt x="19075" y="2039"/>
                    </a:cubicBezTo>
                    <a:cubicBezTo>
                      <a:pt x="18241" y="2773"/>
                      <a:pt x="17474" y="3707"/>
                      <a:pt x="16707" y="4708"/>
                    </a:cubicBezTo>
                    <a:cubicBezTo>
                      <a:pt x="14138" y="8244"/>
                      <a:pt x="11970" y="12747"/>
                      <a:pt x="9502" y="13280"/>
                    </a:cubicBezTo>
                    <a:cubicBezTo>
                      <a:pt x="9468" y="13280"/>
                      <a:pt x="9468" y="13314"/>
                      <a:pt x="9435" y="13314"/>
                    </a:cubicBezTo>
                    <a:cubicBezTo>
                      <a:pt x="9207" y="13349"/>
                      <a:pt x="8981" y="13366"/>
                      <a:pt x="8758" y="13366"/>
                    </a:cubicBezTo>
                    <a:cubicBezTo>
                      <a:pt x="8131" y="13366"/>
                      <a:pt x="7523" y="13235"/>
                      <a:pt x="6933" y="13014"/>
                    </a:cubicBezTo>
                    <a:cubicBezTo>
                      <a:pt x="4365" y="12013"/>
                      <a:pt x="2430" y="9244"/>
                      <a:pt x="2430" y="9244"/>
                    </a:cubicBezTo>
                    <a:cubicBezTo>
                      <a:pt x="2430" y="9244"/>
                      <a:pt x="1032" y="7636"/>
                      <a:pt x="436" y="7636"/>
                    </a:cubicBezTo>
                    <a:cubicBezTo>
                      <a:pt x="53" y="7636"/>
                      <a:pt x="1" y="8300"/>
                      <a:pt x="862" y="10478"/>
                    </a:cubicBezTo>
                    <a:cubicBezTo>
                      <a:pt x="2229" y="13906"/>
                      <a:pt x="5517" y="15848"/>
                      <a:pt x="8674" y="15848"/>
                    </a:cubicBezTo>
                    <a:cubicBezTo>
                      <a:pt x="10679" y="15848"/>
                      <a:pt x="12631" y="15065"/>
                      <a:pt x="14005" y="13381"/>
                    </a:cubicBezTo>
                    <a:cubicBezTo>
                      <a:pt x="14472" y="12780"/>
                      <a:pt x="14939" y="12180"/>
                      <a:pt x="15406" y="11646"/>
                    </a:cubicBezTo>
                    <a:cubicBezTo>
                      <a:pt x="16106" y="10779"/>
                      <a:pt x="16773" y="10011"/>
                      <a:pt x="17407" y="9278"/>
                    </a:cubicBezTo>
                    <a:cubicBezTo>
                      <a:pt x="18942" y="7510"/>
                      <a:pt x="20309" y="6109"/>
                      <a:pt x="21510" y="5075"/>
                    </a:cubicBezTo>
                    <a:cubicBezTo>
                      <a:pt x="21944" y="4674"/>
                      <a:pt x="22377" y="4341"/>
                      <a:pt x="22778" y="4040"/>
                    </a:cubicBezTo>
                    <a:cubicBezTo>
                      <a:pt x="23373" y="3620"/>
                      <a:pt x="24098" y="3487"/>
                      <a:pt x="24856" y="3487"/>
                    </a:cubicBezTo>
                    <a:cubicBezTo>
                      <a:pt x="26158" y="3487"/>
                      <a:pt x="27559" y="3880"/>
                      <a:pt x="28574" y="3880"/>
                    </a:cubicBezTo>
                    <a:cubicBezTo>
                      <a:pt x="29218" y="3880"/>
                      <a:pt x="29706" y="3722"/>
                      <a:pt x="29916" y="3207"/>
                    </a:cubicBezTo>
                    <a:cubicBezTo>
                      <a:pt x="30469" y="1873"/>
                      <a:pt x="27946" y="1"/>
                      <a:pt x="2460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698;p41">
                <a:extLst>
                  <a:ext uri="{FF2B5EF4-FFF2-40B4-BE49-F238E27FC236}">
                    <a16:creationId xmlns:a16="http://schemas.microsoft.com/office/drawing/2014/main" id="{1D3665A7-9A9A-4B23-96F2-B66C3A544AF5}"/>
                  </a:ext>
                </a:extLst>
              </p:cNvPr>
              <p:cNvSpPr/>
              <p:nvPr/>
            </p:nvSpPr>
            <p:spPr>
              <a:xfrm>
                <a:off x="3455975" y="4128200"/>
                <a:ext cx="249000" cy="126875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5075" extrusionOk="0">
                    <a:moveTo>
                      <a:pt x="4095" y="1"/>
                    </a:moveTo>
                    <a:cubicBezTo>
                      <a:pt x="4009" y="1"/>
                      <a:pt x="3923" y="2"/>
                      <a:pt x="3836" y="4"/>
                    </a:cubicBezTo>
                    <a:cubicBezTo>
                      <a:pt x="3503" y="505"/>
                      <a:pt x="3436" y="1172"/>
                      <a:pt x="4303" y="1972"/>
                    </a:cubicBezTo>
                    <a:cubicBezTo>
                      <a:pt x="4303" y="1972"/>
                      <a:pt x="0" y="2840"/>
                      <a:pt x="1001" y="5075"/>
                    </a:cubicBezTo>
                    <a:cubicBezTo>
                      <a:pt x="1435" y="4674"/>
                      <a:pt x="1868" y="4341"/>
                      <a:pt x="2269" y="4040"/>
                    </a:cubicBezTo>
                    <a:cubicBezTo>
                      <a:pt x="2864" y="3620"/>
                      <a:pt x="3589" y="3487"/>
                      <a:pt x="4347" y="3487"/>
                    </a:cubicBezTo>
                    <a:cubicBezTo>
                      <a:pt x="5649" y="3487"/>
                      <a:pt x="7050" y="3880"/>
                      <a:pt x="8065" y="3880"/>
                    </a:cubicBezTo>
                    <a:cubicBezTo>
                      <a:pt x="8709" y="3880"/>
                      <a:pt x="9197" y="3722"/>
                      <a:pt x="9407" y="3207"/>
                    </a:cubicBezTo>
                    <a:cubicBezTo>
                      <a:pt x="9960" y="1873"/>
                      <a:pt x="7437" y="1"/>
                      <a:pt x="40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699;p41">
                <a:extLst>
                  <a:ext uri="{FF2B5EF4-FFF2-40B4-BE49-F238E27FC236}">
                    <a16:creationId xmlns:a16="http://schemas.microsoft.com/office/drawing/2014/main" id="{E7957D2D-CFCD-4D48-8DD7-219DE32EF1BB}"/>
                  </a:ext>
                </a:extLst>
              </p:cNvPr>
              <p:cNvSpPr/>
              <p:nvPr/>
            </p:nvSpPr>
            <p:spPr>
              <a:xfrm>
                <a:off x="3361750" y="4179175"/>
                <a:ext cx="82575" cy="85050"/>
              </a:xfrm>
              <a:custGeom>
                <a:avLst/>
                <a:gdLst/>
                <a:ahLst/>
                <a:cxnLst/>
                <a:rect l="l" t="t" r="r" b="b"/>
                <a:pathLst>
                  <a:path w="3303" h="3402" extrusionOk="0">
                    <a:moveTo>
                      <a:pt x="2335" y="0"/>
                    </a:moveTo>
                    <a:cubicBezTo>
                      <a:pt x="1501" y="734"/>
                      <a:pt x="734" y="1668"/>
                      <a:pt x="0" y="2669"/>
                    </a:cubicBezTo>
                    <a:cubicBezTo>
                      <a:pt x="391" y="3035"/>
                      <a:pt x="924" y="3401"/>
                      <a:pt x="1535" y="3401"/>
                    </a:cubicBezTo>
                    <a:cubicBezTo>
                      <a:pt x="1759" y="3401"/>
                      <a:pt x="1994" y="3352"/>
                      <a:pt x="2235" y="3236"/>
                    </a:cubicBezTo>
                    <a:cubicBezTo>
                      <a:pt x="3302" y="2702"/>
                      <a:pt x="2769" y="1001"/>
                      <a:pt x="23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700;p41">
                <a:extLst>
                  <a:ext uri="{FF2B5EF4-FFF2-40B4-BE49-F238E27FC236}">
                    <a16:creationId xmlns:a16="http://schemas.microsoft.com/office/drawing/2014/main" id="{24D9797E-8C72-4846-A75C-21A2F6AA17E8}"/>
                  </a:ext>
                </a:extLst>
              </p:cNvPr>
              <p:cNvSpPr/>
              <p:nvPr/>
            </p:nvSpPr>
            <p:spPr>
              <a:xfrm>
                <a:off x="3318375" y="4344650"/>
                <a:ext cx="60900" cy="7470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988" extrusionOk="0">
                    <a:moveTo>
                      <a:pt x="1380" y="1"/>
                    </a:moveTo>
                    <a:cubicBezTo>
                      <a:pt x="1155" y="1"/>
                      <a:pt x="925" y="95"/>
                      <a:pt x="701" y="319"/>
                    </a:cubicBezTo>
                    <a:cubicBezTo>
                      <a:pt x="0" y="1020"/>
                      <a:pt x="134" y="2087"/>
                      <a:pt x="401" y="2988"/>
                    </a:cubicBezTo>
                    <a:cubicBezTo>
                      <a:pt x="1101" y="2121"/>
                      <a:pt x="1768" y="1353"/>
                      <a:pt x="2436" y="620"/>
                    </a:cubicBezTo>
                    <a:cubicBezTo>
                      <a:pt x="2122" y="264"/>
                      <a:pt x="1757" y="1"/>
                      <a:pt x="13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701;p41">
                <a:extLst>
                  <a:ext uri="{FF2B5EF4-FFF2-40B4-BE49-F238E27FC236}">
                    <a16:creationId xmlns:a16="http://schemas.microsoft.com/office/drawing/2014/main" id="{87820283-740B-4838-B69D-77C7B5D78584}"/>
                  </a:ext>
                </a:extLst>
              </p:cNvPr>
              <p:cNvSpPr/>
              <p:nvPr/>
            </p:nvSpPr>
            <p:spPr>
              <a:xfrm>
                <a:off x="3116575" y="4453525"/>
                <a:ext cx="64225" cy="43500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174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00" y="801"/>
                      <a:pt x="600" y="1668"/>
                      <a:pt x="1334" y="1735"/>
                    </a:cubicBezTo>
                    <a:cubicBezTo>
                      <a:pt x="1363" y="1738"/>
                      <a:pt x="1391" y="1739"/>
                      <a:pt x="1418" y="1739"/>
                    </a:cubicBezTo>
                    <a:cubicBezTo>
                      <a:pt x="2064" y="1739"/>
                      <a:pt x="2409" y="1003"/>
                      <a:pt x="2569" y="267"/>
                    </a:cubicBezTo>
                    <a:cubicBezTo>
                      <a:pt x="2535" y="267"/>
                      <a:pt x="2535" y="267"/>
                      <a:pt x="2502" y="301"/>
                    </a:cubicBezTo>
                    <a:cubicBezTo>
                      <a:pt x="2274" y="336"/>
                      <a:pt x="2048" y="353"/>
                      <a:pt x="1825" y="353"/>
                    </a:cubicBezTo>
                    <a:cubicBezTo>
                      <a:pt x="1198" y="353"/>
                      <a:pt x="590" y="222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702;p41">
                <a:extLst>
                  <a:ext uri="{FF2B5EF4-FFF2-40B4-BE49-F238E27FC236}">
                    <a16:creationId xmlns:a16="http://schemas.microsoft.com/office/drawing/2014/main" id="{FB8A7D7B-D859-4924-BE74-9AFB654B92A7}"/>
                  </a:ext>
                </a:extLst>
              </p:cNvPr>
              <p:cNvSpPr/>
              <p:nvPr/>
            </p:nvSpPr>
            <p:spPr>
              <a:xfrm>
                <a:off x="1728900" y="3355200"/>
                <a:ext cx="490025" cy="658675"/>
              </a:xfrm>
              <a:custGeom>
                <a:avLst/>
                <a:gdLst/>
                <a:ahLst/>
                <a:cxnLst/>
                <a:rect l="l" t="t" r="r" b="b"/>
                <a:pathLst>
                  <a:path w="19601" h="26347" extrusionOk="0">
                    <a:moveTo>
                      <a:pt x="3690" y="0"/>
                    </a:moveTo>
                    <a:cubicBezTo>
                      <a:pt x="3662" y="0"/>
                      <a:pt x="3633" y="1"/>
                      <a:pt x="3603" y="2"/>
                    </a:cubicBezTo>
                    <a:cubicBezTo>
                      <a:pt x="2169" y="102"/>
                      <a:pt x="2069" y="1703"/>
                      <a:pt x="2069" y="1703"/>
                    </a:cubicBezTo>
                    <a:cubicBezTo>
                      <a:pt x="2069" y="1703"/>
                      <a:pt x="1" y="2270"/>
                      <a:pt x="101" y="5173"/>
                    </a:cubicBezTo>
                    <a:cubicBezTo>
                      <a:pt x="134" y="6207"/>
                      <a:pt x="601" y="8575"/>
                      <a:pt x="1669" y="11344"/>
                    </a:cubicBezTo>
                    <a:cubicBezTo>
                      <a:pt x="1969" y="12178"/>
                      <a:pt x="2302" y="13011"/>
                      <a:pt x="2703" y="13879"/>
                    </a:cubicBezTo>
                    <a:cubicBezTo>
                      <a:pt x="3103" y="14779"/>
                      <a:pt x="3570" y="15680"/>
                      <a:pt x="4070" y="16581"/>
                    </a:cubicBezTo>
                    <a:cubicBezTo>
                      <a:pt x="4504" y="17315"/>
                      <a:pt x="4938" y="18048"/>
                      <a:pt x="5438" y="18749"/>
                    </a:cubicBezTo>
                    <a:cubicBezTo>
                      <a:pt x="7273" y="21417"/>
                      <a:pt x="9608" y="23886"/>
                      <a:pt x="12543" y="25454"/>
                    </a:cubicBezTo>
                    <a:cubicBezTo>
                      <a:pt x="13705" y="26076"/>
                      <a:pt x="14591" y="26347"/>
                      <a:pt x="15254" y="26347"/>
                    </a:cubicBezTo>
                    <a:cubicBezTo>
                      <a:pt x="19600" y="26347"/>
                      <a:pt x="14378" y="14746"/>
                      <a:pt x="14378" y="14746"/>
                    </a:cubicBezTo>
                    <a:cubicBezTo>
                      <a:pt x="14378" y="14746"/>
                      <a:pt x="10909" y="11244"/>
                      <a:pt x="9808" y="7908"/>
                    </a:cubicBezTo>
                    <a:cubicBezTo>
                      <a:pt x="8746" y="4786"/>
                      <a:pt x="8036" y="1489"/>
                      <a:pt x="6172" y="1489"/>
                    </a:cubicBezTo>
                    <a:cubicBezTo>
                      <a:pt x="6044" y="1489"/>
                      <a:pt x="5911" y="1504"/>
                      <a:pt x="5772" y="1537"/>
                    </a:cubicBezTo>
                    <a:cubicBezTo>
                      <a:pt x="5772" y="1537"/>
                      <a:pt x="5067" y="0"/>
                      <a:pt x="3690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703;p41">
                <a:extLst>
                  <a:ext uri="{FF2B5EF4-FFF2-40B4-BE49-F238E27FC236}">
                    <a16:creationId xmlns:a16="http://schemas.microsoft.com/office/drawing/2014/main" id="{D6C8263A-767B-4DA4-8041-ED2D5299A158}"/>
                  </a:ext>
                </a:extLst>
              </p:cNvPr>
              <p:cNvSpPr/>
              <p:nvPr/>
            </p:nvSpPr>
            <p:spPr>
              <a:xfrm>
                <a:off x="1901525" y="3888125"/>
                <a:ext cx="145125" cy="125375"/>
              </a:xfrm>
              <a:custGeom>
                <a:avLst/>
                <a:gdLst/>
                <a:ahLst/>
                <a:cxnLst/>
                <a:rect l="l" t="t" r="r" b="b"/>
                <a:pathLst>
                  <a:path w="5805" h="5015" extrusionOk="0">
                    <a:moveTo>
                      <a:pt x="3236" y="0"/>
                    </a:moveTo>
                    <a:lnTo>
                      <a:pt x="1368" y="868"/>
                    </a:lnTo>
                    <a:cubicBezTo>
                      <a:pt x="1368" y="868"/>
                      <a:pt x="1" y="1468"/>
                      <a:pt x="268" y="1735"/>
                    </a:cubicBezTo>
                    <a:cubicBezTo>
                      <a:pt x="420" y="1887"/>
                      <a:pt x="943" y="1920"/>
                      <a:pt x="1363" y="1920"/>
                    </a:cubicBezTo>
                    <a:cubicBezTo>
                      <a:pt x="1678" y="1920"/>
                      <a:pt x="1935" y="1902"/>
                      <a:pt x="1935" y="1902"/>
                    </a:cubicBezTo>
                    <a:lnTo>
                      <a:pt x="1935" y="1902"/>
                    </a:lnTo>
                    <a:cubicBezTo>
                      <a:pt x="1935" y="1902"/>
                      <a:pt x="835" y="2802"/>
                      <a:pt x="1068" y="3003"/>
                    </a:cubicBezTo>
                    <a:cubicBezTo>
                      <a:pt x="1104" y="3039"/>
                      <a:pt x="1172" y="3054"/>
                      <a:pt x="1261" y="3054"/>
                    </a:cubicBezTo>
                    <a:cubicBezTo>
                      <a:pt x="1742" y="3054"/>
                      <a:pt x="2836" y="2602"/>
                      <a:pt x="2836" y="2602"/>
                    </a:cubicBezTo>
                    <a:cubicBezTo>
                      <a:pt x="2836" y="2602"/>
                      <a:pt x="3578" y="5015"/>
                      <a:pt x="4587" y="5015"/>
                    </a:cubicBezTo>
                    <a:cubicBezTo>
                      <a:pt x="4625" y="5015"/>
                      <a:pt x="4664" y="5011"/>
                      <a:pt x="4704" y="5004"/>
                    </a:cubicBezTo>
                    <a:cubicBezTo>
                      <a:pt x="5805" y="4837"/>
                      <a:pt x="3236" y="0"/>
                      <a:pt x="3236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704;p41">
                <a:extLst>
                  <a:ext uri="{FF2B5EF4-FFF2-40B4-BE49-F238E27FC236}">
                    <a16:creationId xmlns:a16="http://schemas.microsoft.com/office/drawing/2014/main" id="{1D95BB24-7185-4014-863B-660AB3519C5A}"/>
                  </a:ext>
                </a:extLst>
              </p:cNvPr>
              <p:cNvSpPr/>
              <p:nvPr/>
            </p:nvSpPr>
            <p:spPr>
              <a:xfrm>
                <a:off x="1785625" y="3433725"/>
                <a:ext cx="152625" cy="85475"/>
              </a:xfrm>
              <a:custGeom>
                <a:avLst/>
                <a:gdLst/>
                <a:ahLst/>
                <a:cxnLst/>
                <a:rect l="l" t="t" r="r" b="b"/>
                <a:pathLst>
                  <a:path w="6105" h="3419" extrusionOk="0">
                    <a:moveTo>
                      <a:pt x="2235" y="0"/>
                    </a:moveTo>
                    <a:cubicBezTo>
                      <a:pt x="2145" y="0"/>
                      <a:pt x="2056" y="10"/>
                      <a:pt x="1968" y="30"/>
                    </a:cubicBezTo>
                    <a:cubicBezTo>
                      <a:pt x="1234" y="130"/>
                      <a:pt x="767" y="831"/>
                      <a:pt x="367" y="1464"/>
                    </a:cubicBezTo>
                    <a:cubicBezTo>
                      <a:pt x="234" y="1698"/>
                      <a:pt x="100" y="1965"/>
                      <a:pt x="67" y="2232"/>
                    </a:cubicBezTo>
                    <a:cubicBezTo>
                      <a:pt x="0" y="2499"/>
                      <a:pt x="33" y="2799"/>
                      <a:pt x="200" y="3032"/>
                    </a:cubicBezTo>
                    <a:cubicBezTo>
                      <a:pt x="334" y="3199"/>
                      <a:pt x="534" y="3299"/>
                      <a:pt x="767" y="3366"/>
                    </a:cubicBezTo>
                    <a:cubicBezTo>
                      <a:pt x="903" y="3401"/>
                      <a:pt x="1043" y="3419"/>
                      <a:pt x="1184" y="3419"/>
                    </a:cubicBezTo>
                    <a:cubicBezTo>
                      <a:pt x="1700" y="3419"/>
                      <a:pt x="2221" y="3185"/>
                      <a:pt x="2535" y="2765"/>
                    </a:cubicBezTo>
                    <a:cubicBezTo>
                      <a:pt x="2593" y="2737"/>
                      <a:pt x="2650" y="2659"/>
                      <a:pt x="2707" y="2659"/>
                    </a:cubicBezTo>
                    <a:cubicBezTo>
                      <a:pt x="2717" y="2659"/>
                      <a:pt x="2726" y="2661"/>
                      <a:pt x="2735" y="2665"/>
                    </a:cubicBezTo>
                    <a:cubicBezTo>
                      <a:pt x="2769" y="2665"/>
                      <a:pt x="2802" y="2665"/>
                      <a:pt x="2835" y="2699"/>
                    </a:cubicBezTo>
                    <a:cubicBezTo>
                      <a:pt x="3169" y="2865"/>
                      <a:pt x="3469" y="3032"/>
                      <a:pt x="3836" y="3099"/>
                    </a:cubicBezTo>
                    <a:cubicBezTo>
                      <a:pt x="3925" y="3115"/>
                      <a:pt x="4014" y="3123"/>
                      <a:pt x="4102" y="3123"/>
                    </a:cubicBezTo>
                    <a:cubicBezTo>
                      <a:pt x="4377" y="3123"/>
                      <a:pt x="4643" y="3042"/>
                      <a:pt x="4870" y="2865"/>
                    </a:cubicBezTo>
                    <a:cubicBezTo>
                      <a:pt x="6104" y="1831"/>
                      <a:pt x="4003" y="697"/>
                      <a:pt x="3269" y="330"/>
                    </a:cubicBezTo>
                    <a:cubicBezTo>
                      <a:pt x="2950" y="144"/>
                      <a:pt x="2589" y="0"/>
                      <a:pt x="223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705;p41">
                <a:extLst>
                  <a:ext uri="{FF2B5EF4-FFF2-40B4-BE49-F238E27FC236}">
                    <a16:creationId xmlns:a16="http://schemas.microsoft.com/office/drawing/2014/main" id="{C9CCCAA4-EC81-4B54-8EA5-D346B097C87A}"/>
                  </a:ext>
                </a:extLst>
              </p:cNvPr>
              <p:cNvSpPr/>
              <p:nvPr/>
            </p:nvSpPr>
            <p:spPr>
              <a:xfrm>
                <a:off x="1871850" y="3406525"/>
                <a:ext cx="39175" cy="24800"/>
              </a:xfrm>
              <a:custGeom>
                <a:avLst/>
                <a:gdLst/>
                <a:ahLst/>
                <a:cxnLst/>
                <a:rect l="l" t="t" r="r" b="b"/>
                <a:pathLst>
                  <a:path w="1567" h="992" extrusionOk="0">
                    <a:moveTo>
                      <a:pt x="790" y="0"/>
                    </a:moveTo>
                    <a:cubicBezTo>
                      <a:pt x="384" y="0"/>
                      <a:pt x="0" y="383"/>
                      <a:pt x="387" y="818"/>
                    </a:cubicBezTo>
                    <a:cubicBezTo>
                      <a:pt x="500" y="940"/>
                      <a:pt x="643" y="991"/>
                      <a:pt x="784" y="991"/>
                    </a:cubicBezTo>
                    <a:cubicBezTo>
                      <a:pt x="1183" y="991"/>
                      <a:pt x="1566" y="579"/>
                      <a:pt x="1221" y="184"/>
                    </a:cubicBezTo>
                    <a:cubicBezTo>
                      <a:pt x="1102" y="55"/>
                      <a:pt x="944" y="0"/>
                      <a:pt x="7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706;p41">
                <a:extLst>
                  <a:ext uri="{FF2B5EF4-FFF2-40B4-BE49-F238E27FC236}">
                    <a16:creationId xmlns:a16="http://schemas.microsoft.com/office/drawing/2014/main" id="{A1A6B4D8-23ED-4334-B1FD-2B7E6E216565}"/>
                  </a:ext>
                </a:extLst>
              </p:cNvPr>
              <p:cNvSpPr/>
              <p:nvPr/>
            </p:nvSpPr>
            <p:spPr>
              <a:xfrm>
                <a:off x="1800625" y="3374175"/>
                <a:ext cx="40050" cy="4260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1704" extrusionOk="0">
                    <a:moveTo>
                      <a:pt x="842" y="0"/>
                    </a:moveTo>
                    <a:cubicBezTo>
                      <a:pt x="587" y="0"/>
                      <a:pt x="340" y="124"/>
                      <a:pt x="201" y="344"/>
                    </a:cubicBezTo>
                    <a:cubicBezTo>
                      <a:pt x="0" y="644"/>
                      <a:pt x="134" y="1078"/>
                      <a:pt x="334" y="1311"/>
                    </a:cubicBezTo>
                    <a:cubicBezTo>
                      <a:pt x="501" y="1545"/>
                      <a:pt x="768" y="1678"/>
                      <a:pt x="1035" y="1678"/>
                    </a:cubicBezTo>
                    <a:cubicBezTo>
                      <a:pt x="1068" y="1695"/>
                      <a:pt x="1110" y="1703"/>
                      <a:pt x="1151" y="1703"/>
                    </a:cubicBezTo>
                    <a:cubicBezTo>
                      <a:pt x="1193" y="1703"/>
                      <a:pt x="1235" y="1695"/>
                      <a:pt x="1268" y="1678"/>
                    </a:cubicBezTo>
                    <a:cubicBezTo>
                      <a:pt x="1535" y="1545"/>
                      <a:pt x="1602" y="1078"/>
                      <a:pt x="1602" y="844"/>
                    </a:cubicBezTo>
                    <a:cubicBezTo>
                      <a:pt x="1602" y="611"/>
                      <a:pt x="1535" y="344"/>
                      <a:pt x="1335" y="177"/>
                    </a:cubicBezTo>
                    <a:cubicBezTo>
                      <a:pt x="1187" y="56"/>
                      <a:pt x="1013" y="0"/>
                      <a:pt x="84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707;p41">
                <a:extLst>
                  <a:ext uri="{FF2B5EF4-FFF2-40B4-BE49-F238E27FC236}">
                    <a16:creationId xmlns:a16="http://schemas.microsoft.com/office/drawing/2014/main" id="{79F29A1B-B63B-4B9C-AFFD-560DAB9B521D}"/>
                  </a:ext>
                </a:extLst>
              </p:cNvPr>
              <p:cNvSpPr/>
              <p:nvPr/>
            </p:nvSpPr>
            <p:spPr>
              <a:xfrm>
                <a:off x="1752500" y="3426100"/>
                <a:ext cx="34800" cy="28400"/>
              </a:xfrm>
              <a:custGeom>
                <a:avLst/>
                <a:gdLst/>
                <a:ahLst/>
                <a:cxnLst/>
                <a:rect l="l" t="t" r="r" b="b"/>
                <a:pathLst>
                  <a:path w="1392" h="1136" extrusionOk="0">
                    <a:moveTo>
                      <a:pt x="820" y="0"/>
                    </a:moveTo>
                    <a:cubicBezTo>
                      <a:pt x="339" y="0"/>
                      <a:pt x="1" y="611"/>
                      <a:pt x="391" y="969"/>
                    </a:cubicBezTo>
                    <a:cubicBezTo>
                      <a:pt x="491" y="1069"/>
                      <a:pt x="625" y="1102"/>
                      <a:pt x="791" y="1136"/>
                    </a:cubicBezTo>
                    <a:cubicBezTo>
                      <a:pt x="825" y="1136"/>
                      <a:pt x="891" y="1136"/>
                      <a:pt x="925" y="1102"/>
                    </a:cubicBezTo>
                    <a:cubicBezTo>
                      <a:pt x="958" y="1102"/>
                      <a:pt x="991" y="1069"/>
                      <a:pt x="1025" y="1036"/>
                    </a:cubicBezTo>
                    <a:cubicBezTo>
                      <a:pt x="1325" y="735"/>
                      <a:pt x="1392" y="68"/>
                      <a:pt x="858" y="2"/>
                    </a:cubicBezTo>
                    <a:cubicBezTo>
                      <a:pt x="845" y="1"/>
                      <a:pt x="833" y="0"/>
                      <a:pt x="82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708;p41">
                <a:extLst>
                  <a:ext uri="{FF2B5EF4-FFF2-40B4-BE49-F238E27FC236}">
                    <a16:creationId xmlns:a16="http://schemas.microsoft.com/office/drawing/2014/main" id="{BF98A67A-581A-4787-9C0C-C5B87EC3EF0F}"/>
                  </a:ext>
                </a:extLst>
              </p:cNvPr>
              <p:cNvSpPr/>
              <p:nvPr/>
            </p:nvSpPr>
            <p:spPr>
              <a:xfrm>
                <a:off x="1992425" y="3994025"/>
                <a:ext cx="187650" cy="41725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1669" extrusionOk="0">
                    <a:moveTo>
                      <a:pt x="868" y="1"/>
                    </a:moveTo>
                    <a:lnTo>
                      <a:pt x="1235" y="635"/>
                    </a:lnTo>
                    <a:cubicBezTo>
                      <a:pt x="1368" y="868"/>
                      <a:pt x="1502" y="1102"/>
                      <a:pt x="1535" y="1335"/>
                    </a:cubicBezTo>
                    <a:cubicBezTo>
                      <a:pt x="1535" y="1402"/>
                      <a:pt x="1535" y="1468"/>
                      <a:pt x="1502" y="1468"/>
                    </a:cubicBezTo>
                    <a:cubicBezTo>
                      <a:pt x="1502" y="1502"/>
                      <a:pt x="1435" y="1502"/>
                      <a:pt x="1368" y="1502"/>
                    </a:cubicBezTo>
                    <a:cubicBezTo>
                      <a:pt x="1268" y="1502"/>
                      <a:pt x="1135" y="1402"/>
                      <a:pt x="1035" y="1335"/>
                    </a:cubicBezTo>
                    <a:cubicBezTo>
                      <a:pt x="835" y="1168"/>
                      <a:pt x="634" y="968"/>
                      <a:pt x="468" y="768"/>
                    </a:cubicBezTo>
                    <a:cubicBezTo>
                      <a:pt x="301" y="534"/>
                      <a:pt x="134" y="301"/>
                      <a:pt x="1" y="101"/>
                    </a:cubicBezTo>
                    <a:lnTo>
                      <a:pt x="1" y="101"/>
                    </a:lnTo>
                    <a:cubicBezTo>
                      <a:pt x="134" y="334"/>
                      <a:pt x="267" y="568"/>
                      <a:pt x="434" y="801"/>
                    </a:cubicBezTo>
                    <a:cubicBezTo>
                      <a:pt x="568" y="1035"/>
                      <a:pt x="734" y="1235"/>
                      <a:pt x="968" y="1435"/>
                    </a:cubicBezTo>
                    <a:cubicBezTo>
                      <a:pt x="1068" y="1535"/>
                      <a:pt x="1201" y="1602"/>
                      <a:pt x="1368" y="1635"/>
                    </a:cubicBezTo>
                    <a:cubicBezTo>
                      <a:pt x="1435" y="1635"/>
                      <a:pt x="1535" y="1635"/>
                      <a:pt x="1602" y="1602"/>
                    </a:cubicBezTo>
                    <a:cubicBezTo>
                      <a:pt x="1702" y="1502"/>
                      <a:pt x="1702" y="1402"/>
                      <a:pt x="1702" y="1335"/>
                    </a:cubicBezTo>
                    <a:cubicBezTo>
                      <a:pt x="1702" y="1221"/>
                      <a:pt x="1671" y="1123"/>
                      <a:pt x="1630" y="1030"/>
                    </a:cubicBezTo>
                    <a:lnTo>
                      <a:pt x="1630" y="1030"/>
                    </a:lnTo>
                    <a:cubicBezTo>
                      <a:pt x="1665" y="1065"/>
                      <a:pt x="1700" y="1100"/>
                      <a:pt x="1735" y="1135"/>
                    </a:cubicBezTo>
                    <a:cubicBezTo>
                      <a:pt x="1902" y="1268"/>
                      <a:pt x="2069" y="1435"/>
                      <a:pt x="2269" y="1535"/>
                    </a:cubicBezTo>
                    <a:cubicBezTo>
                      <a:pt x="2402" y="1602"/>
                      <a:pt x="2502" y="1669"/>
                      <a:pt x="2669" y="1669"/>
                    </a:cubicBezTo>
                    <a:cubicBezTo>
                      <a:pt x="2736" y="1669"/>
                      <a:pt x="2836" y="1602"/>
                      <a:pt x="2869" y="1569"/>
                    </a:cubicBezTo>
                    <a:cubicBezTo>
                      <a:pt x="2936" y="1502"/>
                      <a:pt x="2936" y="1435"/>
                      <a:pt x="2969" y="1368"/>
                    </a:cubicBezTo>
                    <a:cubicBezTo>
                      <a:pt x="2993" y="1176"/>
                      <a:pt x="3000" y="1001"/>
                      <a:pt x="2990" y="831"/>
                    </a:cubicBezTo>
                    <a:lnTo>
                      <a:pt x="2990" y="831"/>
                    </a:lnTo>
                    <a:cubicBezTo>
                      <a:pt x="3319" y="943"/>
                      <a:pt x="3633" y="1051"/>
                      <a:pt x="3970" y="1135"/>
                    </a:cubicBezTo>
                    <a:cubicBezTo>
                      <a:pt x="4337" y="1235"/>
                      <a:pt x="4737" y="1302"/>
                      <a:pt x="5138" y="1335"/>
                    </a:cubicBezTo>
                    <a:cubicBezTo>
                      <a:pt x="5372" y="1374"/>
                      <a:pt x="5607" y="1390"/>
                      <a:pt x="5841" y="1390"/>
                    </a:cubicBezTo>
                    <a:cubicBezTo>
                      <a:pt x="6007" y="1390"/>
                      <a:pt x="6173" y="1382"/>
                      <a:pt x="6338" y="1368"/>
                    </a:cubicBezTo>
                    <a:cubicBezTo>
                      <a:pt x="6739" y="1335"/>
                      <a:pt x="7139" y="1235"/>
                      <a:pt x="7506" y="1102"/>
                    </a:cubicBezTo>
                    <a:lnTo>
                      <a:pt x="7506" y="1102"/>
                    </a:lnTo>
                    <a:cubicBezTo>
                      <a:pt x="7139" y="1202"/>
                      <a:pt x="6739" y="1268"/>
                      <a:pt x="6338" y="1268"/>
                    </a:cubicBezTo>
                    <a:cubicBezTo>
                      <a:pt x="5938" y="1268"/>
                      <a:pt x="5571" y="1268"/>
                      <a:pt x="5171" y="1202"/>
                    </a:cubicBezTo>
                    <a:cubicBezTo>
                      <a:pt x="4771" y="1135"/>
                      <a:pt x="4404" y="1035"/>
                      <a:pt x="4003" y="935"/>
                    </a:cubicBezTo>
                    <a:cubicBezTo>
                      <a:pt x="3637" y="835"/>
                      <a:pt x="3270" y="735"/>
                      <a:pt x="2903" y="568"/>
                    </a:cubicBezTo>
                    <a:lnTo>
                      <a:pt x="2736" y="501"/>
                    </a:lnTo>
                    <a:lnTo>
                      <a:pt x="2736" y="501"/>
                    </a:lnTo>
                    <a:lnTo>
                      <a:pt x="2769" y="668"/>
                    </a:lnTo>
                    <a:cubicBezTo>
                      <a:pt x="2803" y="901"/>
                      <a:pt x="2803" y="1135"/>
                      <a:pt x="2769" y="1302"/>
                    </a:cubicBezTo>
                    <a:cubicBezTo>
                      <a:pt x="2736" y="1402"/>
                      <a:pt x="2703" y="1468"/>
                      <a:pt x="2636" y="1468"/>
                    </a:cubicBezTo>
                    <a:cubicBezTo>
                      <a:pt x="2602" y="1468"/>
                      <a:pt x="2469" y="1435"/>
                      <a:pt x="2402" y="1368"/>
                    </a:cubicBezTo>
                    <a:cubicBezTo>
                      <a:pt x="2202" y="1268"/>
                      <a:pt x="2035" y="1135"/>
                      <a:pt x="1869" y="968"/>
                    </a:cubicBezTo>
                    <a:cubicBezTo>
                      <a:pt x="1721" y="850"/>
                      <a:pt x="1573" y="706"/>
                      <a:pt x="1426" y="582"/>
                    </a:cubicBezTo>
                    <a:lnTo>
                      <a:pt x="1426" y="582"/>
                    </a:lnTo>
                    <a:cubicBezTo>
                      <a:pt x="1418" y="566"/>
                      <a:pt x="1410" y="551"/>
                      <a:pt x="1402" y="534"/>
                    </a:cubicBezTo>
                    <a:lnTo>
                      <a:pt x="1382" y="546"/>
                    </a:lnTo>
                    <a:lnTo>
                      <a:pt x="1382" y="546"/>
                    </a:lnTo>
                    <a:cubicBezTo>
                      <a:pt x="1378" y="542"/>
                      <a:pt x="1373" y="538"/>
                      <a:pt x="1368" y="534"/>
                    </a:cubicBezTo>
                    <a:lnTo>
                      <a:pt x="8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709;p41">
                <a:extLst>
                  <a:ext uri="{FF2B5EF4-FFF2-40B4-BE49-F238E27FC236}">
                    <a16:creationId xmlns:a16="http://schemas.microsoft.com/office/drawing/2014/main" id="{43CE63FC-8F2C-413C-A224-80470E6C3C03}"/>
                  </a:ext>
                </a:extLst>
              </p:cNvPr>
              <p:cNvSpPr/>
              <p:nvPr/>
            </p:nvSpPr>
            <p:spPr>
              <a:xfrm>
                <a:off x="2627050" y="3768025"/>
                <a:ext cx="288550" cy="414450"/>
              </a:xfrm>
              <a:custGeom>
                <a:avLst/>
                <a:gdLst/>
                <a:ahLst/>
                <a:cxnLst/>
                <a:rect l="l" t="t" r="r" b="b"/>
                <a:pathLst>
                  <a:path w="11542" h="16578" extrusionOk="0">
                    <a:moveTo>
                      <a:pt x="2435" y="1"/>
                    </a:moveTo>
                    <a:cubicBezTo>
                      <a:pt x="1868" y="1"/>
                      <a:pt x="1301" y="168"/>
                      <a:pt x="934" y="835"/>
                    </a:cubicBezTo>
                    <a:cubicBezTo>
                      <a:pt x="0" y="2436"/>
                      <a:pt x="3470" y="7873"/>
                      <a:pt x="4537" y="10609"/>
                    </a:cubicBezTo>
                    <a:cubicBezTo>
                      <a:pt x="5413" y="12840"/>
                      <a:pt x="7101" y="16578"/>
                      <a:pt x="9684" y="16578"/>
                    </a:cubicBezTo>
                    <a:cubicBezTo>
                      <a:pt x="10152" y="16578"/>
                      <a:pt x="10648" y="16455"/>
                      <a:pt x="11175" y="16179"/>
                    </a:cubicBezTo>
                    <a:cubicBezTo>
                      <a:pt x="11208" y="16146"/>
                      <a:pt x="11208" y="16112"/>
                      <a:pt x="11242" y="16079"/>
                    </a:cubicBezTo>
                    <a:cubicBezTo>
                      <a:pt x="11542" y="15579"/>
                      <a:pt x="11008" y="14645"/>
                      <a:pt x="10808" y="14211"/>
                    </a:cubicBezTo>
                    <a:cubicBezTo>
                      <a:pt x="10308" y="13110"/>
                      <a:pt x="9707" y="12110"/>
                      <a:pt x="9107" y="11076"/>
                    </a:cubicBezTo>
                    <a:cubicBezTo>
                      <a:pt x="7239" y="7973"/>
                      <a:pt x="5237" y="4938"/>
                      <a:pt x="3703" y="1602"/>
                    </a:cubicBezTo>
                    <a:cubicBezTo>
                      <a:pt x="3436" y="1002"/>
                      <a:pt x="3003" y="368"/>
                      <a:pt x="24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710;p41">
                <a:extLst>
                  <a:ext uri="{FF2B5EF4-FFF2-40B4-BE49-F238E27FC236}">
                    <a16:creationId xmlns:a16="http://schemas.microsoft.com/office/drawing/2014/main" id="{96A5BB46-F116-42F4-94CF-0A2A75F53C24}"/>
                  </a:ext>
                </a:extLst>
              </p:cNvPr>
              <p:cNvSpPr/>
              <p:nvPr/>
            </p:nvSpPr>
            <p:spPr>
              <a:xfrm>
                <a:off x="2654575" y="3807975"/>
                <a:ext cx="26700" cy="2930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172" extrusionOk="0">
                    <a:moveTo>
                      <a:pt x="308" y="1"/>
                    </a:moveTo>
                    <a:cubicBezTo>
                      <a:pt x="294" y="1"/>
                      <a:pt x="280" y="2"/>
                      <a:pt x="267" y="4"/>
                    </a:cubicBezTo>
                    <a:cubicBezTo>
                      <a:pt x="0" y="104"/>
                      <a:pt x="0" y="605"/>
                      <a:pt x="67" y="771"/>
                    </a:cubicBezTo>
                    <a:cubicBezTo>
                      <a:pt x="67" y="905"/>
                      <a:pt x="167" y="1038"/>
                      <a:pt x="267" y="1105"/>
                    </a:cubicBezTo>
                    <a:cubicBezTo>
                      <a:pt x="400" y="1172"/>
                      <a:pt x="534" y="1172"/>
                      <a:pt x="667" y="1172"/>
                    </a:cubicBezTo>
                    <a:cubicBezTo>
                      <a:pt x="734" y="1172"/>
                      <a:pt x="767" y="1172"/>
                      <a:pt x="834" y="1138"/>
                    </a:cubicBezTo>
                    <a:cubicBezTo>
                      <a:pt x="901" y="1105"/>
                      <a:pt x="968" y="1038"/>
                      <a:pt x="1001" y="938"/>
                    </a:cubicBezTo>
                    <a:cubicBezTo>
                      <a:pt x="1068" y="738"/>
                      <a:pt x="1001" y="504"/>
                      <a:pt x="867" y="338"/>
                    </a:cubicBezTo>
                    <a:cubicBezTo>
                      <a:pt x="774" y="213"/>
                      <a:pt x="506" y="1"/>
                      <a:pt x="3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711;p41">
                <a:extLst>
                  <a:ext uri="{FF2B5EF4-FFF2-40B4-BE49-F238E27FC236}">
                    <a16:creationId xmlns:a16="http://schemas.microsoft.com/office/drawing/2014/main" id="{F0200CDA-1EF4-442B-9711-244790A7200C}"/>
                  </a:ext>
                </a:extLst>
              </p:cNvPr>
              <p:cNvSpPr/>
              <p:nvPr/>
            </p:nvSpPr>
            <p:spPr>
              <a:xfrm>
                <a:off x="2669675" y="3776925"/>
                <a:ext cx="23275" cy="23650"/>
              </a:xfrm>
              <a:custGeom>
                <a:avLst/>
                <a:gdLst/>
                <a:ahLst/>
                <a:cxnLst/>
                <a:rect l="l" t="t" r="r" b="b"/>
                <a:pathLst>
                  <a:path w="931" h="946" extrusionOk="0">
                    <a:moveTo>
                      <a:pt x="382" y="0"/>
                    </a:moveTo>
                    <a:cubicBezTo>
                      <a:pt x="179" y="0"/>
                      <a:pt x="1" y="210"/>
                      <a:pt x="30" y="446"/>
                    </a:cubicBezTo>
                    <a:cubicBezTo>
                      <a:pt x="63" y="646"/>
                      <a:pt x="230" y="812"/>
                      <a:pt x="397" y="879"/>
                    </a:cubicBezTo>
                    <a:cubicBezTo>
                      <a:pt x="497" y="913"/>
                      <a:pt x="564" y="946"/>
                      <a:pt x="664" y="946"/>
                    </a:cubicBezTo>
                    <a:cubicBezTo>
                      <a:pt x="764" y="946"/>
                      <a:pt x="864" y="879"/>
                      <a:pt x="897" y="812"/>
                    </a:cubicBezTo>
                    <a:cubicBezTo>
                      <a:pt x="931" y="746"/>
                      <a:pt x="931" y="679"/>
                      <a:pt x="931" y="612"/>
                    </a:cubicBezTo>
                    <a:cubicBezTo>
                      <a:pt x="897" y="379"/>
                      <a:pt x="697" y="79"/>
                      <a:pt x="464" y="12"/>
                    </a:cubicBezTo>
                    <a:cubicBezTo>
                      <a:pt x="436" y="4"/>
                      <a:pt x="409" y="0"/>
                      <a:pt x="38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712;p41">
                <a:extLst>
                  <a:ext uri="{FF2B5EF4-FFF2-40B4-BE49-F238E27FC236}">
                    <a16:creationId xmlns:a16="http://schemas.microsoft.com/office/drawing/2014/main" id="{EA0E4C76-DD14-497D-8C3F-E2DAB6420B48}"/>
                  </a:ext>
                </a:extLst>
              </p:cNvPr>
              <p:cNvSpPr/>
              <p:nvPr/>
            </p:nvSpPr>
            <p:spPr>
              <a:xfrm>
                <a:off x="2698775" y="3814275"/>
                <a:ext cx="15750" cy="16675"/>
              </a:xfrm>
              <a:custGeom>
                <a:avLst/>
                <a:gdLst/>
                <a:ahLst/>
                <a:cxnLst/>
                <a:rect l="l" t="t" r="r" b="b"/>
                <a:pathLst>
                  <a:path w="630" h="667" extrusionOk="0">
                    <a:moveTo>
                      <a:pt x="223" y="1"/>
                    </a:moveTo>
                    <a:cubicBezTo>
                      <a:pt x="193" y="1"/>
                      <a:pt x="163" y="6"/>
                      <a:pt x="134" y="19"/>
                    </a:cubicBezTo>
                    <a:cubicBezTo>
                      <a:pt x="67" y="52"/>
                      <a:pt x="0" y="119"/>
                      <a:pt x="0" y="219"/>
                    </a:cubicBezTo>
                    <a:cubicBezTo>
                      <a:pt x="0" y="319"/>
                      <a:pt x="33" y="386"/>
                      <a:pt x="67" y="453"/>
                    </a:cubicBezTo>
                    <a:cubicBezTo>
                      <a:pt x="134" y="519"/>
                      <a:pt x="200" y="586"/>
                      <a:pt x="267" y="619"/>
                    </a:cubicBezTo>
                    <a:cubicBezTo>
                      <a:pt x="314" y="643"/>
                      <a:pt x="361" y="667"/>
                      <a:pt x="408" y="667"/>
                    </a:cubicBezTo>
                    <a:cubicBezTo>
                      <a:pt x="428" y="667"/>
                      <a:pt x="448" y="663"/>
                      <a:pt x="467" y="653"/>
                    </a:cubicBezTo>
                    <a:cubicBezTo>
                      <a:pt x="534" y="653"/>
                      <a:pt x="601" y="553"/>
                      <a:pt x="601" y="453"/>
                    </a:cubicBezTo>
                    <a:cubicBezTo>
                      <a:pt x="630" y="278"/>
                      <a:pt x="429" y="1"/>
                      <a:pt x="2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713;p41">
                <a:extLst>
                  <a:ext uri="{FF2B5EF4-FFF2-40B4-BE49-F238E27FC236}">
                    <a16:creationId xmlns:a16="http://schemas.microsoft.com/office/drawing/2014/main" id="{20D9E128-D14B-4941-9B05-AF3DC97607B1}"/>
                  </a:ext>
                </a:extLst>
              </p:cNvPr>
              <p:cNvSpPr/>
              <p:nvPr/>
            </p:nvSpPr>
            <p:spPr>
              <a:xfrm>
                <a:off x="2687925" y="3848925"/>
                <a:ext cx="135950" cy="236525"/>
              </a:xfrm>
              <a:custGeom>
                <a:avLst/>
                <a:gdLst/>
                <a:ahLst/>
                <a:cxnLst/>
                <a:rect l="l" t="t" r="r" b="b"/>
                <a:pathLst>
                  <a:path w="5438" h="9461" extrusionOk="0">
                    <a:moveTo>
                      <a:pt x="367" y="1"/>
                    </a:moveTo>
                    <a:cubicBezTo>
                      <a:pt x="334" y="1"/>
                      <a:pt x="267" y="1"/>
                      <a:pt x="201" y="34"/>
                    </a:cubicBezTo>
                    <a:cubicBezTo>
                      <a:pt x="0" y="167"/>
                      <a:pt x="67" y="501"/>
                      <a:pt x="167" y="734"/>
                    </a:cubicBezTo>
                    <a:cubicBezTo>
                      <a:pt x="701" y="2035"/>
                      <a:pt x="1335" y="3303"/>
                      <a:pt x="1969" y="4537"/>
                    </a:cubicBezTo>
                    <a:cubicBezTo>
                      <a:pt x="2569" y="5705"/>
                      <a:pt x="3169" y="7006"/>
                      <a:pt x="3937" y="8040"/>
                    </a:cubicBezTo>
                    <a:cubicBezTo>
                      <a:pt x="4053" y="8243"/>
                      <a:pt x="4752" y="9460"/>
                      <a:pt x="5173" y="9460"/>
                    </a:cubicBezTo>
                    <a:cubicBezTo>
                      <a:pt x="5235" y="9460"/>
                      <a:pt x="5290" y="9434"/>
                      <a:pt x="5338" y="9374"/>
                    </a:cubicBezTo>
                    <a:cubicBezTo>
                      <a:pt x="5438" y="9274"/>
                      <a:pt x="5438" y="9107"/>
                      <a:pt x="5404" y="8940"/>
                    </a:cubicBezTo>
                    <a:cubicBezTo>
                      <a:pt x="5238" y="7940"/>
                      <a:pt x="4670" y="7039"/>
                      <a:pt x="4170" y="6172"/>
                    </a:cubicBezTo>
                    <a:cubicBezTo>
                      <a:pt x="3636" y="5238"/>
                      <a:pt x="3103" y="4304"/>
                      <a:pt x="2569" y="3336"/>
                    </a:cubicBezTo>
                    <a:cubicBezTo>
                      <a:pt x="2302" y="2836"/>
                      <a:pt x="2035" y="2336"/>
                      <a:pt x="1802" y="1835"/>
                    </a:cubicBezTo>
                    <a:cubicBezTo>
                      <a:pt x="1568" y="1402"/>
                      <a:pt x="1401" y="868"/>
                      <a:pt x="1135" y="468"/>
                    </a:cubicBezTo>
                    <a:cubicBezTo>
                      <a:pt x="968" y="267"/>
                      <a:pt x="734" y="67"/>
                      <a:pt x="501" y="34"/>
                    </a:cubicBezTo>
                    <a:cubicBezTo>
                      <a:pt x="467" y="1"/>
                      <a:pt x="434" y="1"/>
                      <a:pt x="36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714;p41">
                <a:extLst>
                  <a:ext uri="{FF2B5EF4-FFF2-40B4-BE49-F238E27FC236}">
                    <a16:creationId xmlns:a16="http://schemas.microsoft.com/office/drawing/2014/main" id="{80BE02D4-3730-4F56-B98F-BEA2070FE79B}"/>
                  </a:ext>
                </a:extLst>
              </p:cNvPr>
              <p:cNvSpPr/>
              <p:nvPr/>
            </p:nvSpPr>
            <p:spPr>
              <a:xfrm>
                <a:off x="2377750" y="3683800"/>
                <a:ext cx="735500" cy="822300"/>
              </a:xfrm>
              <a:custGeom>
                <a:avLst/>
                <a:gdLst/>
                <a:ahLst/>
                <a:cxnLst/>
                <a:rect l="l" t="t" r="r" b="b"/>
                <a:pathLst>
                  <a:path w="29420" h="32892" extrusionOk="0">
                    <a:moveTo>
                      <a:pt x="6885" y="0"/>
                    </a:moveTo>
                    <a:cubicBezTo>
                      <a:pt x="3174" y="0"/>
                      <a:pt x="0" y="3667"/>
                      <a:pt x="32" y="9041"/>
                    </a:cubicBezTo>
                    <a:cubicBezTo>
                      <a:pt x="65" y="14678"/>
                      <a:pt x="3801" y="19815"/>
                      <a:pt x="3801" y="19815"/>
                    </a:cubicBezTo>
                    <a:lnTo>
                      <a:pt x="4068" y="20049"/>
                    </a:lnTo>
                    <a:cubicBezTo>
                      <a:pt x="5064" y="18921"/>
                      <a:pt x="6864" y="17403"/>
                      <a:pt x="9450" y="17403"/>
                    </a:cubicBezTo>
                    <a:cubicBezTo>
                      <a:pt x="10155" y="17403"/>
                      <a:pt x="10919" y="17516"/>
                      <a:pt x="11740" y="17780"/>
                    </a:cubicBezTo>
                    <a:cubicBezTo>
                      <a:pt x="11740" y="17780"/>
                      <a:pt x="13742" y="16980"/>
                      <a:pt x="13141" y="14678"/>
                    </a:cubicBezTo>
                    <a:cubicBezTo>
                      <a:pt x="12508" y="12376"/>
                      <a:pt x="8171" y="4271"/>
                      <a:pt x="10606" y="3203"/>
                    </a:cubicBezTo>
                    <a:cubicBezTo>
                      <a:pt x="10864" y="3087"/>
                      <a:pt x="11117" y="3036"/>
                      <a:pt x="11359" y="3036"/>
                    </a:cubicBezTo>
                    <a:cubicBezTo>
                      <a:pt x="11743" y="3036"/>
                      <a:pt x="12100" y="3165"/>
                      <a:pt x="12407" y="3370"/>
                    </a:cubicBezTo>
                    <a:cubicBezTo>
                      <a:pt x="12975" y="3737"/>
                      <a:pt x="13408" y="4371"/>
                      <a:pt x="13675" y="4971"/>
                    </a:cubicBezTo>
                    <a:cubicBezTo>
                      <a:pt x="15176" y="8273"/>
                      <a:pt x="17178" y="11342"/>
                      <a:pt x="19079" y="14445"/>
                    </a:cubicBezTo>
                    <a:cubicBezTo>
                      <a:pt x="19679" y="15445"/>
                      <a:pt x="20280" y="16479"/>
                      <a:pt x="20780" y="17547"/>
                    </a:cubicBezTo>
                    <a:cubicBezTo>
                      <a:pt x="20980" y="18014"/>
                      <a:pt x="21514" y="18948"/>
                      <a:pt x="21214" y="19448"/>
                    </a:cubicBezTo>
                    <a:cubicBezTo>
                      <a:pt x="21180" y="19481"/>
                      <a:pt x="21180" y="19515"/>
                      <a:pt x="21147" y="19548"/>
                    </a:cubicBezTo>
                    <a:cubicBezTo>
                      <a:pt x="20380" y="20682"/>
                      <a:pt x="17778" y="21483"/>
                      <a:pt x="18579" y="23217"/>
                    </a:cubicBezTo>
                    <a:cubicBezTo>
                      <a:pt x="19412" y="24952"/>
                      <a:pt x="21848" y="30523"/>
                      <a:pt x="17311" y="32758"/>
                    </a:cubicBezTo>
                    <a:lnTo>
                      <a:pt x="17444" y="32891"/>
                    </a:lnTo>
                    <a:cubicBezTo>
                      <a:pt x="21914" y="31190"/>
                      <a:pt x="26684" y="27587"/>
                      <a:pt x="28452" y="22517"/>
                    </a:cubicBezTo>
                    <a:cubicBezTo>
                      <a:pt x="29420" y="19648"/>
                      <a:pt x="28819" y="16646"/>
                      <a:pt x="27418" y="13911"/>
                    </a:cubicBezTo>
                    <a:cubicBezTo>
                      <a:pt x="22381" y="5838"/>
                      <a:pt x="16010" y="5538"/>
                      <a:pt x="16010" y="5538"/>
                    </a:cubicBezTo>
                    <a:cubicBezTo>
                      <a:pt x="14909" y="3203"/>
                      <a:pt x="11473" y="468"/>
                      <a:pt x="7504" y="34"/>
                    </a:cubicBezTo>
                    <a:cubicBezTo>
                      <a:pt x="7296" y="12"/>
                      <a:pt x="7090" y="0"/>
                      <a:pt x="688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715;p41">
                <a:extLst>
                  <a:ext uri="{FF2B5EF4-FFF2-40B4-BE49-F238E27FC236}">
                    <a16:creationId xmlns:a16="http://schemas.microsoft.com/office/drawing/2014/main" id="{6585C12C-1E76-499A-8363-4A73DF914253}"/>
                  </a:ext>
                </a:extLst>
              </p:cNvPr>
              <p:cNvSpPr/>
              <p:nvPr/>
            </p:nvSpPr>
            <p:spPr>
              <a:xfrm>
                <a:off x="2411900" y="4212525"/>
                <a:ext cx="24200" cy="5672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2269" extrusionOk="0">
                    <a:moveTo>
                      <a:pt x="567" y="0"/>
                    </a:moveTo>
                    <a:cubicBezTo>
                      <a:pt x="467" y="0"/>
                      <a:pt x="401" y="100"/>
                      <a:pt x="334" y="134"/>
                    </a:cubicBezTo>
                    <a:cubicBezTo>
                      <a:pt x="234" y="267"/>
                      <a:pt x="200" y="434"/>
                      <a:pt x="167" y="567"/>
                    </a:cubicBezTo>
                    <a:cubicBezTo>
                      <a:pt x="67" y="834"/>
                      <a:pt x="34" y="1134"/>
                      <a:pt x="0" y="1401"/>
                    </a:cubicBezTo>
                    <a:cubicBezTo>
                      <a:pt x="0" y="1702"/>
                      <a:pt x="0" y="1968"/>
                      <a:pt x="34" y="2269"/>
                    </a:cubicBezTo>
                    <a:cubicBezTo>
                      <a:pt x="67" y="1968"/>
                      <a:pt x="134" y="1702"/>
                      <a:pt x="167" y="1435"/>
                    </a:cubicBezTo>
                    <a:cubicBezTo>
                      <a:pt x="234" y="1168"/>
                      <a:pt x="267" y="868"/>
                      <a:pt x="367" y="634"/>
                    </a:cubicBezTo>
                    <a:cubicBezTo>
                      <a:pt x="401" y="501"/>
                      <a:pt x="434" y="367"/>
                      <a:pt x="501" y="267"/>
                    </a:cubicBezTo>
                    <a:cubicBezTo>
                      <a:pt x="534" y="234"/>
                      <a:pt x="567" y="200"/>
                      <a:pt x="601" y="167"/>
                    </a:cubicBezTo>
                    <a:cubicBezTo>
                      <a:pt x="667" y="167"/>
                      <a:pt x="701" y="167"/>
                      <a:pt x="734" y="200"/>
                    </a:cubicBezTo>
                    <a:cubicBezTo>
                      <a:pt x="801" y="267"/>
                      <a:pt x="834" y="401"/>
                      <a:pt x="868" y="534"/>
                    </a:cubicBezTo>
                    <a:cubicBezTo>
                      <a:pt x="901" y="667"/>
                      <a:pt x="901" y="834"/>
                      <a:pt x="901" y="968"/>
                    </a:cubicBezTo>
                    <a:cubicBezTo>
                      <a:pt x="934" y="834"/>
                      <a:pt x="968" y="667"/>
                      <a:pt x="968" y="534"/>
                    </a:cubicBezTo>
                    <a:cubicBezTo>
                      <a:pt x="968" y="401"/>
                      <a:pt x="968" y="234"/>
                      <a:pt x="834" y="100"/>
                    </a:cubicBezTo>
                    <a:cubicBezTo>
                      <a:pt x="767" y="0"/>
                      <a:pt x="667" y="0"/>
                      <a:pt x="5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716;p41">
                <a:extLst>
                  <a:ext uri="{FF2B5EF4-FFF2-40B4-BE49-F238E27FC236}">
                    <a16:creationId xmlns:a16="http://schemas.microsoft.com/office/drawing/2014/main" id="{BA4DE218-EC2D-4BDA-BA44-C1D6DCA3ED41}"/>
                  </a:ext>
                </a:extLst>
              </p:cNvPr>
              <p:cNvSpPr/>
              <p:nvPr/>
            </p:nvSpPr>
            <p:spPr>
              <a:xfrm>
                <a:off x="2438575" y="3757600"/>
                <a:ext cx="474525" cy="750150"/>
              </a:xfrm>
              <a:custGeom>
                <a:avLst/>
                <a:gdLst/>
                <a:ahLst/>
                <a:cxnLst/>
                <a:rect l="l" t="t" r="r" b="b"/>
                <a:pathLst>
                  <a:path w="18981" h="30006" extrusionOk="0">
                    <a:moveTo>
                      <a:pt x="268" y="17530"/>
                    </a:moveTo>
                    <a:lnTo>
                      <a:pt x="268" y="17530"/>
                    </a:lnTo>
                    <a:cubicBezTo>
                      <a:pt x="134" y="17797"/>
                      <a:pt x="67" y="18064"/>
                      <a:pt x="1" y="18331"/>
                    </a:cubicBezTo>
                    <a:cubicBezTo>
                      <a:pt x="67" y="18064"/>
                      <a:pt x="167" y="17797"/>
                      <a:pt x="268" y="17530"/>
                    </a:cubicBezTo>
                    <a:close/>
                    <a:moveTo>
                      <a:pt x="8995" y="1"/>
                    </a:moveTo>
                    <a:cubicBezTo>
                      <a:pt x="8849" y="1"/>
                      <a:pt x="8707" y="18"/>
                      <a:pt x="8573" y="51"/>
                    </a:cubicBezTo>
                    <a:cubicBezTo>
                      <a:pt x="8440" y="84"/>
                      <a:pt x="8273" y="118"/>
                      <a:pt x="8173" y="184"/>
                    </a:cubicBezTo>
                    <a:cubicBezTo>
                      <a:pt x="8040" y="251"/>
                      <a:pt x="7906" y="318"/>
                      <a:pt x="7773" y="418"/>
                    </a:cubicBezTo>
                    <a:cubicBezTo>
                      <a:pt x="7573" y="618"/>
                      <a:pt x="7473" y="918"/>
                      <a:pt x="7406" y="1185"/>
                    </a:cubicBezTo>
                    <a:cubicBezTo>
                      <a:pt x="7306" y="1752"/>
                      <a:pt x="7373" y="2319"/>
                      <a:pt x="7439" y="2853"/>
                    </a:cubicBezTo>
                    <a:cubicBezTo>
                      <a:pt x="7639" y="3954"/>
                      <a:pt x="8006" y="5021"/>
                      <a:pt x="8373" y="6055"/>
                    </a:cubicBezTo>
                    <a:cubicBezTo>
                      <a:pt x="8774" y="7089"/>
                      <a:pt x="9207" y="8090"/>
                      <a:pt x="9608" y="9091"/>
                    </a:cubicBezTo>
                    <a:cubicBezTo>
                      <a:pt x="9841" y="9625"/>
                      <a:pt x="10041" y="10125"/>
                      <a:pt x="10241" y="10625"/>
                    </a:cubicBezTo>
                    <a:cubicBezTo>
                      <a:pt x="10441" y="11126"/>
                      <a:pt x="10642" y="11659"/>
                      <a:pt x="10742" y="12160"/>
                    </a:cubicBezTo>
                    <a:cubicBezTo>
                      <a:pt x="10808" y="12693"/>
                      <a:pt x="10742" y="13260"/>
                      <a:pt x="10475" y="13727"/>
                    </a:cubicBezTo>
                    <a:cubicBezTo>
                      <a:pt x="10177" y="14190"/>
                      <a:pt x="9782" y="14555"/>
                      <a:pt x="9288" y="14756"/>
                    </a:cubicBezTo>
                    <a:lnTo>
                      <a:pt x="9288" y="14756"/>
                    </a:lnTo>
                    <a:cubicBezTo>
                      <a:pt x="8575" y="14550"/>
                      <a:pt x="7836" y="14423"/>
                      <a:pt x="7094" y="14423"/>
                    </a:cubicBezTo>
                    <a:cubicBezTo>
                      <a:pt x="7009" y="14423"/>
                      <a:pt x="6924" y="14425"/>
                      <a:pt x="6839" y="14428"/>
                    </a:cubicBezTo>
                    <a:cubicBezTo>
                      <a:pt x="6005" y="14428"/>
                      <a:pt x="5171" y="14628"/>
                      <a:pt x="4404" y="14962"/>
                    </a:cubicBezTo>
                    <a:cubicBezTo>
                      <a:pt x="3637" y="15329"/>
                      <a:pt x="2936" y="15796"/>
                      <a:pt x="2302" y="16363"/>
                    </a:cubicBezTo>
                    <a:cubicBezTo>
                      <a:pt x="1727" y="16938"/>
                      <a:pt x="1212" y="17544"/>
                      <a:pt x="789" y="18240"/>
                    </a:cubicBezTo>
                    <a:lnTo>
                      <a:pt x="789" y="18240"/>
                    </a:lnTo>
                    <a:cubicBezTo>
                      <a:pt x="841" y="17997"/>
                      <a:pt x="860" y="17734"/>
                      <a:pt x="801" y="17497"/>
                    </a:cubicBezTo>
                    <a:cubicBezTo>
                      <a:pt x="801" y="17430"/>
                      <a:pt x="768" y="17330"/>
                      <a:pt x="735" y="17297"/>
                    </a:cubicBezTo>
                    <a:cubicBezTo>
                      <a:pt x="701" y="17230"/>
                      <a:pt x="601" y="17197"/>
                      <a:pt x="534" y="17197"/>
                    </a:cubicBezTo>
                    <a:cubicBezTo>
                      <a:pt x="401" y="17263"/>
                      <a:pt x="334" y="17397"/>
                      <a:pt x="268" y="17530"/>
                    </a:cubicBezTo>
                    <a:cubicBezTo>
                      <a:pt x="334" y="17430"/>
                      <a:pt x="401" y="17297"/>
                      <a:pt x="534" y="17230"/>
                    </a:cubicBezTo>
                    <a:cubicBezTo>
                      <a:pt x="601" y="17230"/>
                      <a:pt x="668" y="17230"/>
                      <a:pt x="701" y="17297"/>
                    </a:cubicBezTo>
                    <a:cubicBezTo>
                      <a:pt x="735" y="17363"/>
                      <a:pt x="768" y="17430"/>
                      <a:pt x="768" y="17497"/>
                    </a:cubicBezTo>
                    <a:cubicBezTo>
                      <a:pt x="801" y="17764"/>
                      <a:pt x="768" y="18031"/>
                      <a:pt x="735" y="18331"/>
                    </a:cubicBezTo>
                    <a:lnTo>
                      <a:pt x="735" y="18431"/>
                    </a:lnTo>
                    <a:lnTo>
                      <a:pt x="768" y="18331"/>
                    </a:lnTo>
                    <a:cubicBezTo>
                      <a:pt x="1202" y="17630"/>
                      <a:pt x="1769" y="16996"/>
                      <a:pt x="2369" y="16429"/>
                    </a:cubicBezTo>
                    <a:cubicBezTo>
                      <a:pt x="2969" y="15862"/>
                      <a:pt x="3670" y="15395"/>
                      <a:pt x="4437" y="15062"/>
                    </a:cubicBezTo>
                    <a:cubicBezTo>
                      <a:pt x="5204" y="14728"/>
                      <a:pt x="6005" y="14561"/>
                      <a:pt x="6839" y="14528"/>
                    </a:cubicBezTo>
                    <a:cubicBezTo>
                      <a:pt x="6923" y="14525"/>
                      <a:pt x="7007" y="14523"/>
                      <a:pt x="7092" y="14523"/>
                    </a:cubicBezTo>
                    <a:cubicBezTo>
                      <a:pt x="7841" y="14523"/>
                      <a:pt x="8584" y="14655"/>
                      <a:pt x="9274" y="14895"/>
                    </a:cubicBezTo>
                    <a:lnTo>
                      <a:pt x="9341" y="14895"/>
                    </a:lnTo>
                    <a:cubicBezTo>
                      <a:pt x="9841" y="14661"/>
                      <a:pt x="10308" y="14261"/>
                      <a:pt x="10575" y="13794"/>
                    </a:cubicBezTo>
                    <a:cubicBezTo>
                      <a:pt x="10875" y="13294"/>
                      <a:pt x="10942" y="12693"/>
                      <a:pt x="10875" y="12160"/>
                    </a:cubicBezTo>
                    <a:cubicBezTo>
                      <a:pt x="10775" y="11593"/>
                      <a:pt x="10575" y="11059"/>
                      <a:pt x="10375" y="10559"/>
                    </a:cubicBezTo>
                    <a:cubicBezTo>
                      <a:pt x="10175" y="10058"/>
                      <a:pt x="9974" y="9524"/>
                      <a:pt x="9774" y="9024"/>
                    </a:cubicBezTo>
                    <a:cubicBezTo>
                      <a:pt x="9341" y="8023"/>
                      <a:pt x="8940" y="6989"/>
                      <a:pt x="8540" y="5989"/>
                    </a:cubicBezTo>
                    <a:cubicBezTo>
                      <a:pt x="8173" y="4955"/>
                      <a:pt x="7840" y="3887"/>
                      <a:pt x="7639" y="2820"/>
                    </a:cubicBezTo>
                    <a:cubicBezTo>
                      <a:pt x="7539" y="2286"/>
                      <a:pt x="7506" y="1752"/>
                      <a:pt x="7606" y="1219"/>
                    </a:cubicBezTo>
                    <a:cubicBezTo>
                      <a:pt x="7639" y="985"/>
                      <a:pt x="7740" y="718"/>
                      <a:pt x="7940" y="551"/>
                    </a:cubicBezTo>
                    <a:cubicBezTo>
                      <a:pt x="8006" y="451"/>
                      <a:pt x="8140" y="418"/>
                      <a:pt x="8240" y="351"/>
                    </a:cubicBezTo>
                    <a:cubicBezTo>
                      <a:pt x="8373" y="285"/>
                      <a:pt x="8473" y="251"/>
                      <a:pt x="8607" y="218"/>
                    </a:cubicBezTo>
                    <a:cubicBezTo>
                      <a:pt x="8711" y="198"/>
                      <a:pt x="8815" y="189"/>
                      <a:pt x="8917" y="189"/>
                    </a:cubicBezTo>
                    <a:cubicBezTo>
                      <a:pt x="9343" y="189"/>
                      <a:pt x="9752" y="349"/>
                      <a:pt x="10075" y="618"/>
                    </a:cubicBezTo>
                    <a:cubicBezTo>
                      <a:pt x="10475" y="952"/>
                      <a:pt x="10808" y="1385"/>
                      <a:pt x="11075" y="1852"/>
                    </a:cubicBezTo>
                    <a:cubicBezTo>
                      <a:pt x="11976" y="3854"/>
                      <a:pt x="13043" y="5788"/>
                      <a:pt x="14211" y="7656"/>
                    </a:cubicBezTo>
                    <a:lnTo>
                      <a:pt x="15912" y="10458"/>
                    </a:lnTo>
                    <a:cubicBezTo>
                      <a:pt x="16479" y="11392"/>
                      <a:pt x="17080" y="12326"/>
                      <a:pt x="17613" y="13294"/>
                    </a:cubicBezTo>
                    <a:cubicBezTo>
                      <a:pt x="17847" y="13761"/>
                      <a:pt x="18114" y="14261"/>
                      <a:pt x="18347" y="14762"/>
                    </a:cubicBezTo>
                    <a:cubicBezTo>
                      <a:pt x="18447" y="14995"/>
                      <a:pt x="18581" y="15262"/>
                      <a:pt x="18681" y="15495"/>
                    </a:cubicBezTo>
                    <a:cubicBezTo>
                      <a:pt x="18747" y="15762"/>
                      <a:pt x="18814" y="16029"/>
                      <a:pt x="18781" y="16263"/>
                    </a:cubicBezTo>
                    <a:cubicBezTo>
                      <a:pt x="18781" y="16396"/>
                      <a:pt x="18714" y="16496"/>
                      <a:pt x="18614" y="16596"/>
                    </a:cubicBezTo>
                    <a:cubicBezTo>
                      <a:pt x="18547" y="16730"/>
                      <a:pt x="18447" y="16830"/>
                      <a:pt x="18347" y="16896"/>
                    </a:cubicBezTo>
                    <a:cubicBezTo>
                      <a:pt x="18180" y="17097"/>
                      <a:pt x="17947" y="17263"/>
                      <a:pt x="17747" y="17430"/>
                    </a:cubicBezTo>
                    <a:cubicBezTo>
                      <a:pt x="17313" y="17764"/>
                      <a:pt x="16846" y="18097"/>
                      <a:pt x="16479" y="18498"/>
                    </a:cubicBezTo>
                    <a:cubicBezTo>
                      <a:pt x="16279" y="18698"/>
                      <a:pt x="16112" y="18931"/>
                      <a:pt x="16012" y="19198"/>
                    </a:cubicBezTo>
                    <a:cubicBezTo>
                      <a:pt x="15945" y="19498"/>
                      <a:pt x="15945" y="19798"/>
                      <a:pt x="16045" y="20065"/>
                    </a:cubicBezTo>
                    <a:cubicBezTo>
                      <a:pt x="16112" y="20332"/>
                      <a:pt x="16246" y="20566"/>
                      <a:pt x="16379" y="20833"/>
                    </a:cubicBezTo>
                    <a:cubicBezTo>
                      <a:pt x="16479" y="21066"/>
                      <a:pt x="16579" y="21333"/>
                      <a:pt x="16679" y="21566"/>
                    </a:cubicBezTo>
                    <a:cubicBezTo>
                      <a:pt x="17080" y="22601"/>
                      <a:pt x="17380" y="23668"/>
                      <a:pt x="17480" y="24735"/>
                    </a:cubicBezTo>
                    <a:cubicBezTo>
                      <a:pt x="17613" y="25836"/>
                      <a:pt x="17480" y="26970"/>
                      <a:pt x="16946" y="27938"/>
                    </a:cubicBezTo>
                    <a:cubicBezTo>
                      <a:pt x="16713" y="28405"/>
                      <a:pt x="16346" y="28838"/>
                      <a:pt x="15912" y="29172"/>
                    </a:cubicBezTo>
                    <a:cubicBezTo>
                      <a:pt x="15478" y="29539"/>
                      <a:pt x="15011" y="29806"/>
                      <a:pt x="14511" y="30006"/>
                    </a:cubicBezTo>
                    <a:cubicBezTo>
                      <a:pt x="15011" y="29806"/>
                      <a:pt x="15478" y="29539"/>
                      <a:pt x="15912" y="29205"/>
                    </a:cubicBezTo>
                    <a:cubicBezTo>
                      <a:pt x="16346" y="28838"/>
                      <a:pt x="16713" y="28438"/>
                      <a:pt x="16979" y="27938"/>
                    </a:cubicBezTo>
                    <a:cubicBezTo>
                      <a:pt x="17547" y="26970"/>
                      <a:pt x="17680" y="25836"/>
                      <a:pt x="17580" y="24735"/>
                    </a:cubicBezTo>
                    <a:cubicBezTo>
                      <a:pt x="17480" y="23635"/>
                      <a:pt x="17180" y="22567"/>
                      <a:pt x="16779" y="21533"/>
                    </a:cubicBezTo>
                    <a:cubicBezTo>
                      <a:pt x="16679" y="21266"/>
                      <a:pt x="16579" y="21033"/>
                      <a:pt x="16479" y="20766"/>
                    </a:cubicBezTo>
                    <a:cubicBezTo>
                      <a:pt x="16379" y="20532"/>
                      <a:pt x="16246" y="20265"/>
                      <a:pt x="16146" y="20032"/>
                    </a:cubicBezTo>
                    <a:cubicBezTo>
                      <a:pt x="16079" y="19765"/>
                      <a:pt x="16045" y="19498"/>
                      <a:pt x="16146" y="19265"/>
                    </a:cubicBezTo>
                    <a:cubicBezTo>
                      <a:pt x="16212" y="18998"/>
                      <a:pt x="16379" y="18764"/>
                      <a:pt x="16579" y="18598"/>
                    </a:cubicBezTo>
                    <a:cubicBezTo>
                      <a:pt x="16946" y="18197"/>
                      <a:pt x="17380" y="17864"/>
                      <a:pt x="17813" y="17530"/>
                    </a:cubicBezTo>
                    <a:cubicBezTo>
                      <a:pt x="18047" y="17363"/>
                      <a:pt x="18247" y="17197"/>
                      <a:pt x="18447" y="16996"/>
                    </a:cubicBezTo>
                    <a:cubicBezTo>
                      <a:pt x="18547" y="16930"/>
                      <a:pt x="18647" y="16796"/>
                      <a:pt x="18747" y="16696"/>
                    </a:cubicBezTo>
                    <a:cubicBezTo>
                      <a:pt x="18781" y="16630"/>
                      <a:pt x="18814" y="16563"/>
                      <a:pt x="18847" y="16529"/>
                    </a:cubicBezTo>
                    <a:cubicBezTo>
                      <a:pt x="18881" y="16496"/>
                      <a:pt x="18881" y="16463"/>
                      <a:pt x="18914" y="16396"/>
                    </a:cubicBezTo>
                    <a:lnTo>
                      <a:pt x="18948" y="16296"/>
                    </a:lnTo>
                    <a:cubicBezTo>
                      <a:pt x="18981" y="15996"/>
                      <a:pt x="18881" y="15729"/>
                      <a:pt x="18814" y="15462"/>
                    </a:cubicBezTo>
                    <a:cubicBezTo>
                      <a:pt x="18714" y="15195"/>
                      <a:pt x="18581" y="14962"/>
                      <a:pt x="18481" y="14695"/>
                    </a:cubicBezTo>
                    <a:cubicBezTo>
                      <a:pt x="18247" y="14194"/>
                      <a:pt x="17980" y="13694"/>
                      <a:pt x="17747" y="13227"/>
                    </a:cubicBezTo>
                    <a:cubicBezTo>
                      <a:pt x="17213" y="12260"/>
                      <a:pt x="16613" y="11326"/>
                      <a:pt x="16045" y="10392"/>
                    </a:cubicBezTo>
                    <a:lnTo>
                      <a:pt x="14344" y="7556"/>
                    </a:lnTo>
                    <a:cubicBezTo>
                      <a:pt x="13210" y="5688"/>
                      <a:pt x="12143" y="3787"/>
                      <a:pt x="11242" y="1752"/>
                    </a:cubicBezTo>
                    <a:cubicBezTo>
                      <a:pt x="10975" y="1285"/>
                      <a:pt x="10642" y="818"/>
                      <a:pt x="10208" y="451"/>
                    </a:cubicBezTo>
                    <a:cubicBezTo>
                      <a:pt x="9974" y="285"/>
                      <a:pt x="9708" y="151"/>
                      <a:pt x="9441" y="51"/>
                    </a:cubicBezTo>
                    <a:cubicBezTo>
                      <a:pt x="9291" y="18"/>
                      <a:pt x="9141" y="1"/>
                      <a:pt x="89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717;p41">
                <a:extLst>
                  <a:ext uri="{FF2B5EF4-FFF2-40B4-BE49-F238E27FC236}">
                    <a16:creationId xmlns:a16="http://schemas.microsoft.com/office/drawing/2014/main" id="{F6D46AEC-C491-4E23-983C-8440722536B7}"/>
                  </a:ext>
                </a:extLst>
              </p:cNvPr>
              <p:cNvSpPr/>
              <p:nvPr/>
            </p:nvSpPr>
            <p:spPr>
              <a:xfrm>
                <a:off x="2501125" y="3662200"/>
                <a:ext cx="67575" cy="36650"/>
              </a:xfrm>
              <a:custGeom>
                <a:avLst/>
                <a:gdLst/>
                <a:ahLst/>
                <a:cxnLst/>
                <a:rect l="l" t="t" r="r" b="b"/>
                <a:pathLst>
                  <a:path w="2703" h="1466" extrusionOk="0">
                    <a:moveTo>
                      <a:pt x="992" y="0"/>
                    </a:moveTo>
                    <a:cubicBezTo>
                      <a:pt x="950" y="0"/>
                      <a:pt x="898" y="10"/>
                      <a:pt x="834" y="31"/>
                    </a:cubicBezTo>
                    <a:cubicBezTo>
                      <a:pt x="167" y="298"/>
                      <a:pt x="0" y="1465"/>
                      <a:pt x="0" y="1465"/>
                    </a:cubicBezTo>
                    <a:lnTo>
                      <a:pt x="1835" y="1465"/>
                    </a:lnTo>
                    <a:cubicBezTo>
                      <a:pt x="1835" y="1465"/>
                      <a:pt x="2702" y="565"/>
                      <a:pt x="2135" y="431"/>
                    </a:cubicBezTo>
                    <a:cubicBezTo>
                      <a:pt x="2079" y="413"/>
                      <a:pt x="2019" y="406"/>
                      <a:pt x="1958" y="406"/>
                    </a:cubicBezTo>
                    <a:cubicBezTo>
                      <a:pt x="1447" y="406"/>
                      <a:pt x="834" y="965"/>
                      <a:pt x="834" y="965"/>
                    </a:cubicBezTo>
                    <a:cubicBezTo>
                      <a:pt x="834" y="965"/>
                      <a:pt x="1413" y="0"/>
                      <a:pt x="99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718;p41">
                <a:extLst>
                  <a:ext uri="{FF2B5EF4-FFF2-40B4-BE49-F238E27FC236}">
                    <a16:creationId xmlns:a16="http://schemas.microsoft.com/office/drawing/2014/main" id="{D3246F5F-65E3-4D90-B70A-C2CA63500F4E}"/>
                  </a:ext>
                </a:extLst>
              </p:cNvPr>
              <p:cNvSpPr/>
              <p:nvPr/>
            </p:nvSpPr>
            <p:spPr>
              <a:xfrm>
                <a:off x="2888075" y="3979850"/>
                <a:ext cx="75075" cy="16932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6773" extrusionOk="0">
                    <a:moveTo>
                      <a:pt x="1334" y="1"/>
                    </a:moveTo>
                    <a:cubicBezTo>
                      <a:pt x="1168" y="1"/>
                      <a:pt x="1034" y="1"/>
                      <a:pt x="867" y="34"/>
                    </a:cubicBezTo>
                    <a:cubicBezTo>
                      <a:pt x="567" y="67"/>
                      <a:pt x="267" y="167"/>
                      <a:pt x="0" y="301"/>
                    </a:cubicBezTo>
                    <a:cubicBezTo>
                      <a:pt x="300" y="201"/>
                      <a:pt x="567" y="134"/>
                      <a:pt x="867" y="101"/>
                    </a:cubicBezTo>
                    <a:cubicBezTo>
                      <a:pt x="951" y="84"/>
                      <a:pt x="1026" y="76"/>
                      <a:pt x="1101" y="76"/>
                    </a:cubicBezTo>
                    <a:cubicBezTo>
                      <a:pt x="1176" y="76"/>
                      <a:pt x="1251" y="84"/>
                      <a:pt x="1334" y="101"/>
                    </a:cubicBezTo>
                    <a:cubicBezTo>
                      <a:pt x="1468" y="101"/>
                      <a:pt x="1601" y="134"/>
                      <a:pt x="1735" y="234"/>
                    </a:cubicBezTo>
                    <a:cubicBezTo>
                      <a:pt x="1868" y="301"/>
                      <a:pt x="1968" y="401"/>
                      <a:pt x="2002" y="534"/>
                    </a:cubicBezTo>
                    <a:cubicBezTo>
                      <a:pt x="2035" y="634"/>
                      <a:pt x="1935" y="735"/>
                      <a:pt x="1801" y="801"/>
                    </a:cubicBezTo>
                    <a:cubicBezTo>
                      <a:pt x="1535" y="935"/>
                      <a:pt x="1234" y="1001"/>
                      <a:pt x="968" y="1035"/>
                    </a:cubicBezTo>
                    <a:lnTo>
                      <a:pt x="567" y="1101"/>
                    </a:lnTo>
                    <a:lnTo>
                      <a:pt x="934" y="1235"/>
                    </a:lnTo>
                    <a:cubicBezTo>
                      <a:pt x="1234" y="1302"/>
                      <a:pt x="1501" y="1435"/>
                      <a:pt x="1768" y="1535"/>
                    </a:cubicBezTo>
                    <a:cubicBezTo>
                      <a:pt x="2035" y="1669"/>
                      <a:pt x="2302" y="1802"/>
                      <a:pt x="2535" y="2002"/>
                    </a:cubicBezTo>
                    <a:cubicBezTo>
                      <a:pt x="2569" y="2035"/>
                      <a:pt x="2635" y="2069"/>
                      <a:pt x="2669" y="2136"/>
                    </a:cubicBezTo>
                    <a:cubicBezTo>
                      <a:pt x="2702" y="2202"/>
                      <a:pt x="2735" y="2236"/>
                      <a:pt x="2735" y="2269"/>
                    </a:cubicBezTo>
                    <a:cubicBezTo>
                      <a:pt x="2735" y="2302"/>
                      <a:pt x="2702" y="2336"/>
                      <a:pt x="2635" y="2336"/>
                    </a:cubicBezTo>
                    <a:cubicBezTo>
                      <a:pt x="2569" y="2369"/>
                      <a:pt x="2502" y="2402"/>
                      <a:pt x="2435" y="2402"/>
                    </a:cubicBezTo>
                    <a:cubicBezTo>
                      <a:pt x="2302" y="2436"/>
                      <a:pt x="2160" y="2444"/>
                      <a:pt x="2014" y="2444"/>
                    </a:cubicBezTo>
                    <a:cubicBezTo>
                      <a:pt x="1868" y="2444"/>
                      <a:pt x="1718" y="2436"/>
                      <a:pt x="1568" y="2436"/>
                    </a:cubicBezTo>
                    <a:lnTo>
                      <a:pt x="1268" y="2402"/>
                    </a:lnTo>
                    <a:lnTo>
                      <a:pt x="1501" y="2603"/>
                    </a:lnTo>
                    <a:cubicBezTo>
                      <a:pt x="1768" y="2869"/>
                      <a:pt x="2002" y="3170"/>
                      <a:pt x="2202" y="3470"/>
                    </a:cubicBezTo>
                    <a:cubicBezTo>
                      <a:pt x="2435" y="3803"/>
                      <a:pt x="2602" y="4137"/>
                      <a:pt x="2702" y="4504"/>
                    </a:cubicBezTo>
                    <a:cubicBezTo>
                      <a:pt x="2769" y="4671"/>
                      <a:pt x="2802" y="4871"/>
                      <a:pt x="2869" y="5038"/>
                    </a:cubicBezTo>
                    <a:cubicBezTo>
                      <a:pt x="2869" y="5238"/>
                      <a:pt x="2902" y="5438"/>
                      <a:pt x="2902" y="5605"/>
                    </a:cubicBezTo>
                    <a:cubicBezTo>
                      <a:pt x="2936" y="6005"/>
                      <a:pt x="2902" y="6372"/>
                      <a:pt x="2836" y="6772"/>
                    </a:cubicBezTo>
                    <a:cubicBezTo>
                      <a:pt x="2936" y="6405"/>
                      <a:pt x="3002" y="6005"/>
                      <a:pt x="3002" y="5605"/>
                    </a:cubicBezTo>
                    <a:cubicBezTo>
                      <a:pt x="3002" y="5405"/>
                      <a:pt x="3002" y="5238"/>
                      <a:pt x="2969" y="5038"/>
                    </a:cubicBezTo>
                    <a:cubicBezTo>
                      <a:pt x="2936" y="4837"/>
                      <a:pt x="2902" y="4637"/>
                      <a:pt x="2836" y="4471"/>
                    </a:cubicBezTo>
                    <a:cubicBezTo>
                      <a:pt x="2735" y="4070"/>
                      <a:pt x="2569" y="3703"/>
                      <a:pt x="2369" y="3370"/>
                    </a:cubicBezTo>
                    <a:cubicBezTo>
                      <a:pt x="2214" y="3112"/>
                      <a:pt x="2039" y="2874"/>
                      <a:pt x="1829" y="2656"/>
                    </a:cubicBezTo>
                    <a:lnTo>
                      <a:pt x="1829" y="2656"/>
                    </a:lnTo>
                    <a:cubicBezTo>
                      <a:pt x="1866" y="2657"/>
                      <a:pt x="1904" y="2658"/>
                      <a:pt x="1941" y="2658"/>
                    </a:cubicBezTo>
                    <a:cubicBezTo>
                      <a:pt x="2117" y="2658"/>
                      <a:pt x="2293" y="2642"/>
                      <a:pt x="2469" y="2603"/>
                    </a:cubicBezTo>
                    <a:cubicBezTo>
                      <a:pt x="2569" y="2603"/>
                      <a:pt x="2635" y="2569"/>
                      <a:pt x="2735" y="2536"/>
                    </a:cubicBezTo>
                    <a:cubicBezTo>
                      <a:pt x="2769" y="2536"/>
                      <a:pt x="2802" y="2502"/>
                      <a:pt x="2836" y="2469"/>
                    </a:cubicBezTo>
                    <a:cubicBezTo>
                      <a:pt x="2902" y="2436"/>
                      <a:pt x="2936" y="2369"/>
                      <a:pt x="2936" y="2302"/>
                    </a:cubicBezTo>
                    <a:cubicBezTo>
                      <a:pt x="2969" y="2169"/>
                      <a:pt x="2902" y="2069"/>
                      <a:pt x="2836" y="2035"/>
                    </a:cubicBezTo>
                    <a:cubicBezTo>
                      <a:pt x="2802" y="1935"/>
                      <a:pt x="2735" y="1902"/>
                      <a:pt x="2669" y="1835"/>
                    </a:cubicBezTo>
                    <a:cubicBezTo>
                      <a:pt x="2435" y="1635"/>
                      <a:pt x="2135" y="1502"/>
                      <a:pt x="1868" y="1368"/>
                    </a:cubicBezTo>
                    <a:cubicBezTo>
                      <a:pt x="1685" y="1287"/>
                      <a:pt x="1514" y="1218"/>
                      <a:pt x="1341" y="1154"/>
                    </a:cubicBezTo>
                    <a:lnTo>
                      <a:pt x="1341" y="1154"/>
                    </a:lnTo>
                    <a:cubicBezTo>
                      <a:pt x="1528" y="1104"/>
                      <a:pt x="1715" y="1038"/>
                      <a:pt x="1902" y="935"/>
                    </a:cubicBezTo>
                    <a:cubicBezTo>
                      <a:pt x="1968" y="901"/>
                      <a:pt x="2035" y="835"/>
                      <a:pt x="2068" y="768"/>
                    </a:cubicBezTo>
                    <a:cubicBezTo>
                      <a:pt x="2135" y="701"/>
                      <a:pt x="2168" y="568"/>
                      <a:pt x="2135" y="501"/>
                    </a:cubicBezTo>
                    <a:cubicBezTo>
                      <a:pt x="2068" y="301"/>
                      <a:pt x="1935" y="201"/>
                      <a:pt x="1801" y="101"/>
                    </a:cubicBezTo>
                    <a:cubicBezTo>
                      <a:pt x="1668" y="34"/>
                      <a:pt x="1501" y="1"/>
                      <a:pt x="13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719;p41">
                <a:extLst>
                  <a:ext uri="{FF2B5EF4-FFF2-40B4-BE49-F238E27FC236}">
                    <a16:creationId xmlns:a16="http://schemas.microsoft.com/office/drawing/2014/main" id="{063CCF2B-C09B-485A-B375-7AFC7E94AF63}"/>
                  </a:ext>
                </a:extLst>
              </p:cNvPr>
              <p:cNvSpPr/>
              <p:nvPr/>
            </p:nvSpPr>
            <p:spPr>
              <a:xfrm>
                <a:off x="2180050" y="3459150"/>
                <a:ext cx="702200" cy="348950"/>
              </a:xfrm>
              <a:custGeom>
                <a:avLst/>
                <a:gdLst/>
                <a:ahLst/>
                <a:cxnLst/>
                <a:rect l="l" t="t" r="r" b="b"/>
                <a:pathLst>
                  <a:path w="28088" h="13958" extrusionOk="0">
                    <a:moveTo>
                      <a:pt x="9840" y="1"/>
                    </a:moveTo>
                    <a:cubicBezTo>
                      <a:pt x="8889" y="1"/>
                      <a:pt x="7942" y="25"/>
                      <a:pt x="7006" y="81"/>
                    </a:cubicBezTo>
                    <a:cubicBezTo>
                      <a:pt x="6105" y="147"/>
                      <a:pt x="5238" y="214"/>
                      <a:pt x="4371" y="347"/>
                    </a:cubicBezTo>
                    <a:cubicBezTo>
                      <a:pt x="3570" y="447"/>
                      <a:pt x="2703" y="514"/>
                      <a:pt x="1969" y="881"/>
                    </a:cubicBezTo>
                    <a:cubicBezTo>
                      <a:pt x="1202" y="1248"/>
                      <a:pt x="1" y="2249"/>
                      <a:pt x="535" y="3550"/>
                    </a:cubicBezTo>
                    <a:cubicBezTo>
                      <a:pt x="568" y="3583"/>
                      <a:pt x="335" y="3783"/>
                      <a:pt x="301" y="3850"/>
                    </a:cubicBezTo>
                    <a:cubicBezTo>
                      <a:pt x="134" y="4350"/>
                      <a:pt x="201" y="4951"/>
                      <a:pt x="468" y="5384"/>
                    </a:cubicBezTo>
                    <a:cubicBezTo>
                      <a:pt x="535" y="5484"/>
                      <a:pt x="1602" y="6285"/>
                      <a:pt x="1635" y="6285"/>
                    </a:cubicBezTo>
                    <a:cubicBezTo>
                      <a:pt x="1635" y="6285"/>
                      <a:pt x="201" y="7319"/>
                      <a:pt x="4471" y="8386"/>
                    </a:cubicBezTo>
                    <a:cubicBezTo>
                      <a:pt x="4608" y="8389"/>
                      <a:pt x="4749" y="8389"/>
                      <a:pt x="4894" y="8389"/>
                    </a:cubicBezTo>
                    <a:cubicBezTo>
                      <a:pt x="7932" y="8389"/>
                      <a:pt x="12454" y="7956"/>
                      <a:pt x="15925" y="7956"/>
                    </a:cubicBezTo>
                    <a:cubicBezTo>
                      <a:pt x="17654" y="7956"/>
                      <a:pt x="19123" y="8064"/>
                      <a:pt x="20015" y="8386"/>
                    </a:cubicBezTo>
                    <a:cubicBezTo>
                      <a:pt x="21983" y="8920"/>
                      <a:pt x="26153" y="13724"/>
                      <a:pt x="26353" y="13957"/>
                    </a:cubicBezTo>
                    <a:cubicBezTo>
                      <a:pt x="26286" y="13724"/>
                      <a:pt x="28088" y="9787"/>
                      <a:pt x="27220" y="7352"/>
                    </a:cubicBezTo>
                    <a:cubicBezTo>
                      <a:pt x="26787" y="6118"/>
                      <a:pt x="26053" y="5117"/>
                      <a:pt x="25152" y="4250"/>
                    </a:cubicBezTo>
                    <a:cubicBezTo>
                      <a:pt x="24518" y="3683"/>
                      <a:pt x="23785" y="3149"/>
                      <a:pt x="22984" y="2682"/>
                    </a:cubicBezTo>
                    <a:cubicBezTo>
                      <a:pt x="22317" y="2315"/>
                      <a:pt x="21616" y="1949"/>
                      <a:pt x="20883" y="1615"/>
                    </a:cubicBezTo>
                    <a:cubicBezTo>
                      <a:pt x="18214" y="414"/>
                      <a:pt x="15045" y="147"/>
                      <a:pt x="12176" y="47"/>
                    </a:cubicBezTo>
                    <a:cubicBezTo>
                      <a:pt x="11397" y="17"/>
                      <a:pt x="10617" y="1"/>
                      <a:pt x="9840" y="1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720;p41">
                <a:extLst>
                  <a:ext uri="{FF2B5EF4-FFF2-40B4-BE49-F238E27FC236}">
                    <a16:creationId xmlns:a16="http://schemas.microsoft.com/office/drawing/2014/main" id="{B63A8ED3-D0F1-4575-A95C-E09D14762070}"/>
                  </a:ext>
                </a:extLst>
              </p:cNvPr>
              <p:cNvSpPr/>
              <p:nvPr/>
            </p:nvSpPr>
            <p:spPr>
              <a:xfrm>
                <a:off x="2180900" y="3457475"/>
                <a:ext cx="592950" cy="264725"/>
              </a:xfrm>
              <a:custGeom>
                <a:avLst/>
                <a:gdLst/>
                <a:ahLst/>
                <a:cxnLst/>
                <a:rect l="l" t="t" r="r" b="b"/>
                <a:pathLst>
                  <a:path w="23718" h="10589" extrusionOk="0">
                    <a:moveTo>
                      <a:pt x="9999" y="0"/>
                    </a:moveTo>
                    <a:cubicBezTo>
                      <a:pt x="9268" y="0"/>
                      <a:pt x="8537" y="24"/>
                      <a:pt x="7806" y="47"/>
                    </a:cubicBezTo>
                    <a:lnTo>
                      <a:pt x="7039" y="114"/>
                    </a:lnTo>
                    <a:cubicBezTo>
                      <a:pt x="6772" y="114"/>
                      <a:pt x="6505" y="148"/>
                      <a:pt x="6271" y="181"/>
                    </a:cubicBezTo>
                    <a:lnTo>
                      <a:pt x="4704" y="348"/>
                    </a:lnTo>
                    <a:cubicBezTo>
                      <a:pt x="4470" y="381"/>
                      <a:pt x="4203" y="414"/>
                      <a:pt x="3936" y="448"/>
                    </a:cubicBezTo>
                    <a:cubicBezTo>
                      <a:pt x="3703" y="481"/>
                      <a:pt x="3436" y="514"/>
                      <a:pt x="3169" y="548"/>
                    </a:cubicBezTo>
                    <a:cubicBezTo>
                      <a:pt x="2669" y="648"/>
                      <a:pt x="2169" y="781"/>
                      <a:pt x="1702" y="1048"/>
                    </a:cubicBezTo>
                    <a:cubicBezTo>
                      <a:pt x="1268" y="1315"/>
                      <a:pt x="834" y="1649"/>
                      <a:pt x="567" y="2082"/>
                    </a:cubicBezTo>
                    <a:cubicBezTo>
                      <a:pt x="434" y="2316"/>
                      <a:pt x="334" y="2583"/>
                      <a:pt x="301" y="2849"/>
                    </a:cubicBezTo>
                    <a:cubicBezTo>
                      <a:pt x="301" y="3108"/>
                      <a:pt x="332" y="3367"/>
                      <a:pt x="425" y="3596"/>
                    </a:cubicBezTo>
                    <a:lnTo>
                      <a:pt x="425" y="3596"/>
                    </a:lnTo>
                    <a:cubicBezTo>
                      <a:pt x="262" y="3826"/>
                      <a:pt x="133" y="4089"/>
                      <a:pt x="67" y="4384"/>
                    </a:cubicBezTo>
                    <a:cubicBezTo>
                      <a:pt x="0" y="4651"/>
                      <a:pt x="67" y="4984"/>
                      <a:pt x="200" y="5251"/>
                    </a:cubicBezTo>
                    <a:cubicBezTo>
                      <a:pt x="334" y="5485"/>
                      <a:pt x="567" y="5718"/>
                      <a:pt x="768" y="5885"/>
                    </a:cubicBezTo>
                    <a:cubicBezTo>
                      <a:pt x="901" y="5985"/>
                      <a:pt x="1034" y="6085"/>
                      <a:pt x="1134" y="6152"/>
                    </a:cubicBezTo>
                    <a:cubicBezTo>
                      <a:pt x="1168" y="6152"/>
                      <a:pt x="1201" y="6185"/>
                      <a:pt x="1235" y="6185"/>
                    </a:cubicBezTo>
                    <a:lnTo>
                      <a:pt x="1301" y="6219"/>
                    </a:lnTo>
                    <a:cubicBezTo>
                      <a:pt x="1301" y="6219"/>
                      <a:pt x="1301" y="6285"/>
                      <a:pt x="1301" y="6319"/>
                    </a:cubicBezTo>
                    <a:lnTo>
                      <a:pt x="1301" y="6419"/>
                    </a:lnTo>
                    <a:lnTo>
                      <a:pt x="1335" y="6852"/>
                    </a:lnTo>
                    <a:lnTo>
                      <a:pt x="1368" y="7052"/>
                    </a:lnTo>
                    <a:cubicBezTo>
                      <a:pt x="1368" y="7086"/>
                      <a:pt x="1368" y="7119"/>
                      <a:pt x="1368" y="7153"/>
                    </a:cubicBezTo>
                    <a:cubicBezTo>
                      <a:pt x="1368" y="7186"/>
                      <a:pt x="1401" y="7253"/>
                      <a:pt x="1401" y="7286"/>
                    </a:cubicBezTo>
                    <a:cubicBezTo>
                      <a:pt x="1535" y="7553"/>
                      <a:pt x="1802" y="7786"/>
                      <a:pt x="2035" y="7920"/>
                    </a:cubicBezTo>
                    <a:cubicBezTo>
                      <a:pt x="2302" y="8053"/>
                      <a:pt x="2602" y="8120"/>
                      <a:pt x="2869" y="8187"/>
                    </a:cubicBezTo>
                    <a:cubicBezTo>
                      <a:pt x="3169" y="8253"/>
                      <a:pt x="3469" y="8320"/>
                      <a:pt x="3736" y="8320"/>
                    </a:cubicBezTo>
                    <a:cubicBezTo>
                      <a:pt x="5533" y="8424"/>
                      <a:pt x="7330" y="8508"/>
                      <a:pt x="9128" y="8508"/>
                    </a:cubicBezTo>
                    <a:cubicBezTo>
                      <a:pt x="9632" y="8508"/>
                      <a:pt x="10137" y="8501"/>
                      <a:pt x="10641" y="8487"/>
                    </a:cubicBezTo>
                    <a:cubicBezTo>
                      <a:pt x="11775" y="8453"/>
                      <a:pt x="12910" y="8387"/>
                      <a:pt x="14077" y="8287"/>
                    </a:cubicBezTo>
                    <a:cubicBezTo>
                      <a:pt x="15059" y="8200"/>
                      <a:pt x="16041" y="8113"/>
                      <a:pt x="17024" y="8113"/>
                    </a:cubicBezTo>
                    <a:cubicBezTo>
                      <a:pt x="17176" y="8113"/>
                      <a:pt x="17328" y="8115"/>
                      <a:pt x="17479" y="8120"/>
                    </a:cubicBezTo>
                    <a:cubicBezTo>
                      <a:pt x="18047" y="8153"/>
                      <a:pt x="18614" y="8187"/>
                      <a:pt x="19181" y="8320"/>
                    </a:cubicBezTo>
                    <a:cubicBezTo>
                      <a:pt x="19448" y="8387"/>
                      <a:pt x="19714" y="8453"/>
                      <a:pt x="20015" y="8554"/>
                    </a:cubicBezTo>
                    <a:cubicBezTo>
                      <a:pt x="20281" y="8620"/>
                      <a:pt x="20548" y="8720"/>
                      <a:pt x="20815" y="8820"/>
                    </a:cubicBezTo>
                    <a:cubicBezTo>
                      <a:pt x="21849" y="9254"/>
                      <a:pt x="22850" y="9854"/>
                      <a:pt x="23717" y="10588"/>
                    </a:cubicBezTo>
                    <a:cubicBezTo>
                      <a:pt x="22883" y="9788"/>
                      <a:pt x="21916" y="9187"/>
                      <a:pt x="20849" y="8720"/>
                    </a:cubicBezTo>
                    <a:cubicBezTo>
                      <a:pt x="20582" y="8620"/>
                      <a:pt x="20315" y="8520"/>
                      <a:pt x="20048" y="8420"/>
                    </a:cubicBezTo>
                    <a:cubicBezTo>
                      <a:pt x="19748" y="8353"/>
                      <a:pt x="19481" y="8253"/>
                      <a:pt x="19214" y="8187"/>
                    </a:cubicBezTo>
                    <a:cubicBezTo>
                      <a:pt x="18647" y="8053"/>
                      <a:pt x="18080" y="7986"/>
                      <a:pt x="17479" y="7953"/>
                    </a:cubicBezTo>
                    <a:cubicBezTo>
                      <a:pt x="17224" y="7938"/>
                      <a:pt x="16966" y="7931"/>
                      <a:pt x="16708" y="7931"/>
                    </a:cubicBezTo>
                    <a:cubicBezTo>
                      <a:pt x="15821" y="7931"/>
                      <a:pt x="14922" y="8009"/>
                      <a:pt x="14044" y="8087"/>
                    </a:cubicBezTo>
                    <a:cubicBezTo>
                      <a:pt x="12910" y="8187"/>
                      <a:pt x="11775" y="8220"/>
                      <a:pt x="10608" y="8253"/>
                    </a:cubicBezTo>
                    <a:cubicBezTo>
                      <a:pt x="10041" y="8270"/>
                      <a:pt x="9474" y="8278"/>
                      <a:pt x="8902" y="8278"/>
                    </a:cubicBezTo>
                    <a:cubicBezTo>
                      <a:pt x="8331" y="8278"/>
                      <a:pt x="7756" y="8270"/>
                      <a:pt x="7172" y="8253"/>
                    </a:cubicBezTo>
                    <a:cubicBezTo>
                      <a:pt x="6605" y="8253"/>
                      <a:pt x="6038" y="8253"/>
                      <a:pt x="5471" y="8220"/>
                    </a:cubicBezTo>
                    <a:cubicBezTo>
                      <a:pt x="4904" y="8187"/>
                      <a:pt x="4337" y="8187"/>
                      <a:pt x="3770" y="8153"/>
                    </a:cubicBezTo>
                    <a:cubicBezTo>
                      <a:pt x="3469" y="8120"/>
                      <a:pt x="3203" y="8087"/>
                      <a:pt x="2936" y="8020"/>
                    </a:cubicBezTo>
                    <a:cubicBezTo>
                      <a:pt x="2636" y="7953"/>
                      <a:pt x="2369" y="7886"/>
                      <a:pt x="2135" y="7753"/>
                    </a:cubicBezTo>
                    <a:cubicBezTo>
                      <a:pt x="1868" y="7620"/>
                      <a:pt x="1668" y="7453"/>
                      <a:pt x="1535" y="7219"/>
                    </a:cubicBezTo>
                    <a:cubicBezTo>
                      <a:pt x="1535" y="7186"/>
                      <a:pt x="1535" y="7186"/>
                      <a:pt x="1535" y="7119"/>
                    </a:cubicBezTo>
                    <a:cubicBezTo>
                      <a:pt x="1501" y="7119"/>
                      <a:pt x="1501" y="7052"/>
                      <a:pt x="1501" y="7019"/>
                    </a:cubicBezTo>
                    <a:lnTo>
                      <a:pt x="1501" y="6819"/>
                    </a:lnTo>
                    <a:lnTo>
                      <a:pt x="1468" y="6385"/>
                    </a:lnTo>
                    <a:lnTo>
                      <a:pt x="1468" y="6285"/>
                    </a:lnTo>
                    <a:cubicBezTo>
                      <a:pt x="1468" y="6252"/>
                      <a:pt x="1468" y="6219"/>
                      <a:pt x="1435" y="6152"/>
                    </a:cubicBezTo>
                    <a:cubicBezTo>
                      <a:pt x="1435" y="6118"/>
                      <a:pt x="1401" y="6118"/>
                      <a:pt x="1401" y="6118"/>
                    </a:cubicBezTo>
                    <a:lnTo>
                      <a:pt x="1368" y="6085"/>
                    </a:lnTo>
                    <a:lnTo>
                      <a:pt x="1301" y="6052"/>
                    </a:lnTo>
                    <a:cubicBezTo>
                      <a:pt x="1268" y="6052"/>
                      <a:pt x="1268" y="6018"/>
                      <a:pt x="1235" y="6018"/>
                    </a:cubicBezTo>
                    <a:cubicBezTo>
                      <a:pt x="1101" y="5952"/>
                      <a:pt x="1001" y="5852"/>
                      <a:pt x="868" y="5785"/>
                    </a:cubicBezTo>
                    <a:cubicBezTo>
                      <a:pt x="667" y="5618"/>
                      <a:pt x="467" y="5418"/>
                      <a:pt x="334" y="5151"/>
                    </a:cubicBezTo>
                    <a:cubicBezTo>
                      <a:pt x="200" y="4918"/>
                      <a:pt x="134" y="4651"/>
                      <a:pt x="167" y="4384"/>
                    </a:cubicBezTo>
                    <a:cubicBezTo>
                      <a:pt x="234" y="4117"/>
                      <a:pt x="367" y="3850"/>
                      <a:pt x="501" y="3617"/>
                    </a:cubicBezTo>
                    <a:lnTo>
                      <a:pt x="534" y="3583"/>
                    </a:lnTo>
                    <a:cubicBezTo>
                      <a:pt x="434" y="3316"/>
                      <a:pt x="401" y="3083"/>
                      <a:pt x="401" y="2816"/>
                    </a:cubicBezTo>
                    <a:cubicBezTo>
                      <a:pt x="401" y="2583"/>
                      <a:pt x="501" y="2316"/>
                      <a:pt x="634" y="2116"/>
                    </a:cubicBezTo>
                    <a:cubicBezTo>
                      <a:pt x="901" y="1682"/>
                      <a:pt x="1301" y="1348"/>
                      <a:pt x="1735" y="1082"/>
                    </a:cubicBezTo>
                    <a:cubicBezTo>
                      <a:pt x="2169" y="815"/>
                      <a:pt x="2669" y="681"/>
                      <a:pt x="3203" y="581"/>
                    </a:cubicBezTo>
                    <a:cubicBezTo>
                      <a:pt x="3436" y="548"/>
                      <a:pt x="3703" y="514"/>
                      <a:pt x="3970" y="481"/>
                    </a:cubicBezTo>
                    <a:cubicBezTo>
                      <a:pt x="4203" y="448"/>
                      <a:pt x="4470" y="414"/>
                      <a:pt x="4737" y="414"/>
                    </a:cubicBezTo>
                    <a:lnTo>
                      <a:pt x="6271" y="281"/>
                    </a:lnTo>
                    <a:cubicBezTo>
                      <a:pt x="6538" y="248"/>
                      <a:pt x="6772" y="214"/>
                      <a:pt x="7039" y="214"/>
                    </a:cubicBezTo>
                    <a:lnTo>
                      <a:pt x="7806" y="181"/>
                    </a:lnTo>
                    <a:cubicBezTo>
                      <a:pt x="8323" y="164"/>
                      <a:pt x="8840" y="156"/>
                      <a:pt x="9357" y="156"/>
                    </a:cubicBezTo>
                    <a:cubicBezTo>
                      <a:pt x="9874" y="156"/>
                      <a:pt x="10391" y="164"/>
                      <a:pt x="10908" y="181"/>
                    </a:cubicBezTo>
                    <a:cubicBezTo>
                      <a:pt x="12976" y="214"/>
                      <a:pt x="15044" y="281"/>
                      <a:pt x="17079" y="615"/>
                    </a:cubicBezTo>
                    <a:cubicBezTo>
                      <a:pt x="18113" y="781"/>
                      <a:pt x="19114" y="1048"/>
                      <a:pt x="20081" y="1415"/>
                    </a:cubicBezTo>
                    <a:cubicBezTo>
                      <a:pt x="20548" y="1582"/>
                      <a:pt x="21015" y="1815"/>
                      <a:pt x="21482" y="2016"/>
                    </a:cubicBezTo>
                    <a:cubicBezTo>
                      <a:pt x="21949" y="2249"/>
                      <a:pt x="22416" y="2449"/>
                      <a:pt x="22883" y="2716"/>
                    </a:cubicBezTo>
                    <a:cubicBezTo>
                      <a:pt x="22450" y="2449"/>
                      <a:pt x="21983" y="2216"/>
                      <a:pt x="21516" y="1982"/>
                    </a:cubicBezTo>
                    <a:cubicBezTo>
                      <a:pt x="21049" y="1782"/>
                      <a:pt x="20582" y="1515"/>
                      <a:pt x="20115" y="1315"/>
                    </a:cubicBezTo>
                    <a:cubicBezTo>
                      <a:pt x="19147" y="948"/>
                      <a:pt x="18147" y="681"/>
                      <a:pt x="17113" y="481"/>
                    </a:cubicBezTo>
                    <a:cubicBezTo>
                      <a:pt x="16078" y="314"/>
                      <a:pt x="15044" y="181"/>
                      <a:pt x="14010" y="114"/>
                    </a:cubicBezTo>
                    <a:cubicBezTo>
                      <a:pt x="12976" y="47"/>
                      <a:pt x="11942" y="14"/>
                      <a:pt x="10908" y="14"/>
                    </a:cubicBezTo>
                    <a:cubicBezTo>
                      <a:pt x="10605" y="4"/>
                      <a:pt x="10302" y="0"/>
                      <a:pt x="999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721;p41">
                <a:extLst>
                  <a:ext uri="{FF2B5EF4-FFF2-40B4-BE49-F238E27FC236}">
                    <a16:creationId xmlns:a16="http://schemas.microsoft.com/office/drawing/2014/main" id="{3CC8A2CA-6224-4FCE-BB78-ED854327E0B3}"/>
                  </a:ext>
                </a:extLst>
              </p:cNvPr>
              <p:cNvSpPr/>
              <p:nvPr/>
            </p:nvSpPr>
            <p:spPr>
              <a:xfrm>
                <a:off x="2191725" y="3508675"/>
                <a:ext cx="11262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4505" h="1602" extrusionOk="0">
                    <a:moveTo>
                      <a:pt x="3270" y="1"/>
                    </a:moveTo>
                    <a:cubicBezTo>
                      <a:pt x="2836" y="1"/>
                      <a:pt x="2436" y="68"/>
                      <a:pt x="2036" y="168"/>
                    </a:cubicBezTo>
                    <a:cubicBezTo>
                      <a:pt x="1836" y="234"/>
                      <a:pt x="1635" y="301"/>
                      <a:pt x="1435" y="401"/>
                    </a:cubicBezTo>
                    <a:cubicBezTo>
                      <a:pt x="1335" y="435"/>
                      <a:pt x="1235" y="501"/>
                      <a:pt x="1168" y="535"/>
                    </a:cubicBezTo>
                    <a:lnTo>
                      <a:pt x="1002" y="635"/>
                    </a:lnTo>
                    <a:lnTo>
                      <a:pt x="902" y="701"/>
                    </a:lnTo>
                    <a:cubicBezTo>
                      <a:pt x="535" y="935"/>
                      <a:pt x="234" y="1268"/>
                      <a:pt x="1" y="1602"/>
                    </a:cubicBezTo>
                    <a:cubicBezTo>
                      <a:pt x="301" y="1302"/>
                      <a:pt x="601" y="1035"/>
                      <a:pt x="968" y="868"/>
                    </a:cubicBezTo>
                    <a:cubicBezTo>
                      <a:pt x="1335" y="668"/>
                      <a:pt x="1702" y="501"/>
                      <a:pt x="2069" y="401"/>
                    </a:cubicBezTo>
                    <a:cubicBezTo>
                      <a:pt x="2469" y="268"/>
                      <a:pt x="2870" y="201"/>
                      <a:pt x="3270" y="168"/>
                    </a:cubicBezTo>
                    <a:cubicBezTo>
                      <a:pt x="3470" y="151"/>
                      <a:pt x="3670" y="143"/>
                      <a:pt x="3875" y="143"/>
                    </a:cubicBezTo>
                    <a:cubicBezTo>
                      <a:pt x="4079" y="143"/>
                      <a:pt x="4287" y="151"/>
                      <a:pt x="4504" y="168"/>
                    </a:cubicBezTo>
                    <a:cubicBezTo>
                      <a:pt x="4104" y="68"/>
                      <a:pt x="3670" y="1"/>
                      <a:pt x="32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722;p41">
                <a:extLst>
                  <a:ext uri="{FF2B5EF4-FFF2-40B4-BE49-F238E27FC236}">
                    <a16:creationId xmlns:a16="http://schemas.microsoft.com/office/drawing/2014/main" id="{AA2DD5B1-E264-4025-8313-25B65D241D22}"/>
                  </a:ext>
                </a:extLst>
              </p:cNvPr>
              <p:cNvSpPr/>
              <p:nvPr/>
            </p:nvSpPr>
            <p:spPr>
              <a:xfrm>
                <a:off x="2215075" y="3584450"/>
                <a:ext cx="97600" cy="27675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107" extrusionOk="0">
                    <a:moveTo>
                      <a:pt x="2431" y="0"/>
                    </a:moveTo>
                    <a:cubicBezTo>
                      <a:pt x="2226" y="0"/>
                      <a:pt x="2014" y="19"/>
                      <a:pt x="1802" y="39"/>
                    </a:cubicBezTo>
                    <a:cubicBezTo>
                      <a:pt x="1469" y="105"/>
                      <a:pt x="1102" y="239"/>
                      <a:pt x="802" y="406"/>
                    </a:cubicBezTo>
                    <a:cubicBezTo>
                      <a:pt x="501" y="606"/>
                      <a:pt x="201" y="806"/>
                      <a:pt x="1" y="1106"/>
                    </a:cubicBezTo>
                    <a:cubicBezTo>
                      <a:pt x="268" y="873"/>
                      <a:pt x="568" y="706"/>
                      <a:pt x="902" y="572"/>
                    </a:cubicBezTo>
                    <a:cubicBezTo>
                      <a:pt x="1202" y="439"/>
                      <a:pt x="1535" y="306"/>
                      <a:pt x="1869" y="272"/>
                    </a:cubicBezTo>
                    <a:cubicBezTo>
                      <a:pt x="1936" y="239"/>
                      <a:pt x="2036" y="239"/>
                      <a:pt x="2102" y="206"/>
                    </a:cubicBezTo>
                    <a:lnTo>
                      <a:pt x="2369" y="206"/>
                    </a:lnTo>
                    <a:lnTo>
                      <a:pt x="2603" y="172"/>
                    </a:lnTo>
                    <a:lnTo>
                      <a:pt x="2870" y="172"/>
                    </a:lnTo>
                    <a:cubicBezTo>
                      <a:pt x="3036" y="172"/>
                      <a:pt x="3203" y="206"/>
                      <a:pt x="3370" y="239"/>
                    </a:cubicBezTo>
                    <a:cubicBezTo>
                      <a:pt x="3570" y="239"/>
                      <a:pt x="3737" y="272"/>
                      <a:pt x="3904" y="306"/>
                    </a:cubicBezTo>
                    <a:cubicBezTo>
                      <a:pt x="3737" y="239"/>
                      <a:pt x="3570" y="172"/>
                      <a:pt x="3403" y="139"/>
                    </a:cubicBezTo>
                    <a:cubicBezTo>
                      <a:pt x="3237" y="105"/>
                      <a:pt x="3070" y="39"/>
                      <a:pt x="2870" y="39"/>
                    </a:cubicBezTo>
                    <a:cubicBezTo>
                      <a:pt x="2729" y="11"/>
                      <a:pt x="2582" y="0"/>
                      <a:pt x="24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723;p41">
                <a:extLst>
                  <a:ext uri="{FF2B5EF4-FFF2-40B4-BE49-F238E27FC236}">
                    <a16:creationId xmlns:a16="http://schemas.microsoft.com/office/drawing/2014/main" id="{A9015E47-BED1-441D-8C03-5BC9540163A8}"/>
                  </a:ext>
                </a:extLst>
              </p:cNvPr>
              <p:cNvSpPr/>
              <p:nvPr/>
            </p:nvSpPr>
            <p:spPr>
              <a:xfrm>
                <a:off x="1770600" y="3635250"/>
                <a:ext cx="97600" cy="66925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2677" extrusionOk="0">
                    <a:moveTo>
                      <a:pt x="2760" y="1"/>
                    </a:moveTo>
                    <a:cubicBezTo>
                      <a:pt x="2694" y="1"/>
                      <a:pt x="2630" y="3"/>
                      <a:pt x="2569" y="8"/>
                    </a:cubicBezTo>
                    <a:cubicBezTo>
                      <a:pt x="1702" y="42"/>
                      <a:pt x="835" y="142"/>
                      <a:pt x="1" y="142"/>
                    </a:cubicBezTo>
                    <a:cubicBezTo>
                      <a:pt x="301" y="976"/>
                      <a:pt x="634" y="1809"/>
                      <a:pt x="1035" y="2677"/>
                    </a:cubicBezTo>
                    <a:cubicBezTo>
                      <a:pt x="1268" y="2610"/>
                      <a:pt x="1535" y="2543"/>
                      <a:pt x="1769" y="2477"/>
                    </a:cubicBezTo>
                    <a:cubicBezTo>
                      <a:pt x="2402" y="2243"/>
                      <a:pt x="3036" y="1910"/>
                      <a:pt x="3503" y="1376"/>
                    </a:cubicBezTo>
                    <a:cubicBezTo>
                      <a:pt x="3703" y="1142"/>
                      <a:pt x="3903" y="775"/>
                      <a:pt x="3770" y="475"/>
                    </a:cubicBezTo>
                    <a:cubicBezTo>
                      <a:pt x="3627" y="102"/>
                      <a:pt x="3163" y="1"/>
                      <a:pt x="27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724;p41">
                <a:extLst>
                  <a:ext uri="{FF2B5EF4-FFF2-40B4-BE49-F238E27FC236}">
                    <a16:creationId xmlns:a16="http://schemas.microsoft.com/office/drawing/2014/main" id="{C4037321-7012-4396-8E79-8D05E5D905D3}"/>
                  </a:ext>
                </a:extLst>
              </p:cNvPr>
              <p:cNvSpPr/>
              <p:nvPr/>
            </p:nvSpPr>
            <p:spPr>
              <a:xfrm>
                <a:off x="2024125" y="4065125"/>
                <a:ext cx="162325" cy="121575"/>
              </a:xfrm>
              <a:custGeom>
                <a:avLst/>
                <a:gdLst/>
                <a:ahLst/>
                <a:cxnLst/>
                <a:rect l="l" t="t" r="r" b="b"/>
                <a:pathLst>
                  <a:path w="6493" h="4863" extrusionOk="0">
                    <a:moveTo>
                      <a:pt x="5721" y="0"/>
                    </a:moveTo>
                    <a:cubicBezTo>
                      <a:pt x="5590" y="0"/>
                      <a:pt x="5448" y="21"/>
                      <a:pt x="5304" y="59"/>
                    </a:cubicBezTo>
                    <a:cubicBezTo>
                      <a:pt x="4603" y="259"/>
                      <a:pt x="3970" y="626"/>
                      <a:pt x="3369" y="993"/>
                    </a:cubicBezTo>
                    <a:cubicBezTo>
                      <a:pt x="2335" y="1560"/>
                      <a:pt x="1168" y="1994"/>
                      <a:pt x="0" y="2194"/>
                    </a:cubicBezTo>
                    <a:cubicBezTo>
                      <a:pt x="334" y="3061"/>
                      <a:pt x="734" y="3962"/>
                      <a:pt x="1234" y="4862"/>
                    </a:cubicBezTo>
                    <a:cubicBezTo>
                      <a:pt x="2369" y="4362"/>
                      <a:pt x="3503" y="3728"/>
                      <a:pt x="4537" y="3028"/>
                    </a:cubicBezTo>
                    <a:cubicBezTo>
                      <a:pt x="5337" y="2494"/>
                      <a:pt x="6071" y="1827"/>
                      <a:pt x="6338" y="859"/>
                    </a:cubicBezTo>
                    <a:cubicBezTo>
                      <a:pt x="6493" y="240"/>
                      <a:pt x="6169" y="0"/>
                      <a:pt x="57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725;p41">
                <a:extLst>
                  <a:ext uri="{FF2B5EF4-FFF2-40B4-BE49-F238E27FC236}">
                    <a16:creationId xmlns:a16="http://schemas.microsoft.com/office/drawing/2014/main" id="{B48E3CD6-54DB-4098-BEF0-A6A4A4E4198B}"/>
                  </a:ext>
                </a:extLst>
              </p:cNvPr>
              <p:cNvSpPr/>
              <p:nvPr/>
            </p:nvSpPr>
            <p:spPr>
              <a:xfrm>
                <a:off x="2077500" y="4193075"/>
                <a:ext cx="106750" cy="86175"/>
              </a:xfrm>
              <a:custGeom>
                <a:avLst/>
                <a:gdLst/>
                <a:ahLst/>
                <a:cxnLst/>
                <a:rect l="l" t="t" r="r" b="b"/>
                <a:pathLst>
                  <a:path w="4270" h="3447" extrusionOk="0">
                    <a:moveTo>
                      <a:pt x="3425" y="0"/>
                    </a:moveTo>
                    <a:cubicBezTo>
                      <a:pt x="3361" y="0"/>
                      <a:pt x="3298" y="4"/>
                      <a:pt x="3236" y="11"/>
                    </a:cubicBezTo>
                    <a:cubicBezTo>
                      <a:pt x="2202" y="78"/>
                      <a:pt x="1301" y="712"/>
                      <a:pt x="367" y="1145"/>
                    </a:cubicBezTo>
                    <a:cubicBezTo>
                      <a:pt x="234" y="1179"/>
                      <a:pt x="100" y="1212"/>
                      <a:pt x="0" y="1279"/>
                    </a:cubicBezTo>
                    <a:cubicBezTo>
                      <a:pt x="467" y="2046"/>
                      <a:pt x="967" y="2746"/>
                      <a:pt x="1434" y="3447"/>
                    </a:cubicBezTo>
                    <a:cubicBezTo>
                      <a:pt x="2368" y="2846"/>
                      <a:pt x="3202" y="2179"/>
                      <a:pt x="3836" y="1279"/>
                    </a:cubicBezTo>
                    <a:cubicBezTo>
                      <a:pt x="4070" y="978"/>
                      <a:pt x="4270" y="545"/>
                      <a:pt x="4036" y="245"/>
                    </a:cubicBezTo>
                    <a:cubicBezTo>
                      <a:pt x="3904" y="59"/>
                      <a:pt x="3667" y="0"/>
                      <a:pt x="34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726;p41">
                <a:extLst>
                  <a:ext uri="{FF2B5EF4-FFF2-40B4-BE49-F238E27FC236}">
                    <a16:creationId xmlns:a16="http://schemas.microsoft.com/office/drawing/2014/main" id="{8B09A0E6-EDD8-4663-97F8-F830D7518321}"/>
                  </a:ext>
                </a:extLst>
              </p:cNvPr>
              <p:cNvSpPr/>
              <p:nvPr/>
            </p:nvSpPr>
            <p:spPr>
              <a:xfrm>
                <a:off x="2172550" y="4241700"/>
                <a:ext cx="165150" cy="184325"/>
              </a:xfrm>
              <a:custGeom>
                <a:avLst/>
                <a:gdLst/>
                <a:ahLst/>
                <a:cxnLst/>
                <a:rect l="l" t="t" r="r" b="b"/>
                <a:pathLst>
                  <a:path w="6606" h="7373" extrusionOk="0">
                    <a:moveTo>
                      <a:pt x="5371" y="1"/>
                    </a:moveTo>
                    <a:cubicBezTo>
                      <a:pt x="4437" y="34"/>
                      <a:pt x="3637" y="635"/>
                      <a:pt x="2970" y="1302"/>
                    </a:cubicBezTo>
                    <a:cubicBezTo>
                      <a:pt x="1969" y="2269"/>
                      <a:pt x="1102" y="3370"/>
                      <a:pt x="101" y="4304"/>
                    </a:cubicBezTo>
                    <a:cubicBezTo>
                      <a:pt x="67" y="4337"/>
                      <a:pt x="34" y="4371"/>
                      <a:pt x="1" y="4371"/>
                    </a:cubicBezTo>
                    <a:cubicBezTo>
                      <a:pt x="1102" y="5538"/>
                      <a:pt x="2202" y="6539"/>
                      <a:pt x="3303" y="7373"/>
                    </a:cubicBezTo>
                    <a:cubicBezTo>
                      <a:pt x="3603" y="7073"/>
                      <a:pt x="3904" y="6706"/>
                      <a:pt x="4170" y="6372"/>
                    </a:cubicBezTo>
                    <a:cubicBezTo>
                      <a:pt x="4838" y="5572"/>
                      <a:pt x="5405" y="4671"/>
                      <a:pt x="5805" y="3704"/>
                    </a:cubicBezTo>
                    <a:cubicBezTo>
                      <a:pt x="6172" y="2836"/>
                      <a:pt x="6605" y="1635"/>
                      <a:pt x="6372" y="701"/>
                    </a:cubicBezTo>
                    <a:cubicBezTo>
                      <a:pt x="6272" y="201"/>
                      <a:pt x="5838" y="1"/>
                      <a:pt x="53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727;p41">
                <a:extLst>
                  <a:ext uri="{FF2B5EF4-FFF2-40B4-BE49-F238E27FC236}">
                    <a16:creationId xmlns:a16="http://schemas.microsoft.com/office/drawing/2014/main" id="{DE89EE2A-1C3E-4970-82A3-5B86EBEFEE1F}"/>
                  </a:ext>
                </a:extLst>
              </p:cNvPr>
              <p:cNvSpPr/>
              <p:nvPr/>
            </p:nvSpPr>
            <p:spPr>
              <a:xfrm>
                <a:off x="1830650" y="3708375"/>
                <a:ext cx="140125" cy="115550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4622" extrusionOk="0">
                    <a:moveTo>
                      <a:pt x="4442" y="1"/>
                    </a:moveTo>
                    <a:cubicBezTo>
                      <a:pt x="4252" y="1"/>
                      <a:pt x="4067" y="110"/>
                      <a:pt x="3903" y="219"/>
                    </a:cubicBezTo>
                    <a:cubicBezTo>
                      <a:pt x="2636" y="1019"/>
                      <a:pt x="1435" y="1853"/>
                      <a:pt x="67" y="2420"/>
                    </a:cubicBezTo>
                    <a:lnTo>
                      <a:pt x="0" y="2454"/>
                    </a:lnTo>
                    <a:cubicBezTo>
                      <a:pt x="434" y="3188"/>
                      <a:pt x="868" y="3921"/>
                      <a:pt x="1368" y="4622"/>
                    </a:cubicBezTo>
                    <a:cubicBezTo>
                      <a:pt x="1435" y="4589"/>
                      <a:pt x="1501" y="4589"/>
                      <a:pt x="1535" y="4555"/>
                    </a:cubicBezTo>
                    <a:cubicBezTo>
                      <a:pt x="2602" y="3921"/>
                      <a:pt x="3503" y="3054"/>
                      <a:pt x="4270" y="2087"/>
                    </a:cubicBezTo>
                    <a:cubicBezTo>
                      <a:pt x="4570" y="1653"/>
                      <a:pt x="5604" y="285"/>
                      <a:pt x="4570" y="19"/>
                    </a:cubicBezTo>
                    <a:cubicBezTo>
                      <a:pt x="4527" y="6"/>
                      <a:pt x="4485" y="1"/>
                      <a:pt x="444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728;p41">
                <a:extLst>
                  <a:ext uri="{FF2B5EF4-FFF2-40B4-BE49-F238E27FC236}">
                    <a16:creationId xmlns:a16="http://schemas.microsoft.com/office/drawing/2014/main" id="{27C6FCD1-4493-44A3-A6AF-1C9B6DB72225}"/>
                  </a:ext>
                </a:extLst>
              </p:cNvPr>
              <p:cNvSpPr/>
              <p:nvPr/>
            </p:nvSpPr>
            <p:spPr>
              <a:xfrm>
                <a:off x="2342675" y="4370650"/>
                <a:ext cx="147625" cy="160450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6418" extrusionOk="0">
                    <a:moveTo>
                      <a:pt x="4238" y="1"/>
                    </a:moveTo>
                    <a:cubicBezTo>
                      <a:pt x="3776" y="1"/>
                      <a:pt x="3290" y="215"/>
                      <a:pt x="2936" y="547"/>
                    </a:cubicBezTo>
                    <a:cubicBezTo>
                      <a:pt x="2436" y="1014"/>
                      <a:pt x="2135" y="1681"/>
                      <a:pt x="1769" y="2282"/>
                    </a:cubicBezTo>
                    <a:cubicBezTo>
                      <a:pt x="1268" y="3115"/>
                      <a:pt x="634" y="3783"/>
                      <a:pt x="1" y="4483"/>
                    </a:cubicBezTo>
                    <a:cubicBezTo>
                      <a:pt x="1902" y="5450"/>
                      <a:pt x="3737" y="6051"/>
                      <a:pt x="5438" y="6418"/>
                    </a:cubicBezTo>
                    <a:cubicBezTo>
                      <a:pt x="5471" y="6284"/>
                      <a:pt x="5505" y="6151"/>
                      <a:pt x="5538" y="6018"/>
                    </a:cubicBezTo>
                    <a:cubicBezTo>
                      <a:pt x="5838" y="4650"/>
                      <a:pt x="5905" y="3216"/>
                      <a:pt x="5705" y="1815"/>
                    </a:cubicBezTo>
                    <a:cubicBezTo>
                      <a:pt x="5638" y="1214"/>
                      <a:pt x="5438" y="514"/>
                      <a:pt x="4904" y="180"/>
                    </a:cubicBezTo>
                    <a:cubicBezTo>
                      <a:pt x="4702" y="56"/>
                      <a:pt x="4473" y="1"/>
                      <a:pt x="42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729;p41">
                <a:extLst>
                  <a:ext uri="{FF2B5EF4-FFF2-40B4-BE49-F238E27FC236}">
                    <a16:creationId xmlns:a16="http://schemas.microsoft.com/office/drawing/2014/main" id="{A4CA41C6-A9C5-43BB-BF42-CADB30E95B1E}"/>
                  </a:ext>
                </a:extLst>
              </p:cNvPr>
              <p:cNvSpPr/>
              <p:nvPr/>
            </p:nvSpPr>
            <p:spPr>
              <a:xfrm>
                <a:off x="2603700" y="4324900"/>
                <a:ext cx="105100" cy="2195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8782" extrusionOk="0">
                    <a:moveTo>
                      <a:pt x="1422" y="0"/>
                    </a:moveTo>
                    <a:cubicBezTo>
                      <a:pt x="1172" y="0"/>
                      <a:pt x="930" y="74"/>
                      <a:pt x="734" y="242"/>
                    </a:cubicBezTo>
                    <a:cubicBezTo>
                      <a:pt x="301" y="609"/>
                      <a:pt x="267" y="1276"/>
                      <a:pt x="301" y="1877"/>
                    </a:cubicBezTo>
                    <a:cubicBezTo>
                      <a:pt x="401" y="3278"/>
                      <a:pt x="501" y="4712"/>
                      <a:pt x="467" y="6113"/>
                    </a:cubicBezTo>
                    <a:cubicBezTo>
                      <a:pt x="401" y="7047"/>
                      <a:pt x="267" y="7914"/>
                      <a:pt x="0" y="8782"/>
                    </a:cubicBezTo>
                    <a:lnTo>
                      <a:pt x="100" y="8782"/>
                    </a:lnTo>
                    <a:cubicBezTo>
                      <a:pt x="1301" y="8782"/>
                      <a:pt x="2736" y="8615"/>
                      <a:pt x="4137" y="8381"/>
                    </a:cubicBezTo>
                    <a:cubicBezTo>
                      <a:pt x="4203" y="6213"/>
                      <a:pt x="3903" y="4045"/>
                      <a:pt x="3269" y="1943"/>
                    </a:cubicBezTo>
                    <a:cubicBezTo>
                      <a:pt x="3069" y="1376"/>
                      <a:pt x="2836" y="776"/>
                      <a:pt x="2402" y="376"/>
                    </a:cubicBezTo>
                    <a:cubicBezTo>
                      <a:pt x="2131" y="143"/>
                      <a:pt x="1769" y="0"/>
                      <a:pt x="14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730;p41">
                <a:extLst>
                  <a:ext uri="{FF2B5EF4-FFF2-40B4-BE49-F238E27FC236}">
                    <a16:creationId xmlns:a16="http://schemas.microsoft.com/office/drawing/2014/main" id="{B60BCB98-41DC-4FF8-8909-76847E51464F}"/>
                  </a:ext>
                </a:extLst>
              </p:cNvPr>
              <p:cNvSpPr/>
              <p:nvPr/>
            </p:nvSpPr>
            <p:spPr>
              <a:xfrm>
                <a:off x="2439425" y="3459475"/>
                <a:ext cx="85075" cy="10925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4370" extrusionOk="0">
                    <a:moveTo>
                      <a:pt x="0" y="1"/>
                    </a:moveTo>
                    <a:cubicBezTo>
                      <a:pt x="600" y="701"/>
                      <a:pt x="1001" y="1569"/>
                      <a:pt x="1101" y="2469"/>
                    </a:cubicBezTo>
                    <a:cubicBezTo>
                      <a:pt x="1134" y="2903"/>
                      <a:pt x="1134" y="3370"/>
                      <a:pt x="1301" y="3770"/>
                    </a:cubicBezTo>
                    <a:cubicBezTo>
                      <a:pt x="1440" y="4105"/>
                      <a:pt x="1789" y="4369"/>
                      <a:pt x="2134" y="4369"/>
                    </a:cubicBezTo>
                    <a:cubicBezTo>
                      <a:pt x="2202" y="4369"/>
                      <a:pt x="2269" y="4359"/>
                      <a:pt x="2335" y="4337"/>
                    </a:cubicBezTo>
                    <a:cubicBezTo>
                      <a:pt x="2468" y="4271"/>
                      <a:pt x="2602" y="4170"/>
                      <a:pt x="2702" y="4070"/>
                    </a:cubicBezTo>
                    <a:cubicBezTo>
                      <a:pt x="3169" y="3537"/>
                      <a:pt x="3369" y="2803"/>
                      <a:pt x="3402" y="2069"/>
                    </a:cubicBezTo>
                    <a:cubicBezTo>
                      <a:pt x="3402" y="1402"/>
                      <a:pt x="3269" y="735"/>
                      <a:pt x="3102" y="101"/>
                    </a:cubicBezTo>
                    <a:cubicBezTo>
                      <a:pt x="2669" y="68"/>
                      <a:pt x="2235" y="34"/>
                      <a:pt x="1801" y="34"/>
                    </a:cubicBezTo>
                    <a:cubicBezTo>
                      <a:pt x="1201" y="1"/>
                      <a:pt x="600" y="1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731;p41">
                <a:extLst>
                  <a:ext uri="{FF2B5EF4-FFF2-40B4-BE49-F238E27FC236}">
                    <a16:creationId xmlns:a16="http://schemas.microsoft.com/office/drawing/2014/main" id="{A5985206-7921-4CF5-B2BC-00E25D108B71}"/>
                  </a:ext>
                </a:extLst>
              </p:cNvPr>
              <p:cNvSpPr/>
              <p:nvPr/>
            </p:nvSpPr>
            <p:spPr>
              <a:xfrm>
                <a:off x="2591200" y="3553500"/>
                <a:ext cx="97575" cy="117825"/>
              </a:xfrm>
              <a:custGeom>
                <a:avLst/>
                <a:gdLst/>
                <a:ahLst/>
                <a:cxnLst/>
                <a:rect l="l" t="t" r="r" b="b"/>
                <a:pathLst>
                  <a:path w="3903" h="4713" extrusionOk="0">
                    <a:moveTo>
                      <a:pt x="2565" y="1"/>
                    </a:moveTo>
                    <a:cubicBezTo>
                      <a:pt x="2235" y="1"/>
                      <a:pt x="1901" y="143"/>
                      <a:pt x="1668" y="376"/>
                    </a:cubicBezTo>
                    <a:cubicBezTo>
                      <a:pt x="1234" y="843"/>
                      <a:pt x="1067" y="1444"/>
                      <a:pt x="901" y="2044"/>
                    </a:cubicBezTo>
                    <a:cubicBezTo>
                      <a:pt x="667" y="2778"/>
                      <a:pt x="434" y="3512"/>
                      <a:pt x="0" y="4179"/>
                    </a:cubicBezTo>
                    <a:cubicBezTo>
                      <a:pt x="160" y="4174"/>
                      <a:pt x="320" y="4171"/>
                      <a:pt x="480" y="4171"/>
                    </a:cubicBezTo>
                    <a:cubicBezTo>
                      <a:pt x="1353" y="4171"/>
                      <a:pt x="2223" y="4253"/>
                      <a:pt x="3069" y="4479"/>
                    </a:cubicBezTo>
                    <a:cubicBezTo>
                      <a:pt x="3336" y="4546"/>
                      <a:pt x="3569" y="4612"/>
                      <a:pt x="3803" y="4713"/>
                    </a:cubicBezTo>
                    <a:cubicBezTo>
                      <a:pt x="3903" y="4079"/>
                      <a:pt x="3903" y="3445"/>
                      <a:pt x="3869" y="2845"/>
                    </a:cubicBezTo>
                    <a:cubicBezTo>
                      <a:pt x="3836" y="2077"/>
                      <a:pt x="3869" y="776"/>
                      <a:pt x="3236" y="243"/>
                    </a:cubicBezTo>
                    <a:cubicBezTo>
                      <a:pt x="3040" y="75"/>
                      <a:pt x="2803" y="1"/>
                      <a:pt x="256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732;p41">
                <a:extLst>
                  <a:ext uri="{FF2B5EF4-FFF2-40B4-BE49-F238E27FC236}">
                    <a16:creationId xmlns:a16="http://schemas.microsoft.com/office/drawing/2014/main" id="{5AC0BDD9-312E-48E2-B0BE-59ED80E21395}"/>
                  </a:ext>
                </a:extLst>
              </p:cNvPr>
              <p:cNvSpPr/>
              <p:nvPr/>
            </p:nvSpPr>
            <p:spPr>
              <a:xfrm>
                <a:off x="2754650" y="3526200"/>
                <a:ext cx="54225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337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67" y="267"/>
                      <a:pt x="133" y="534"/>
                      <a:pt x="167" y="801"/>
                    </a:cubicBezTo>
                    <a:cubicBezTo>
                      <a:pt x="234" y="1368"/>
                      <a:pt x="200" y="1935"/>
                      <a:pt x="267" y="2502"/>
                    </a:cubicBezTo>
                    <a:cubicBezTo>
                      <a:pt x="300" y="2702"/>
                      <a:pt x="334" y="2936"/>
                      <a:pt x="434" y="3103"/>
                    </a:cubicBezTo>
                    <a:cubicBezTo>
                      <a:pt x="553" y="3252"/>
                      <a:pt x="726" y="3375"/>
                      <a:pt x="905" y="3375"/>
                    </a:cubicBezTo>
                    <a:cubicBezTo>
                      <a:pt x="926" y="3375"/>
                      <a:pt x="946" y="3373"/>
                      <a:pt x="967" y="3369"/>
                    </a:cubicBezTo>
                    <a:cubicBezTo>
                      <a:pt x="1067" y="3369"/>
                      <a:pt x="1168" y="3303"/>
                      <a:pt x="1234" y="3236"/>
                    </a:cubicBezTo>
                    <a:cubicBezTo>
                      <a:pt x="1635" y="2936"/>
                      <a:pt x="1935" y="2469"/>
                      <a:pt x="2068" y="2002"/>
                    </a:cubicBezTo>
                    <a:cubicBezTo>
                      <a:pt x="2102" y="1868"/>
                      <a:pt x="2135" y="1735"/>
                      <a:pt x="2168" y="1568"/>
                    </a:cubicBezTo>
                    <a:cubicBezTo>
                      <a:pt x="1534" y="968"/>
                      <a:pt x="801" y="46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2" name="Google Shape;2733;p41">
              <a:extLst>
                <a:ext uri="{FF2B5EF4-FFF2-40B4-BE49-F238E27FC236}">
                  <a16:creationId xmlns:a16="http://schemas.microsoft.com/office/drawing/2014/main" id="{C7ED1332-0C91-4E29-846F-8A7ABAC69BC3}"/>
                </a:ext>
              </a:extLst>
            </p:cNvPr>
            <p:cNvSpPr/>
            <p:nvPr/>
          </p:nvSpPr>
          <p:spPr>
            <a:xfrm rot="-76923" flipH="1">
              <a:off x="7715843" y="3205752"/>
              <a:ext cx="74282" cy="125503"/>
            </a:xfrm>
            <a:custGeom>
              <a:avLst/>
              <a:gdLst/>
              <a:ahLst/>
              <a:cxnLst/>
              <a:rect l="l" t="t" r="r" b="b"/>
              <a:pathLst>
                <a:path w="2770" h="4571" extrusionOk="0">
                  <a:moveTo>
                    <a:pt x="1" y="1"/>
                  </a:moveTo>
                  <a:lnTo>
                    <a:pt x="167" y="501"/>
                  </a:lnTo>
                  <a:cubicBezTo>
                    <a:pt x="170" y="511"/>
                    <a:pt x="173" y="521"/>
                    <a:pt x="176" y="530"/>
                  </a:cubicBezTo>
                  <a:lnTo>
                    <a:pt x="176" y="530"/>
                  </a:lnTo>
                  <a:lnTo>
                    <a:pt x="167" y="535"/>
                  </a:lnTo>
                  <a:cubicBezTo>
                    <a:pt x="172" y="540"/>
                    <a:pt x="177" y="545"/>
                    <a:pt x="182" y="551"/>
                  </a:cubicBezTo>
                  <a:lnTo>
                    <a:pt x="182" y="551"/>
                  </a:lnTo>
                  <a:cubicBezTo>
                    <a:pt x="277" y="868"/>
                    <a:pt x="371" y="1185"/>
                    <a:pt x="434" y="1502"/>
                  </a:cubicBezTo>
                  <a:lnTo>
                    <a:pt x="701" y="2536"/>
                  </a:lnTo>
                  <a:lnTo>
                    <a:pt x="968" y="3570"/>
                  </a:lnTo>
                  <a:cubicBezTo>
                    <a:pt x="1068" y="3904"/>
                    <a:pt x="1135" y="4237"/>
                    <a:pt x="1235" y="4571"/>
                  </a:cubicBezTo>
                  <a:cubicBezTo>
                    <a:pt x="1201" y="4237"/>
                    <a:pt x="1135" y="3870"/>
                    <a:pt x="1068" y="3537"/>
                  </a:cubicBezTo>
                  <a:lnTo>
                    <a:pt x="868" y="2503"/>
                  </a:lnTo>
                  <a:cubicBezTo>
                    <a:pt x="801" y="2169"/>
                    <a:pt x="701" y="1802"/>
                    <a:pt x="634" y="1469"/>
                  </a:cubicBezTo>
                  <a:cubicBezTo>
                    <a:pt x="598" y="1286"/>
                    <a:pt x="551" y="1094"/>
                    <a:pt x="500" y="903"/>
                  </a:cubicBezTo>
                  <a:lnTo>
                    <a:pt x="500" y="903"/>
                  </a:lnTo>
                  <a:cubicBezTo>
                    <a:pt x="844" y="1293"/>
                    <a:pt x="1173" y="1698"/>
                    <a:pt x="1502" y="2102"/>
                  </a:cubicBezTo>
                  <a:cubicBezTo>
                    <a:pt x="1735" y="2369"/>
                    <a:pt x="1969" y="2603"/>
                    <a:pt x="2169" y="2903"/>
                  </a:cubicBezTo>
                  <a:cubicBezTo>
                    <a:pt x="2369" y="3170"/>
                    <a:pt x="2569" y="3437"/>
                    <a:pt x="2769" y="3704"/>
                  </a:cubicBezTo>
                  <a:cubicBezTo>
                    <a:pt x="2636" y="3403"/>
                    <a:pt x="2436" y="3103"/>
                    <a:pt x="2235" y="2836"/>
                  </a:cubicBezTo>
                  <a:cubicBezTo>
                    <a:pt x="2069" y="2536"/>
                    <a:pt x="1835" y="2269"/>
                    <a:pt x="1635" y="2002"/>
                  </a:cubicBezTo>
                  <a:cubicBezTo>
                    <a:pt x="1245" y="1449"/>
                    <a:pt x="822" y="928"/>
                    <a:pt x="369" y="438"/>
                  </a:cubicBezTo>
                  <a:lnTo>
                    <a:pt x="369" y="438"/>
                  </a:lnTo>
                  <a:cubicBezTo>
                    <a:pt x="368" y="437"/>
                    <a:pt x="368" y="436"/>
                    <a:pt x="367" y="435"/>
                  </a:cubicBezTo>
                  <a:lnTo>
                    <a:pt x="366" y="435"/>
                  </a:lnTo>
                  <a:lnTo>
                    <a:pt x="366" y="435"/>
                  </a:lnTo>
                  <a:cubicBezTo>
                    <a:pt x="355" y="424"/>
                    <a:pt x="345" y="413"/>
                    <a:pt x="334" y="40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734;p41">
              <a:extLst>
                <a:ext uri="{FF2B5EF4-FFF2-40B4-BE49-F238E27FC236}">
                  <a16:creationId xmlns:a16="http://schemas.microsoft.com/office/drawing/2014/main" id="{F567E8CB-80BA-4CA2-ABFF-120349330B5A}"/>
                </a:ext>
              </a:extLst>
            </p:cNvPr>
            <p:cNvSpPr/>
            <p:nvPr/>
          </p:nvSpPr>
          <p:spPr>
            <a:xfrm>
              <a:off x="6583508" y="3412538"/>
              <a:ext cx="282896" cy="491831"/>
            </a:xfrm>
            <a:custGeom>
              <a:avLst/>
              <a:gdLst/>
              <a:ahLst/>
              <a:cxnLst/>
              <a:rect l="l" t="t" r="r" b="b"/>
              <a:pathLst>
                <a:path w="9941" h="17283" extrusionOk="0">
                  <a:moveTo>
                    <a:pt x="9941" y="15613"/>
                  </a:moveTo>
                  <a:cubicBezTo>
                    <a:pt x="9941" y="15613"/>
                    <a:pt x="9941" y="15613"/>
                    <a:pt x="9941" y="15613"/>
                  </a:cubicBezTo>
                  <a:lnTo>
                    <a:pt x="9941" y="15613"/>
                  </a:lnTo>
                  <a:cubicBezTo>
                    <a:pt x="9941" y="15613"/>
                    <a:pt x="9941" y="15613"/>
                    <a:pt x="9941" y="15613"/>
                  </a:cubicBezTo>
                  <a:cubicBezTo>
                    <a:pt x="9941" y="15613"/>
                    <a:pt x="9941" y="15613"/>
                    <a:pt x="9941" y="15613"/>
                  </a:cubicBezTo>
                  <a:close/>
                  <a:moveTo>
                    <a:pt x="1119" y="1"/>
                  </a:moveTo>
                  <a:cubicBezTo>
                    <a:pt x="1113" y="1"/>
                    <a:pt x="1107" y="1"/>
                    <a:pt x="1101" y="2"/>
                  </a:cubicBezTo>
                  <a:cubicBezTo>
                    <a:pt x="0" y="202"/>
                    <a:pt x="4670" y="17214"/>
                    <a:pt x="4870" y="17281"/>
                  </a:cubicBezTo>
                  <a:cubicBezTo>
                    <a:pt x="4874" y="17282"/>
                    <a:pt x="4878" y="17283"/>
                    <a:pt x="4885" y="17283"/>
                  </a:cubicBezTo>
                  <a:cubicBezTo>
                    <a:pt x="5220" y="17283"/>
                    <a:pt x="9919" y="15621"/>
                    <a:pt x="9941" y="15613"/>
                  </a:cubicBezTo>
                  <a:lnTo>
                    <a:pt x="9941" y="15613"/>
                  </a:lnTo>
                  <a:cubicBezTo>
                    <a:pt x="9913" y="15590"/>
                    <a:pt x="2281" y="1"/>
                    <a:pt x="11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735;p41">
              <a:extLst>
                <a:ext uri="{FF2B5EF4-FFF2-40B4-BE49-F238E27FC236}">
                  <a16:creationId xmlns:a16="http://schemas.microsoft.com/office/drawing/2014/main" id="{6BC7870C-DF9C-4C86-986B-BA459190C6C9}"/>
                </a:ext>
              </a:extLst>
            </p:cNvPr>
            <p:cNvSpPr/>
            <p:nvPr/>
          </p:nvSpPr>
          <p:spPr>
            <a:xfrm>
              <a:off x="8116542" y="3965655"/>
              <a:ext cx="572423" cy="394307"/>
            </a:xfrm>
            <a:custGeom>
              <a:avLst/>
              <a:gdLst/>
              <a:ahLst/>
              <a:cxnLst/>
              <a:rect l="l" t="t" r="r" b="b"/>
              <a:pathLst>
                <a:path w="20115" h="13856" extrusionOk="0">
                  <a:moveTo>
                    <a:pt x="6809" y="1"/>
                  </a:moveTo>
                  <a:cubicBezTo>
                    <a:pt x="6543" y="1"/>
                    <a:pt x="6264" y="15"/>
                    <a:pt x="5971" y="46"/>
                  </a:cubicBezTo>
                  <a:cubicBezTo>
                    <a:pt x="567" y="579"/>
                    <a:pt x="0" y="7651"/>
                    <a:pt x="0" y="7651"/>
                  </a:cubicBezTo>
                  <a:lnTo>
                    <a:pt x="2535" y="12455"/>
                  </a:lnTo>
                  <a:lnTo>
                    <a:pt x="3269" y="13856"/>
                  </a:lnTo>
                  <a:cubicBezTo>
                    <a:pt x="3269" y="13856"/>
                    <a:pt x="3836" y="8985"/>
                    <a:pt x="6438" y="8318"/>
                  </a:cubicBezTo>
                  <a:cubicBezTo>
                    <a:pt x="6582" y="8281"/>
                    <a:pt x="6720" y="8264"/>
                    <a:pt x="6854" y="8264"/>
                  </a:cubicBezTo>
                  <a:cubicBezTo>
                    <a:pt x="8806" y="8264"/>
                    <a:pt x="9749" y="11960"/>
                    <a:pt x="13495" y="11960"/>
                  </a:cubicBezTo>
                  <a:cubicBezTo>
                    <a:pt x="14117" y="11960"/>
                    <a:pt x="14817" y="11858"/>
                    <a:pt x="15611" y="11621"/>
                  </a:cubicBezTo>
                  <a:cubicBezTo>
                    <a:pt x="20114" y="10253"/>
                    <a:pt x="18313" y="3748"/>
                    <a:pt x="17779" y="1980"/>
                  </a:cubicBezTo>
                  <a:cubicBezTo>
                    <a:pt x="17679" y="1714"/>
                    <a:pt x="17613" y="1580"/>
                    <a:pt x="17613" y="1580"/>
                  </a:cubicBezTo>
                  <a:cubicBezTo>
                    <a:pt x="17613" y="1580"/>
                    <a:pt x="17236" y="4658"/>
                    <a:pt x="14837" y="4658"/>
                  </a:cubicBezTo>
                  <a:cubicBezTo>
                    <a:pt x="14763" y="4658"/>
                    <a:pt x="14688" y="4655"/>
                    <a:pt x="14610" y="4649"/>
                  </a:cubicBezTo>
                  <a:cubicBezTo>
                    <a:pt x="12117" y="4460"/>
                    <a:pt x="11475" y="1"/>
                    <a:pt x="68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736;p41">
              <a:extLst>
                <a:ext uri="{FF2B5EF4-FFF2-40B4-BE49-F238E27FC236}">
                  <a16:creationId xmlns:a16="http://schemas.microsoft.com/office/drawing/2014/main" id="{4E7887A4-5DAA-4229-B96A-B0F46FCB736F}"/>
                </a:ext>
              </a:extLst>
            </p:cNvPr>
            <p:cNvSpPr/>
            <p:nvPr/>
          </p:nvSpPr>
          <p:spPr>
            <a:xfrm>
              <a:off x="6204632" y="3658576"/>
              <a:ext cx="629508" cy="320033"/>
            </a:xfrm>
            <a:custGeom>
              <a:avLst/>
              <a:gdLst/>
              <a:ahLst/>
              <a:cxnLst/>
              <a:rect l="l" t="t" r="r" b="b"/>
              <a:pathLst>
                <a:path w="22121" h="11246" extrusionOk="0">
                  <a:moveTo>
                    <a:pt x="15882" y="1"/>
                  </a:moveTo>
                  <a:cubicBezTo>
                    <a:pt x="12360" y="1"/>
                    <a:pt x="9725" y="5487"/>
                    <a:pt x="7120" y="5487"/>
                  </a:cubicBezTo>
                  <a:cubicBezTo>
                    <a:pt x="7028" y="5487"/>
                    <a:pt x="6935" y="5480"/>
                    <a:pt x="6843" y="5466"/>
                  </a:cubicBezTo>
                  <a:cubicBezTo>
                    <a:pt x="4041" y="5033"/>
                    <a:pt x="4641" y="1597"/>
                    <a:pt x="3674" y="1296"/>
                  </a:cubicBezTo>
                  <a:lnTo>
                    <a:pt x="3641" y="1296"/>
                  </a:lnTo>
                  <a:cubicBezTo>
                    <a:pt x="3629" y="1295"/>
                    <a:pt x="3617" y="1294"/>
                    <a:pt x="3604" y="1294"/>
                  </a:cubicBezTo>
                  <a:cubicBezTo>
                    <a:pt x="2547" y="1294"/>
                    <a:pt x="1" y="6938"/>
                    <a:pt x="5409" y="10203"/>
                  </a:cubicBezTo>
                  <a:cubicBezTo>
                    <a:pt x="6624" y="10932"/>
                    <a:pt x="8115" y="11246"/>
                    <a:pt x="9707" y="11246"/>
                  </a:cubicBezTo>
                  <a:cubicBezTo>
                    <a:pt x="9863" y="11246"/>
                    <a:pt x="10021" y="11243"/>
                    <a:pt x="10179" y="11237"/>
                  </a:cubicBezTo>
                  <a:cubicBezTo>
                    <a:pt x="11246" y="11237"/>
                    <a:pt x="12347" y="11070"/>
                    <a:pt x="13448" y="10837"/>
                  </a:cubicBezTo>
                  <a:cubicBezTo>
                    <a:pt x="15516" y="10436"/>
                    <a:pt x="17517" y="9736"/>
                    <a:pt x="19085" y="9135"/>
                  </a:cubicBezTo>
                  <a:cubicBezTo>
                    <a:pt x="20886" y="8402"/>
                    <a:pt x="22121" y="7768"/>
                    <a:pt x="22121" y="7768"/>
                  </a:cubicBezTo>
                  <a:cubicBezTo>
                    <a:pt x="22121" y="7768"/>
                    <a:pt x="20219" y="563"/>
                    <a:pt x="16316" y="29"/>
                  </a:cubicBezTo>
                  <a:cubicBezTo>
                    <a:pt x="16170" y="10"/>
                    <a:pt x="16025" y="1"/>
                    <a:pt x="1588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737;p41">
              <a:extLst>
                <a:ext uri="{FF2B5EF4-FFF2-40B4-BE49-F238E27FC236}">
                  <a16:creationId xmlns:a16="http://schemas.microsoft.com/office/drawing/2014/main" id="{6095A3CA-861E-4BDD-86C4-0605A737A3F6}"/>
                </a:ext>
              </a:extLst>
            </p:cNvPr>
            <p:cNvSpPr/>
            <p:nvPr/>
          </p:nvSpPr>
          <p:spPr>
            <a:xfrm>
              <a:off x="6088954" y="3856494"/>
              <a:ext cx="941687" cy="606002"/>
            </a:xfrm>
            <a:custGeom>
              <a:avLst/>
              <a:gdLst/>
              <a:ahLst/>
              <a:cxnLst/>
              <a:rect l="l" t="t" r="r" b="b"/>
              <a:pathLst>
                <a:path w="33091" h="21295" extrusionOk="0">
                  <a:moveTo>
                    <a:pt x="22563" y="0"/>
                  </a:moveTo>
                  <a:cubicBezTo>
                    <a:pt x="22273" y="0"/>
                    <a:pt x="21979" y="4"/>
                    <a:pt x="21682" y="12"/>
                  </a:cubicBezTo>
                  <a:cubicBezTo>
                    <a:pt x="18513" y="112"/>
                    <a:pt x="12342" y="746"/>
                    <a:pt x="8006" y="1447"/>
                  </a:cubicBezTo>
                  <a:cubicBezTo>
                    <a:pt x="5504" y="1847"/>
                    <a:pt x="3569" y="2247"/>
                    <a:pt x="3169" y="2614"/>
                  </a:cubicBezTo>
                  <a:cubicBezTo>
                    <a:pt x="2102" y="3515"/>
                    <a:pt x="0" y="15857"/>
                    <a:pt x="12209" y="18092"/>
                  </a:cubicBezTo>
                  <a:cubicBezTo>
                    <a:pt x="12676" y="18192"/>
                    <a:pt x="13176" y="18259"/>
                    <a:pt x="13677" y="18325"/>
                  </a:cubicBezTo>
                  <a:lnTo>
                    <a:pt x="33090" y="21294"/>
                  </a:lnTo>
                  <a:cubicBezTo>
                    <a:pt x="33090" y="21294"/>
                    <a:pt x="31890" y="4482"/>
                    <a:pt x="31356" y="2681"/>
                  </a:cubicBezTo>
                  <a:cubicBezTo>
                    <a:pt x="30822" y="986"/>
                    <a:pt x="27160" y="0"/>
                    <a:pt x="225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738;p41">
              <a:extLst>
                <a:ext uri="{FF2B5EF4-FFF2-40B4-BE49-F238E27FC236}">
                  <a16:creationId xmlns:a16="http://schemas.microsoft.com/office/drawing/2014/main" id="{FDBCAE07-495F-49A5-B58D-A7EB055ED5DC}"/>
                </a:ext>
              </a:extLst>
            </p:cNvPr>
            <p:cNvSpPr/>
            <p:nvPr/>
          </p:nvSpPr>
          <p:spPr>
            <a:xfrm>
              <a:off x="6434479" y="4009649"/>
              <a:ext cx="1908047" cy="988357"/>
            </a:xfrm>
            <a:custGeom>
              <a:avLst/>
              <a:gdLst/>
              <a:ahLst/>
              <a:cxnLst/>
              <a:rect l="l" t="t" r="r" b="b"/>
              <a:pathLst>
                <a:path w="67049" h="34731" extrusionOk="0">
                  <a:moveTo>
                    <a:pt x="1398" y="0"/>
                  </a:moveTo>
                  <a:cubicBezTo>
                    <a:pt x="1221" y="0"/>
                    <a:pt x="1" y="6108"/>
                    <a:pt x="67" y="12710"/>
                  </a:cubicBezTo>
                  <a:cubicBezTo>
                    <a:pt x="100" y="16813"/>
                    <a:pt x="634" y="21116"/>
                    <a:pt x="2235" y="24251"/>
                  </a:cubicBezTo>
                  <a:cubicBezTo>
                    <a:pt x="6423" y="32334"/>
                    <a:pt x="16801" y="34731"/>
                    <a:pt x="35001" y="34731"/>
                  </a:cubicBezTo>
                  <a:cubicBezTo>
                    <a:pt x="35503" y="34731"/>
                    <a:pt x="36012" y="34729"/>
                    <a:pt x="36526" y="34726"/>
                  </a:cubicBezTo>
                  <a:cubicBezTo>
                    <a:pt x="40829" y="34692"/>
                    <a:pt x="44999" y="34192"/>
                    <a:pt x="48668" y="33191"/>
                  </a:cubicBezTo>
                  <a:cubicBezTo>
                    <a:pt x="48868" y="33158"/>
                    <a:pt x="49035" y="33124"/>
                    <a:pt x="49235" y="33058"/>
                  </a:cubicBezTo>
                  <a:cubicBezTo>
                    <a:pt x="49302" y="33024"/>
                    <a:pt x="49402" y="33024"/>
                    <a:pt x="49502" y="32991"/>
                  </a:cubicBezTo>
                  <a:cubicBezTo>
                    <a:pt x="51770" y="32324"/>
                    <a:pt x="53839" y="31490"/>
                    <a:pt x="55640" y="30456"/>
                  </a:cubicBezTo>
                  <a:cubicBezTo>
                    <a:pt x="56674" y="29855"/>
                    <a:pt x="57608" y="29222"/>
                    <a:pt x="58475" y="28588"/>
                  </a:cubicBezTo>
                  <a:cubicBezTo>
                    <a:pt x="59409" y="27887"/>
                    <a:pt x="60277" y="27154"/>
                    <a:pt x="61044" y="26420"/>
                  </a:cubicBezTo>
                  <a:cubicBezTo>
                    <a:pt x="65213" y="22417"/>
                    <a:pt x="67048" y="18014"/>
                    <a:pt x="66381" y="15912"/>
                  </a:cubicBezTo>
                  <a:cubicBezTo>
                    <a:pt x="65247" y="12410"/>
                    <a:pt x="59843" y="10942"/>
                    <a:pt x="57308" y="10475"/>
                  </a:cubicBezTo>
                  <a:cubicBezTo>
                    <a:pt x="56541" y="10308"/>
                    <a:pt x="56007" y="10275"/>
                    <a:pt x="56007" y="10275"/>
                  </a:cubicBezTo>
                  <a:cubicBezTo>
                    <a:pt x="56007" y="10275"/>
                    <a:pt x="51904" y="13577"/>
                    <a:pt x="45633" y="15745"/>
                  </a:cubicBezTo>
                  <a:cubicBezTo>
                    <a:pt x="44132" y="16246"/>
                    <a:pt x="42497" y="16713"/>
                    <a:pt x="40763" y="17013"/>
                  </a:cubicBezTo>
                  <a:cubicBezTo>
                    <a:pt x="38685" y="17399"/>
                    <a:pt x="36508" y="17547"/>
                    <a:pt x="34389" y="17547"/>
                  </a:cubicBezTo>
                  <a:cubicBezTo>
                    <a:pt x="27351" y="17547"/>
                    <a:pt x="20948" y="15912"/>
                    <a:pt x="20948" y="15912"/>
                  </a:cubicBezTo>
                  <a:cubicBezTo>
                    <a:pt x="20948" y="15912"/>
                    <a:pt x="1635" y="134"/>
                    <a:pt x="1401" y="1"/>
                  </a:cubicBezTo>
                  <a:cubicBezTo>
                    <a:pt x="1400" y="0"/>
                    <a:pt x="1399" y="0"/>
                    <a:pt x="13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739;p41">
              <a:extLst>
                <a:ext uri="{FF2B5EF4-FFF2-40B4-BE49-F238E27FC236}">
                  <a16:creationId xmlns:a16="http://schemas.microsoft.com/office/drawing/2014/main" id="{603AF6CB-E774-41AC-BE62-7D76EB16698A}"/>
                </a:ext>
              </a:extLst>
            </p:cNvPr>
            <p:cNvSpPr/>
            <p:nvPr/>
          </p:nvSpPr>
          <p:spPr>
            <a:xfrm>
              <a:off x="7774802" y="4682656"/>
              <a:ext cx="40837" cy="61212"/>
            </a:xfrm>
            <a:custGeom>
              <a:avLst/>
              <a:gdLst/>
              <a:ahLst/>
              <a:cxnLst/>
              <a:rect l="l" t="t" r="r" b="b"/>
              <a:pathLst>
                <a:path w="1435" h="2151" extrusionOk="0">
                  <a:moveTo>
                    <a:pt x="1401" y="1"/>
                  </a:moveTo>
                  <a:lnTo>
                    <a:pt x="1401" y="1"/>
                  </a:lnTo>
                  <a:cubicBezTo>
                    <a:pt x="1335" y="234"/>
                    <a:pt x="1301" y="468"/>
                    <a:pt x="1235" y="702"/>
                  </a:cubicBezTo>
                  <a:cubicBezTo>
                    <a:pt x="1168" y="902"/>
                    <a:pt x="1068" y="1135"/>
                    <a:pt x="1001" y="1335"/>
                  </a:cubicBezTo>
                  <a:cubicBezTo>
                    <a:pt x="901" y="1535"/>
                    <a:pt x="768" y="1736"/>
                    <a:pt x="601" y="1869"/>
                  </a:cubicBezTo>
                  <a:cubicBezTo>
                    <a:pt x="467" y="2002"/>
                    <a:pt x="234" y="2103"/>
                    <a:pt x="0" y="2103"/>
                  </a:cubicBezTo>
                  <a:cubicBezTo>
                    <a:pt x="78" y="2136"/>
                    <a:pt x="160" y="2151"/>
                    <a:pt x="241" y="2151"/>
                  </a:cubicBezTo>
                  <a:cubicBezTo>
                    <a:pt x="404" y="2151"/>
                    <a:pt x="568" y="2091"/>
                    <a:pt x="701" y="2002"/>
                  </a:cubicBezTo>
                  <a:cubicBezTo>
                    <a:pt x="934" y="1836"/>
                    <a:pt x="1068" y="1636"/>
                    <a:pt x="1168" y="1402"/>
                  </a:cubicBezTo>
                  <a:cubicBezTo>
                    <a:pt x="1268" y="1202"/>
                    <a:pt x="1335" y="968"/>
                    <a:pt x="1368" y="735"/>
                  </a:cubicBezTo>
                  <a:cubicBezTo>
                    <a:pt x="1435" y="501"/>
                    <a:pt x="1435" y="234"/>
                    <a:pt x="14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740;p41">
              <a:extLst>
                <a:ext uri="{FF2B5EF4-FFF2-40B4-BE49-F238E27FC236}">
                  <a16:creationId xmlns:a16="http://schemas.microsoft.com/office/drawing/2014/main" id="{D2D63EA1-195B-4101-9EED-AD58E114A7CE}"/>
                </a:ext>
              </a:extLst>
            </p:cNvPr>
            <p:cNvSpPr/>
            <p:nvPr/>
          </p:nvSpPr>
          <p:spPr>
            <a:xfrm>
              <a:off x="7846002" y="4676964"/>
              <a:ext cx="21855" cy="59846"/>
            </a:xfrm>
            <a:custGeom>
              <a:avLst/>
              <a:gdLst/>
              <a:ahLst/>
              <a:cxnLst/>
              <a:rect l="l" t="t" r="r" b="b"/>
              <a:pathLst>
                <a:path w="768" h="2103" extrusionOk="0">
                  <a:moveTo>
                    <a:pt x="634" y="1"/>
                  </a:moveTo>
                  <a:cubicBezTo>
                    <a:pt x="601" y="201"/>
                    <a:pt x="601" y="401"/>
                    <a:pt x="567" y="568"/>
                  </a:cubicBezTo>
                  <a:cubicBezTo>
                    <a:pt x="567" y="768"/>
                    <a:pt x="534" y="968"/>
                    <a:pt x="501" y="1168"/>
                  </a:cubicBezTo>
                  <a:cubicBezTo>
                    <a:pt x="467" y="1335"/>
                    <a:pt x="434" y="1535"/>
                    <a:pt x="334" y="1702"/>
                  </a:cubicBezTo>
                  <a:cubicBezTo>
                    <a:pt x="267" y="1836"/>
                    <a:pt x="167" y="2002"/>
                    <a:pt x="0" y="2102"/>
                  </a:cubicBezTo>
                  <a:cubicBezTo>
                    <a:pt x="200" y="2102"/>
                    <a:pt x="367" y="1936"/>
                    <a:pt x="501" y="1769"/>
                  </a:cubicBezTo>
                  <a:cubicBezTo>
                    <a:pt x="601" y="1602"/>
                    <a:pt x="667" y="1402"/>
                    <a:pt x="701" y="1202"/>
                  </a:cubicBezTo>
                  <a:cubicBezTo>
                    <a:pt x="734" y="1002"/>
                    <a:pt x="767" y="768"/>
                    <a:pt x="734" y="568"/>
                  </a:cubicBezTo>
                  <a:cubicBezTo>
                    <a:pt x="734" y="368"/>
                    <a:pt x="701" y="201"/>
                    <a:pt x="6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741;p41">
              <a:extLst>
                <a:ext uri="{FF2B5EF4-FFF2-40B4-BE49-F238E27FC236}">
                  <a16:creationId xmlns:a16="http://schemas.microsoft.com/office/drawing/2014/main" id="{C8C08BE7-A6AF-47BE-ADB2-B3E3C2C72854}"/>
                </a:ext>
              </a:extLst>
            </p:cNvPr>
            <p:cNvSpPr/>
            <p:nvPr/>
          </p:nvSpPr>
          <p:spPr>
            <a:xfrm>
              <a:off x="7358078" y="4272591"/>
              <a:ext cx="996" cy="996"/>
            </a:xfrm>
            <a:custGeom>
              <a:avLst/>
              <a:gdLst/>
              <a:ahLst/>
              <a:cxnLst/>
              <a:rect l="l" t="t" r="r" b="b"/>
              <a:pathLst>
                <a:path w="35" h="35" extrusionOk="0">
                  <a:moveTo>
                    <a:pt x="1" y="1"/>
                  </a:moveTo>
                  <a:cubicBezTo>
                    <a:pt x="1" y="1"/>
                    <a:pt x="1" y="34"/>
                    <a:pt x="1" y="34"/>
                  </a:cubicBezTo>
                  <a:cubicBezTo>
                    <a:pt x="34" y="34"/>
                    <a:pt x="34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742;p41">
              <a:extLst>
                <a:ext uri="{FF2B5EF4-FFF2-40B4-BE49-F238E27FC236}">
                  <a16:creationId xmlns:a16="http://schemas.microsoft.com/office/drawing/2014/main" id="{361887A6-15E8-4DCC-BB0B-A63733864F96}"/>
                </a:ext>
              </a:extLst>
            </p:cNvPr>
            <p:cNvSpPr/>
            <p:nvPr/>
          </p:nvSpPr>
          <p:spPr>
            <a:xfrm>
              <a:off x="6541733" y="3936003"/>
              <a:ext cx="261069" cy="253926"/>
            </a:xfrm>
            <a:custGeom>
              <a:avLst/>
              <a:gdLst/>
              <a:ahLst/>
              <a:cxnLst/>
              <a:rect l="l" t="t" r="r" b="b"/>
              <a:pathLst>
                <a:path w="9174" h="8923" extrusionOk="0">
                  <a:moveTo>
                    <a:pt x="4804" y="1"/>
                  </a:moveTo>
                  <a:cubicBezTo>
                    <a:pt x="3988" y="1"/>
                    <a:pt x="3161" y="186"/>
                    <a:pt x="2469" y="487"/>
                  </a:cubicBezTo>
                  <a:cubicBezTo>
                    <a:pt x="1168" y="1088"/>
                    <a:pt x="234" y="2289"/>
                    <a:pt x="101" y="3723"/>
                  </a:cubicBezTo>
                  <a:cubicBezTo>
                    <a:pt x="101" y="3756"/>
                    <a:pt x="101" y="3790"/>
                    <a:pt x="101" y="3823"/>
                  </a:cubicBezTo>
                  <a:cubicBezTo>
                    <a:pt x="1" y="5257"/>
                    <a:pt x="501" y="6925"/>
                    <a:pt x="1502" y="7926"/>
                  </a:cubicBezTo>
                  <a:cubicBezTo>
                    <a:pt x="1735" y="8159"/>
                    <a:pt x="2002" y="8326"/>
                    <a:pt x="2302" y="8493"/>
                  </a:cubicBezTo>
                  <a:cubicBezTo>
                    <a:pt x="2899" y="8784"/>
                    <a:pt x="3617" y="8923"/>
                    <a:pt x="4344" y="8923"/>
                  </a:cubicBezTo>
                  <a:cubicBezTo>
                    <a:pt x="5284" y="8923"/>
                    <a:pt x="6239" y="8692"/>
                    <a:pt x="6972" y="8259"/>
                  </a:cubicBezTo>
                  <a:cubicBezTo>
                    <a:pt x="8740" y="7259"/>
                    <a:pt x="9174" y="4824"/>
                    <a:pt x="8540" y="2856"/>
                  </a:cubicBezTo>
                  <a:cubicBezTo>
                    <a:pt x="8340" y="2122"/>
                    <a:pt x="7940" y="1455"/>
                    <a:pt x="7473" y="954"/>
                  </a:cubicBezTo>
                  <a:cubicBezTo>
                    <a:pt x="6776" y="276"/>
                    <a:pt x="5798" y="1"/>
                    <a:pt x="48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743;p41">
              <a:extLst>
                <a:ext uri="{FF2B5EF4-FFF2-40B4-BE49-F238E27FC236}">
                  <a16:creationId xmlns:a16="http://schemas.microsoft.com/office/drawing/2014/main" id="{57DA308D-6528-4649-B6FA-4FE858C747CB}"/>
                </a:ext>
              </a:extLst>
            </p:cNvPr>
            <p:cNvSpPr/>
            <p:nvPr/>
          </p:nvSpPr>
          <p:spPr>
            <a:xfrm>
              <a:off x="6538887" y="3930454"/>
              <a:ext cx="255378" cy="259589"/>
            </a:xfrm>
            <a:custGeom>
              <a:avLst/>
              <a:gdLst/>
              <a:ahLst/>
              <a:cxnLst/>
              <a:rect l="l" t="t" r="r" b="b"/>
              <a:pathLst>
                <a:path w="8974" h="9122" extrusionOk="0">
                  <a:moveTo>
                    <a:pt x="4791" y="0"/>
                  </a:moveTo>
                  <a:cubicBezTo>
                    <a:pt x="4548" y="0"/>
                    <a:pt x="4306" y="17"/>
                    <a:pt x="4070" y="48"/>
                  </a:cubicBezTo>
                  <a:cubicBezTo>
                    <a:pt x="3570" y="115"/>
                    <a:pt x="3069" y="249"/>
                    <a:pt x="2602" y="449"/>
                  </a:cubicBezTo>
                  <a:cubicBezTo>
                    <a:pt x="2135" y="649"/>
                    <a:pt x="1702" y="949"/>
                    <a:pt x="1301" y="1283"/>
                  </a:cubicBezTo>
                  <a:cubicBezTo>
                    <a:pt x="568" y="1983"/>
                    <a:pt x="67" y="2984"/>
                    <a:pt x="34" y="4018"/>
                  </a:cubicBezTo>
                  <a:cubicBezTo>
                    <a:pt x="0" y="4919"/>
                    <a:pt x="134" y="5786"/>
                    <a:pt x="467" y="6586"/>
                  </a:cubicBezTo>
                  <a:cubicBezTo>
                    <a:pt x="668" y="6987"/>
                    <a:pt x="868" y="7387"/>
                    <a:pt x="1135" y="7721"/>
                  </a:cubicBezTo>
                  <a:cubicBezTo>
                    <a:pt x="1401" y="8054"/>
                    <a:pt x="1735" y="8388"/>
                    <a:pt x="2102" y="8588"/>
                  </a:cubicBezTo>
                  <a:cubicBezTo>
                    <a:pt x="2502" y="8821"/>
                    <a:pt x="2903" y="8955"/>
                    <a:pt x="3336" y="9022"/>
                  </a:cubicBezTo>
                  <a:cubicBezTo>
                    <a:pt x="3770" y="9122"/>
                    <a:pt x="4203" y="9122"/>
                    <a:pt x="4604" y="9122"/>
                  </a:cubicBezTo>
                  <a:cubicBezTo>
                    <a:pt x="5466" y="9088"/>
                    <a:pt x="6329" y="8890"/>
                    <a:pt x="7061" y="8461"/>
                  </a:cubicBezTo>
                  <a:lnTo>
                    <a:pt x="7061" y="8461"/>
                  </a:lnTo>
                  <a:cubicBezTo>
                    <a:pt x="6329" y="8890"/>
                    <a:pt x="5466" y="9088"/>
                    <a:pt x="4604" y="9088"/>
                  </a:cubicBezTo>
                  <a:cubicBezTo>
                    <a:pt x="3770" y="9088"/>
                    <a:pt x="2903" y="8921"/>
                    <a:pt x="2169" y="8488"/>
                  </a:cubicBezTo>
                  <a:cubicBezTo>
                    <a:pt x="1835" y="8254"/>
                    <a:pt x="1535" y="7954"/>
                    <a:pt x="1301" y="7621"/>
                  </a:cubicBezTo>
                  <a:cubicBezTo>
                    <a:pt x="1035" y="7287"/>
                    <a:pt x="868" y="6887"/>
                    <a:pt x="701" y="6520"/>
                  </a:cubicBezTo>
                  <a:cubicBezTo>
                    <a:pt x="401" y="5719"/>
                    <a:pt x="301" y="4852"/>
                    <a:pt x="367" y="4051"/>
                  </a:cubicBezTo>
                  <a:lnTo>
                    <a:pt x="367" y="4018"/>
                  </a:lnTo>
                  <a:cubicBezTo>
                    <a:pt x="367" y="3918"/>
                    <a:pt x="401" y="3818"/>
                    <a:pt x="434" y="3684"/>
                  </a:cubicBezTo>
                  <a:cubicBezTo>
                    <a:pt x="434" y="3584"/>
                    <a:pt x="467" y="3451"/>
                    <a:pt x="501" y="3351"/>
                  </a:cubicBezTo>
                  <a:cubicBezTo>
                    <a:pt x="568" y="3117"/>
                    <a:pt x="634" y="2917"/>
                    <a:pt x="734" y="2684"/>
                  </a:cubicBezTo>
                  <a:cubicBezTo>
                    <a:pt x="868" y="2484"/>
                    <a:pt x="1001" y="2283"/>
                    <a:pt x="1101" y="2117"/>
                  </a:cubicBezTo>
                  <a:cubicBezTo>
                    <a:pt x="1268" y="1916"/>
                    <a:pt x="1401" y="1750"/>
                    <a:pt x="1568" y="1583"/>
                  </a:cubicBezTo>
                  <a:cubicBezTo>
                    <a:pt x="2269" y="949"/>
                    <a:pt x="3203" y="582"/>
                    <a:pt x="4137" y="449"/>
                  </a:cubicBezTo>
                  <a:cubicBezTo>
                    <a:pt x="4425" y="407"/>
                    <a:pt x="4714" y="379"/>
                    <a:pt x="5003" y="379"/>
                  </a:cubicBezTo>
                  <a:cubicBezTo>
                    <a:pt x="5181" y="379"/>
                    <a:pt x="5359" y="390"/>
                    <a:pt x="5538" y="415"/>
                  </a:cubicBezTo>
                  <a:cubicBezTo>
                    <a:pt x="6005" y="482"/>
                    <a:pt x="6472" y="616"/>
                    <a:pt x="6872" y="849"/>
                  </a:cubicBezTo>
                  <a:cubicBezTo>
                    <a:pt x="7306" y="1083"/>
                    <a:pt x="7639" y="1416"/>
                    <a:pt x="7906" y="1783"/>
                  </a:cubicBezTo>
                  <a:cubicBezTo>
                    <a:pt x="8206" y="2183"/>
                    <a:pt x="8406" y="2617"/>
                    <a:pt x="8573" y="3084"/>
                  </a:cubicBezTo>
                  <a:lnTo>
                    <a:pt x="8573" y="3151"/>
                  </a:lnTo>
                  <a:lnTo>
                    <a:pt x="8597" y="3151"/>
                  </a:lnTo>
                  <a:cubicBezTo>
                    <a:pt x="8749" y="3598"/>
                    <a:pt x="8842" y="4075"/>
                    <a:pt x="8873" y="4552"/>
                  </a:cubicBezTo>
                  <a:cubicBezTo>
                    <a:pt x="8873" y="5052"/>
                    <a:pt x="8873" y="5552"/>
                    <a:pt x="8740" y="6053"/>
                  </a:cubicBezTo>
                  <a:cubicBezTo>
                    <a:pt x="8640" y="6520"/>
                    <a:pt x="8440" y="7020"/>
                    <a:pt x="8173" y="7420"/>
                  </a:cubicBezTo>
                  <a:cubicBezTo>
                    <a:pt x="7906" y="7854"/>
                    <a:pt x="7506" y="8221"/>
                    <a:pt x="7072" y="8454"/>
                  </a:cubicBezTo>
                  <a:cubicBezTo>
                    <a:pt x="7506" y="8221"/>
                    <a:pt x="7906" y="7854"/>
                    <a:pt x="8173" y="7454"/>
                  </a:cubicBezTo>
                  <a:cubicBezTo>
                    <a:pt x="8473" y="7020"/>
                    <a:pt x="8673" y="6553"/>
                    <a:pt x="8807" y="6053"/>
                  </a:cubicBezTo>
                  <a:cubicBezTo>
                    <a:pt x="8907" y="5552"/>
                    <a:pt x="8974" y="5052"/>
                    <a:pt x="8974" y="4552"/>
                  </a:cubicBezTo>
                  <a:cubicBezTo>
                    <a:pt x="8940" y="4051"/>
                    <a:pt x="8873" y="3518"/>
                    <a:pt x="8740" y="3051"/>
                  </a:cubicBezTo>
                  <a:cubicBezTo>
                    <a:pt x="8607" y="2550"/>
                    <a:pt x="8373" y="2083"/>
                    <a:pt x="8106" y="1683"/>
                  </a:cubicBezTo>
                  <a:cubicBezTo>
                    <a:pt x="7839" y="1249"/>
                    <a:pt x="7472" y="849"/>
                    <a:pt x="7039" y="582"/>
                  </a:cubicBezTo>
                  <a:cubicBezTo>
                    <a:pt x="6376" y="174"/>
                    <a:pt x="5577" y="0"/>
                    <a:pt x="47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744;p41">
              <a:extLst>
                <a:ext uri="{FF2B5EF4-FFF2-40B4-BE49-F238E27FC236}">
                  <a16:creationId xmlns:a16="http://schemas.microsoft.com/office/drawing/2014/main" id="{F3C3B870-0595-4ABC-92BC-B284E23B0FFB}"/>
                </a:ext>
              </a:extLst>
            </p:cNvPr>
            <p:cNvSpPr/>
            <p:nvPr/>
          </p:nvSpPr>
          <p:spPr>
            <a:xfrm>
              <a:off x="6563560" y="3971119"/>
              <a:ext cx="212663" cy="185742"/>
            </a:xfrm>
            <a:custGeom>
              <a:avLst/>
              <a:gdLst/>
              <a:ahLst/>
              <a:cxnLst/>
              <a:rect l="l" t="t" r="r" b="b"/>
              <a:pathLst>
                <a:path w="7473" h="6527" extrusionOk="0">
                  <a:moveTo>
                    <a:pt x="3665" y="0"/>
                  </a:moveTo>
                  <a:cubicBezTo>
                    <a:pt x="3247" y="0"/>
                    <a:pt x="2834" y="72"/>
                    <a:pt x="2469" y="221"/>
                  </a:cubicBezTo>
                  <a:cubicBezTo>
                    <a:pt x="1" y="1255"/>
                    <a:pt x="201" y="5024"/>
                    <a:pt x="2402" y="6192"/>
                  </a:cubicBezTo>
                  <a:cubicBezTo>
                    <a:pt x="2669" y="6358"/>
                    <a:pt x="2970" y="6425"/>
                    <a:pt x="3303" y="6492"/>
                  </a:cubicBezTo>
                  <a:cubicBezTo>
                    <a:pt x="3462" y="6515"/>
                    <a:pt x="3623" y="6527"/>
                    <a:pt x="3785" y="6527"/>
                  </a:cubicBezTo>
                  <a:cubicBezTo>
                    <a:pt x="4780" y="6527"/>
                    <a:pt x="5798" y="6089"/>
                    <a:pt x="6372" y="5258"/>
                  </a:cubicBezTo>
                  <a:cubicBezTo>
                    <a:pt x="7473" y="3756"/>
                    <a:pt x="7006" y="1388"/>
                    <a:pt x="5405" y="454"/>
                  </a:cubicBezTo>
                  <a:cubicBezTo>
                    <a:pt x="4908" y="156"/>
                    <a:pt x="4281" y="0"/>
                    <a:pt x="36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745;p41">
              <a:extLst>
                <a:ext uri="{FF2B5EF4-FFF2-40B4-BE49-F238E27FC236}">
                  <a16:creationId xmlns:a16="http://schemas.microsoft.com/office/drawing/2014/main" id="{9B2B1E46-1B3A-4C8C-ABB0-CAA7AEFC4B5D}"/>
                </a:ext>
              </a:extLst>
            </p:cNvPr>
            <p:cNvSpPr/>
            <p:nvPr/>
          </p:nvSpPr>
          <p:spPr>
            <a:xfrm>
              <a:off x="6544579" y="3936003"/>
              <a:ext cx="240181" cy="108793"/>
            </a:xfrm>
            <a:custGeom>
              <a:avLst/>
              <a:gdLst/>
              <a:ahLst/>
              <a:cxnLst/>
              <a:rect l="l" t="t" r="r" b="b"/>
              <a:pathLst>
                <a:path w="8440" h="3823" extrusionOk="0">
                  <a:moveTo>
                    <a:pt x="4704" y="1"/>
                  </a:moveTo>
                  <a:cubicBezTo>
                    <a:pt x="3888" y="1"/>
                    <a:pt x="3061" y="186"/>
                    <a:pt x="2369" y="487"/>
                  </a:cubicBezTo>
                  <a:cubicBezTo>
                    <a:pt x="1068" y="1088"/>
                    <a:pt x="134" y="2322"/>
                    <a:pt x="1" y="3723"/>
                  </a:cubicBezTo>
                  <a:cubicBezTo>
                    <a:pt x="1" y="3756"/>
                    <a:pt x="1" y="3790"/>
                    <a:pt x="1" y="3823"/>
                  </a:cubicBezTo>
                  <a:cubicBezTo>
                    <a:pt x="265" y="3559"/>
                    <a:pt x="1945" y="1947"/>
                    <a:pt x="4720" y="1947"/>
                  </a:cubicBezTo>
                  <a:cubicBezTo>
                    <a:pt x="5800" y="1947"/>
                    <a:pt x="7047" y="2192"/>
                    <a:pt x="8440" y="2856"/>
                  </a:cubicBezTo>
                  <a:cubicBezTo>
                    <a:pt x="8240" y="2122"/>
                    <a:pt x="7840" y="1455"/>
                    <a:pt x="7373" y="954"/>
                  </a:cubicBezTo>
                  <a:cubicBezTo>
                    <a:pt x="6676" y="276"/>
                    <a:pt x="5698" y="1"/>
                    <a:pt x="47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746;p41">
              <a:extLst>
                <a:ext uri="{FF2B5EF4-FFF2-40B4-BE49-F238E27FC236}">
                  <a16:creationId xmlns:a16="http://schemas.microsoft.com/office/drawing/2014/main" id="{0E5C09A9-27BE-410F-B76B-07573656E182}"/>
                </a:ext>
              </a:extLst>
            </p:cNvPr>
            <p:cNvSpPr/>
            <p:nvPr/>
          </p:nvSpPr>
          <p:spPr>
            <a:xfrm>
              <a:off x="6787886" y="3682138"/>
              <a:ext cx="159988" cy="248804"/>
            </a:xfrm>
            <a:custGeom>
              <a:avLst/>
              <a:gdLst/>
              <a:ahLst/>
              <a:cxnLst/>
              <a:rect l="l" t="t" r="r" b="b"/>
              <a:pathLst>
                <a:path w="5622" h="8743" extrusionOk="0">
                  <a:moveTo>
                    <a:pt x="3885" y="1"/>
                  </a:moveTo>
                  <a:cubicBezTo>
                    <a:pt x="3670" y="1"/>
                    <a:pt x="3427" y="85"/>
                    <a:pt x="3159" y="268"/>
                  </a:cubicBezTo>
                  <a:cubicBezTo>
                    <a:pt x="691" y="1936"/>
                    <a:pt x="1191" y="6540"/>
                    <a:pt x="1191" y="6673"/>
                  </a:cubicBezTo>
                  <a:cubicBezTo>
                    <a:pt x="1191" y="6673"/>
                    <a:pt x="0" y="8743"/>
                    <a:pt x="782" y="8743"/>
                  </a:cubicBezTo>
                  <a:cubicBezTo>
                    <a:pt x="1055" y="8743"/>
                    <a:pt x="1569" y="8490"/>
                    <a:pt x="2458" y="7807"/>
                  </a:cubicBezTo>
                  <a:cubicBezTo>
                    <a:pt x="5545" y="5462"/>
                    <a:pt x="5621" y="1"/>
                    <a:pt x="3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2747;p41">
              <a:extLst>
                <a:ext uri="{FF2B5EF4-FFF2-40B4-BE49-F238E27FC236}">
                  <a16:creationId xmlns:a16="http://schemas.microsoft.com/office/drawing/2014/main" id="{6FC512A2-DC9E-4554-A613-CFB041836EC8}"/>
                </a:ext>
              </a:extLst>
            </p:cNvPr>
            <p:cNvSpPr/>
            <p:nvPr/>
          </p:nvSpPr>
          <p:spPr>
            <a:xfrm>
              <a:off x="6088954" y="3897643"/>
              <a:ext cx="358849" cy="474671"/>
            </a:xfrm>
            <a:custGeom>
              <a:avLst/>
              <a:gdLst/>
              <a:ahLst/>
              <a:cxnLst/>
              <a:rect l="l" t="t" r="r" b="b"/>
              <a:pathLst>
                <a:path w="12610" h="16680" extrusionOk="0">
                  <a:moveTo>
                    <a:pt x="8006" y="1"/>
                  </a:moveTo>
                  <a:cubicBezTo>
                    <a:pt x="5504" y="401"/>
                    <a:pt x="3569" y="801"/>
                    <a:pt x="3169" y="1168"/>
                  </a:cubicBezTo>
                  <a:cubicBezTo>
                    <a:pt x="2102" y="2069"/>
                    <a:pt x="0" y="14411"/>
                    <a:pt x="12209" y="16679"/>
                  </a:cubicBezTo>
                  <a:cubicBezTo>
                    <a:pt x="12209" y="16679"/>
                    <a:pt x="12609" y="1302"/>
                    <a:pt x="80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2748;p41">
              <a:extLst>
                <a:ext uri="{FF2B5EF4-FFF2-40B4-BE49-F238E27FC236}">
                  <a16:creationId xmlns:a16="http://schemas.microsoft.com/office/drawing/2014/main" id="{3BDC7FA6-A27C-47F9-91D4-620BD9BB661D}"/>
                </a:ext>
              </a:extLst>
            </p:cNvPr>
            <p:cNvSpPr/>
            <p:nvPr/>
          </p:nvSpPr>
          <p:spPr>
            <a:xfrm>
              <a:off x="8185835" y="4011101"/>
              <a:ext cx="60757" cy="36483"/>
            </a:xfrm>
            <a:custGeom>
              <a:avLst/>
              <a:gdLst/>
              <a:ahLst/>
              <a:cxnLst/>
              <a:rect l="l" t="t" r="r" b="b"/>
              <a:pathLst>
                <a:path w="2135" h="1282" extrusionOk="0">
                  <a:moveTo>
                    <a:pt x="1263" y="1"/>
                  </a:moveTo>
                  <a:cubicBezTo>
                    <a:pt x="1079" y="1"/>
                    <a:pt x="889" y="53"/>
                    <a:pt x="734" y="150"/>
                  </a:cubicBezTo>
                  <a:cubicBezTo>
                    <a:pt x="500" y="317"/>
                    <a:pt x="0" y="750"/>
                    <a:pt x="200" y="1084"/>
                  </a:cubicBezTo>
                  <a:cubicBezTo>
                    <a:pt x="296" y="1228"/>
                    <a:pt x="444" y="1281"/>
                    <a:pt x="608" y="1281"/>
                  </a:cubicBezTo>
                  <a:cubicBezTo>
                    <a:pt x="899" y="1281"/>
                    <a:pt x="1242" y="1112"/>
                    <a:pt x="1434" y="984"/>
                  </a:cubicBezTo>
                  <a:cubicBezTo>
                    <a:pt x="1768" y="784"/>
                    <a:pt x="2135" y="317"/>
                    <a:pt x="1635" y="83"/>
                  </a:cubicBezTo>
                  <a:cubicBezTo>
                    <a:pt x="1523" y="27"/>
                    <a:pt x="1394" y="1"/>
                    <a:pt x="126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2749;p41">
              <a:extLst>
                <a:ext uri="{FF2B5EF4-FFF2-40B4-BE49-F238E27FC236}">
                  <a16:creationId xmlns:a16="http://schemas.microsoft.com/office/drawing/2014/main" id="{54B97FC7-9453-49B9-96EF-5359222F630A}"/>
                </a:ext>
              </a:extLst>
            </p:cNvPr>
            <p:cNvSpPr/>
            <p:nvPr/>
          </p:nvSpPr>
          <p:spPr>
            <a:xfrm>
              <a:off x="8242777" y="3997726"/>
              <a:ext cx="14257" cy="9476"/>
            </a:xfrm>
            <a:custGeom>
              <a:avLst/>
              <a:gdLst/>
              <a:ahLst/>
              <a:cxnLst/>
              <a:rect l="l" t="t" r="r" b="b"/>
              <a:pathLst>
                <a:path w="501" h="333" extrusionOk="0">
                  <a:moveTo>
                    <a:pt x="251" y="1"/>
                  </a:moveTo>
                  <a:cubicBezTo>
                    <a:pt x="167" y="1"/>
                    <a:pt x="78" y="31"/>
                    <a:pt x="34" y="120"/>
                  </a:cubicBezTo>
                  <a:cubicBezTo>
                    <a:pt x="1" y="153"/>
                    <a:pt x="1" y="186"/>
                    <a:pt x="1" y="220"/>
                  </a:cubicBezTo>
                  <a:cubicBezTo>
                    <a:pt x="1" y="286"/>
                    <a:pt x="67" y="320"/>
                    <a:pt x="134" y="320"/>
                  </a:cubicBezTo>
                  <a:cubicBezTo>
                    <a:pt x="161" y="329"/>
                    <a:pt x="188" y="333"/>
                    <a:pt x="214" y="333"/>
                  </a:cubicBezTo>
                  <a:cubicBezTo>
                    <a:pt x="288" y="333"/>
                    <a:pt x="361" y="302"/>
                    <a:pt x="434" y="253"/>
                  </a:cubicBezTo>
                  <a:cubicBezTo>
                    <a:pt x="468" y="253"/>
                    <a:pt x="468" y="220"/>
                    <a:pt x="468" y="186"/>
                  </a:cubicBezTo>
                  <a:cubicBezTo>
                    <a:pt x="501" y="120"/>
                    <a:pt x="434" y="19"/>
                    <a:pt x="367" y="19"/>
                  </a:cubicBezTo>
                  <a:cubicBezTo>
                    <a:pt x="334" y="8"/>
                    <a:pt x="293" y="1"/>
                    <a:pt x="2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2750;p41">
              <a:extLst>
                <a:ext uri="{FF2B5EF4-FFF2-40B4-BE49-F238E27FC236}">
                  <a16:creationId xmlns:a16="http://schemas.microsoft.com/office/drawing/2014/main" id="{AA6A9CEA-D976-4E3A-8596-770D0460A81C}"/>
                </a:ext>
              </a:extLst>
            </p:cNvPr>
            <p:cNvSpPr/>
            <p:nvPr/>
          </p:nvSpPr>
          <p:spPr>
            <a:xfrm>
              <a:off x="6623376" y="3679179"/>
              <a:ext cx="58879" cy="31730"/>
            </a:xfrm>
            <a:custGeom>
              <a:avLst/>
              <a:gdLst/>
              <a:ahLst/>
              <a:cxnLst/>
              <a:rect l="l" t="t" r="r" b="b"/>
              <a:pathLst>
                <a:path w="2069" h="1115" extrusionOk="0">
                  <a:moveTo>
                    <a:pt x="1115" y="0"/>
                  </a:moveTo>
                  <a:cubicBezTo>
                    <a:pt x="865" y="0"/>
                    <a:pt x="576" y="120"/>
                    <a:pt x="367" y="239"/>
                  </a:cubicBezTo>
                  <a:cubicBezTo>
                    <a:pt x="267" y="272"/>
                    <a:pt x="167" y="372"/>
                    <a:pt x="100" y="472"/>
                  </a:cubicBezTo>
                  <a:cubicBezTo>
                    <a:pt x="34" y="572"/>
                    <a:pt x="0" y="739"/>
                    <a:pt x="67" y="839"/>
                  </a:cubicBezTo>
                  <a:cubicBezTo>
                    <a:pt x="134" y="973"/>
                    <a:pt x="300" y="1006"/>
                    <a:pt x="434" y="1039"/>
                  </a:cubicBezTo>
                  <a:cubicBezTo>
                    <a:pt x="601" y="1090"/>
                    <a:pt x="776" y="1115"/>
                    <a:pt x="951" y="1115"/>
                  </a:cubicBezTo>
                  <a:cubicBezTo>
                    <a:pt x="1126" y="1115"/>
                    <a:pt x="1301" y="1090"/>
                    <a:pt x="1468" y="1039"/>
                  </a:cubicBezTo>
                  <a:cubicBezTo>
                    <a:pt x="1601" y="1006"/>
                    <a:pt x="1768" y="939"/>
                    <a:pt x="1902" y="839"/>
                  </a:cubicBezTo>
                  <a:cubicBezTo>
                    <a:pt x="2002" y="739"/>
                    <a:pt x="2068" y="539"/>
                    <a:pt x="2002" y="406"/>
                  </a:cubicBezTo>
                  <a:cubicBezTo>
                    <a:pt x="1902" y="139"/>
                    <a:pt x="1468" y="5"/>
                    <a:pt x="1201" y="5"/>
                  </a:cubicBezTo>
                  <a:cubicBezTo>
                    <a:pt x="1173" y="2"/>
                    <a:pt x="1144" y="0"/>
                    <a:pt x="11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2751;p41">
              <a:extLst>
                <a:ext uri="{FF2B5EF4-FFF2-40B4-BE49-F238E27FC236}">
                  <a16:creationId xmlns:a16="http://schemas.microsoft.com/office/drawing/2014/main" id="{BE7ABF2B-5BB2-4DA9-B2EA-1D0156F4DAFE}"/>
                </a:ext>
              </a:extLst>
            </p:cNvPr>
            <p:cNvSpPr/>
            <p:nvPr/>
          </p:nvSpPr>
          <p:spPr>
            <a:xfrm>
              <a:off x="6588260" y="3709002"/>
              <a:ext cx="27547" cy="17843"/>
            </a:xfrm>
            <a:custGeom>
              <a:avLst/>
              <a:gdLst/>
              <a:ahLst/>
              <a:cxnLst/>
              <a:rect l="l" t="t" r="r" b="b"/>
              <a:pathLst>
                <a:path w="968" h="627" extrusionOk="0">
                  <a:moveTo>
                    <a:pt x="576" y="0"/>
                  </a:moveTo>
                  <a:cubicBezTo>
                    <a:pt x="356" y="0"/>
                    <a:pt x="128" y="112"/>
                    <a:pt x="33" y="325"/>
                  </a:cubicBezTo>
                  <a:cubicBezTo>
                    <a:pt x="33" y="358"/>
                    <a:pt x="0" y="392"/>
                    <a:pt x="33" y="425"/>
                  </a:cubicBezTo>
                  <a:cubicBezTo>
                    <a:pt x="33" y="492"/>
                    <a:pt x="100" y="525"/>
                    <a:pt x="133" y="559"/>
                  </a:cubicBezTo>
                  <a:cubicBezTo>
                    <a:pt x="225" y="604"/>
                    <a:pt x="324" y="627"/>
                    <a:pt x="422" y="627"/>
                  </a:cubicBezTo>
                  <a:cubicBezTo>
                    <a:pt x="610" y="627"/>
                    <a:pt x="791" y="545"/>
                    <a:pt x="901" y="392"/>
                  </a:cubicBezTo>
                  <a:cubicBezTo>
                    <a:pt x="934" y="358"/>
                    <a:pt x="967" y="292"/>
                    <a:pt x="967" y="225"/>
                  </a:cubicBezTo>
                  <a:cubicBezTo>
                    <a:pt x="967" y="158"/>
                    <a:pt x="901" y="92"/>
                    <a:pt x="834" y="58"/>
                  </a:cubicBezTo>
                  <a:cubicBezTo>
                    <a:pt x="756" y="19"/>
                    <a:pt x="667" y="0"/>
                    <a:pt x="5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752;p41">
              <a:extLst>
                <a:ext uri="{FF2B5EF4-FFF2-40B4-BE49-F238E27FC236}">
                  <a16:creationId xmlns:a16="http://schemas.microsoft.com/office/drawing/2014/main" id="{EF7E2A30-3039-426A-8933-29A13409F130}"/>
                </a:ext>
              </a:extLst>
            </p:cNvPr>
            <p:cNvSpPr/>
            <p:nvPr/>
          </p:nvSpPr>
          <p:spPr>
            <a:xfrm>
              <a:off x="6833161" y="3736264"/>
              <a:ext cx="81645" cy="133893"/>
            </a:xfrm>
            <a:custGeom>
              <a:avLst/>
              <a:gdLst/>
              <a:ahLst/>
              <a:cxnLst/>
              <a:rect l="l" t="t" r="r" b="b"/>
              <a:pathLst>
                <a:path w="2869" h="4705" extrusionOk="0">
                  <a:moveTo>
                    <a:pt x="2068" y="1"/>
                  </a:moveTo>
                  <a:lnTo>
                    <a:pt x="2068" y="1"/>
                  </a:lnTo>
                  <a:cubicBezTo>
                    <a:pt x="2068" y="1"/>
                    <a:pt x="0" y="1102"/>
                    <a:pt x="1034" y="4704"/>
                  </a:cubicBezTo>
                  <a:cubicBezTo>
                    <a:pt x="1034" y="4704"/>
                    <a:pt x="2869" y="2369"/>
                    <a:pt x="20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2753;p41">
              <a:extLst>
                <a:ext uri="{FF2B5EF4-FFF2-40B4-BE49-F238E27FC236}">
                  <a16:creationId xmlns:a16="http://schemas.microsoft.com/office/drawing/2014/main" id="{5852AC3E-9477-412F-85E6-8C7CD1C4B262}"/>
                </a:ext>
              </a:extLst>
            </p:cNvPr>
            <p:cNvSpPr/>
            <p:nvPr/>
          </p:nvSpPr>
          <p:spPr>
            <a:xfrm>
              <a:off x="6671810" y="4746058"/>
              <a:ext cx="130990" cy="68583"/>
            </a:xfrm>
            <a:custGeom>
              <a:avLst/>
              <a:gdLst/>
              <a:ahLst/>
              <a:cxnLst/>
              <a:rect l="l" t="t" r="r" b="b"/>
              <a:pathLst>
                <a:path w="4603" h="2410" extrusionOk="0">
                  <a:moveTo>
                    <a:pt x="2933" y="1"/>
                  </a:moveTo>
                  <a:cubicBezTo>
                    <a:pt x="1730" y="1"/>
                    <a:pt x="0" y="1630"/>
                    <a:pt x="1767" y="2176"/>
                  </a:cubicBezTo>
                  <a:cubicBezTo>
                    <a:pt x="2134" y="2310"/>
                    <a:pt x="2501" y="2376"/>
                    <a:pt x="2868" y="2410"/>
                  </a:cubicBezTo>
                  <a:cubicBezTo>
                    <a:pt x="3669" y="2410"/>
                    <a:pt x="4603" y="1909"/>
                    <a:pt x="4303" y="1009"/>
                  </a:cubicBezTo>
                  <a:cubicBezTo>
                    <a:pt x="4136" y="442"/>
                    <a:pt x="3635" y="75"/>
                    <a:pt x="3068" y="8"/>
                  </a:cubicBezTo>
                  <a:cubicBezTo>
                    <a:pt x="3024" y="3"/>
                    <a:pt x="2979" y="1"/>
                    <a:pt x="2933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754;p41">
              <a:extLst>
                <a:ext uri="{FF2B5EF4-FFF2-40B4-BE49-F238E27FC236}">
                  <a16:creationId xmlns:a16="http://schemas.microsoft.com/office/drawing/2014/main" id="{BA89C086-797C-4ACD-83D2-564BB16CFD57}"/>
                </a:ext>
              </a:extLst>
            </p:cNvPr>
            <p:cNvSpPr/>
            <p:nvPr/>
          </p:nvSpPr>
          <p:spPr>
            <a:xfrm>
              <a:off x="6786634" y="4836892"/>
              <a:ext cx="32299" cy="25356"/>
            </a:xfrm>
            <a:custGeom>
              <a:avLst/>
              <a:gdLst/>
              <a:ahLst/>
              <a:cxnLst/>
              <a:rect l="l" t="t" r="r" b="b"/>
              <a:pathLst>
                <a:path w="1135" h="891" extrusionOk="0">
                  <a:moveTo>
                    <a:pt x="568" y="1"/>
                  </a:moveTo>
                  <a:cubicBezTo>
                    <a:pt x="412" y="1"/>
                    <a:pt x="249" y="36"/>
                    <a:pt x="134" y="152"/>
                  </a:cubicBezTo>
                  <a:cubicBezTo>
                    <a:pt x="67" y="218"/>
                    <a:pt x="34" y="318"/>
                    <a:pt x="34" y="385"/>
                  </a:cubicBezTo>
                  <a:cubicBezTo>
                    <a:pt x="1" y="485"/>
                    <a:pt x="34" y="552"/>
                    <a:pt x="101" y="619"/>
                  </a:cubicBezTo>
                  <a:cubicBezTo>
                    <a:pt x="190" y="768"/>
                    <a:pt x="387" y="891"/>
                    <a:pt x="571" y="891"/>
                  </a:cubicBezTo>
                  <a:cubicBezTo>
                    <a:pt x="592" y="891"/>
                    <a:pt x="614" y="889"/>
                    <a:pt x="634" y="886"/>
                  </a:cubicBezTo>
                  <a:cubicBezTo>
                    <a:pt x="835" y="886"/>
                    <a:pt x="1035" y="719"/>
                    <a:pt x="1101" y="519"/>
                  </a:cubicBezTo>
                  <a:cubicBezTo>
                    <a:pt x="1135" y="318"/>
                    <a:pt x="1001" y="85"/>
                    <a:pt x="768" y="18"/>
                  </a:cubicBezTo>
                  <a:cubicBezTo>
                    <a:pt x="706" y="8"/>
                    <a:pt x="638" y="1"/>
                    <a:pt x="568" y="1"/>
                  </a:cubicBezTo>
                  <a:close/>
                </a:path>
              </a:pathLst>
            </a:custGeom>
            <a:solidFill>
              <a:srgbClr val="000000">
                <a:alpha val="229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755;p41">
              <a:extLst>
                <a:ext uri="{FF2B5EF4-FFF2-40B4-BE49-F238E27FC236}">
                  <a16:creationId xmlns:a16="http://schemas.microsoft.com/office/drawing/2014/main" id="{02DC9DAD-7B2E-42A0-8882-DB066D0A0E9F}"/>
                </a:ext>
              </a:extLst>
            </p:cNvPr>
            <p:cNvSpPr/>
            <p:nvPr/>
          </p:nvSpPr>
          <p:spPr>
            <a:xfrm>
              <a:off x="6219003" y="4122623"/>
              <a:ext cx="119635" cy="51764"/>
            </a:xfrm>
            <a:custGeom>
              <a:avLst/>
              <a:gdLst/>
              <a:ahLst/>
              <a:cxnLst/>
              <a:rect l="l" t="t" r="r" b="b"/>
              <a:pathLst>
                <a:path w="4204" h="1819" extrusionOk="0">
                  <a:moveTo>
                    <a:pt x="4203" y="0"/>
                  </a:moveTo>
                  <a:cubicBezTo>
                    <a:pt x="3836" y="300"/>
                    <a:pt x="3536" y="567"/>
                    <a:pt x="3202" y="767"/>
                  </a:cubicBezTo>
                  <a:cubicBezTo>
                    <a:pt x="2869" y="1001"/>
                    <a:pt x="2535" y="1134"/>
                    <a:pt x="2202" y="1201"/>
                  </a:cubicBezTo>
                  <a:cubicBezTo>
                    <a:pt x="2115" y="1209"/>
                    <a:pt x="2028" y="1213"/>
                    <a:pt x="1942" y="1213"/>
                  </a:cubicBezTo>
                  <a:cubicBezTo>
                    <a:pt x="1661" y="1213"/>
                    <a:pt x="1381" y="1170"/>
                    <a:pt x="1101" y="1068"/>
                  </a:cubicBezTo>
                  <a:cubicBezTo>
                    <a:pt x="734" y="934"/>
                    <a:pt x="367" y="767"/>
                    <a:pt x="0" y="534"/>
                  </a:cubicBezTo>
                  <a:lnTo>
                    <a:pt x="0" y="534"/>
                  </a:lnTo>
                  <a:cubicBezTo>
                    <a:pt x="200" y="934"/>
                    <a:pt x="500" y="1268"/>
                    <a:pt x="901" y="1501"/>
                  </a:cubicBezTo>
                  <a:cubicBezTo>
                    <a:pt x="1231" y="1694"/>
                    <a:pt x="1630" y="1819"/>
                    <a:pt x="2022" y="1819"/>
                  </a:cubicBezTo>
                  <a:cubicBezTo>
                    <a:pt x="2105" y="1819"/>
                    <a:pt x="2187" y="1813"/>
                    <a:pt x="2268" y="1802"/>
                  </a:cubicBezTo>
                  <a:cubicBezTo>
                    <a:pt x="2769" y="1735"/>
                    <a:pt x="3202" y="1468"/>
                    <a:pt x="3536" y="1168"/>
                  </a:cubicBezTo>
                  <a:cubicBezTo>
                    <a:pt x="3836" y="834"/>
                    <a:pt x="4070" y="434"/>
                    <a:pt x="42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5" name="Google Shape;2756;p41">
              <a:extLst>
                <a:ext uri="{FF2B5EF4-FFF2-40B4-BE49-F238E27FC236}">
                  <a16:creationId xmlns:a16="http://schemas.microsoft.com/office/drawing/2014/main" id="{D96F91DA-EC6F-4571-8168-124282EA7D05}"/>
                </a:ext>
              </a:extLst>
            </p:cNvPr>
            <p:cNvGrpSpPr/>
            <p:nvPr/>
          </p:nvGrpSpPr>
          <p:grpSpPr>
            <a:xfrm rot="-802737">
              <a:off x="7766478" y="2667939"/>
              <a:ext cx="773011" cy="819764"/>
              <a:chOff x="8256345" y="3470947"/>
              <a:chExt cx="668413" cy="708841"/>
            </a:xfrm>
          </p:grpSpPr>
          <p:sp>
            <p:nvSpPr>
              <p:cNvPr id="157" name="Google Shape;2757;p41">
                <a:extLst>
                  <a:ext uri="{FF2B5EF4-FFF2-40B4-BE49-F238E27FC236}">
                    <a16:creationId xmlns:a16="http://schemas.microsoft.com/office/drawing/2014/main" id="{69870BA1-BA94-4A35-82A9-F24DFFA5E523}"/>
                  </a:ext>
                </a:extLst>
              </p:cNvPr>
              <p:cNvSpPr/>
              <p:nvPr/>
            </p:nvSpPr>
            <p:spPr>
              <a:xfrm>
                <a:off x="8533586" y="3997475"/>
                <a:ext cx="67276" cy="182313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10873" extrusionOk="0">
                    <a:moveTo>
                      <a:pt x="260" y="0"/>
                    </a:moveTo>
                    <a:lnTo>
                      <a:pt x="0" y="10092"/>
                    </a:lnTo>
                    <a:lnTo>
                      <a:pt x="1627" y="10873"/>
                    </a:lnTo>
                    <a:lnTo>
                      <a:pt x="2083" y="97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158" name="Google Shape;2758;p41">
                <a:extLst>
                  <a:ext uri="{FF2B5EF4-FFF2-40B4-BE49-F238E27FC236}">
                    <a16:creationId xmlns:a16="http://schemas.microsoft.com/office/drawing/2014/main" id="{645A919F-6027-431B-993E-BFA2316C219B}"/>
                  </a:ext>
                </a:extLst>
              </p:cNvPr>
              <p:cNvGrpSpPr/>
              <p:nvPr/>
            </p:nvGrpSpPr>
            <p:grpSpPr>
              <a:xfrm rot="-1920677">
                <a:off x="8352946" y="3558841"/>
                <a:ext cx="475210" cy="500978"/>
                <a:chOff x="2851422" y="985450"/>
                <a:chExt cx="659603" cy="695472"/>
              </a:xfrm>
            </p:grpSpPr>
            <p:sp>
              <p:nvSpPr>
                <p:cNvPr id="159" name="Google Shape;2759;p41">
                  <a:extLst>
                    <a:ext uri="{FF2B5EF4-FFF2-40B4-BE49-F238E27FC236}">
                      <a16:creationId xmlns:a16="http://schemas.microsoft.com/office/drawing/2014/main" id="{9933F8EE-3442-4DC3-AC8D-F12F63E5124B}"/>
                    </a:ext>
                  </a:extLst>
                </p:cNvPr>
                <p:cNvSpPr/>
                <p:nvPr/>
              </p:nvSpPr>
              <p:spPr>
                <a:xfrm>
                  <a:off x="3014825" y="985450"/>
                  <a:ext cx="496200" cy="561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48" h="22445" extrusionOk="0">
                      <a:moveTo>
                        <a:pt x="18427" y="0"/>
                      </a:moveTo>
                      <a:cubicBezTo>
                        <a:pt x="16449" y="0"/>
                        <a:pt x="11391" y="2256"/>
                        <a:pt x="10875" y="3031"/>
                      </a:cubicBezTo>
                      <a:cubicBezTo>
                        <a:pt x="8940" y="5833"/>
                        <a:pt x="1868" y="17174"/>
                        <a:pt x="0" y="20076"/>
                      </a:cubicBezTo>
                      <a:cubicBezTo>
                        <a:pt x="601" y="20677"/>
                        <a:pt x="1502" y="21577"/>
                        <a:pt x="2369" y="22444"/>
                      </a:cubicBezTo>
                      <a:cubicBezTo>
                        <a:pt x="5371" y="20043"/>
                        <a:pt x="16212" y="11103"/>
                        <a:pt x="19047" y="7100"/>
                      </a:cubicBezTo>
                      <a:cubicBezTo>
                        <a:pt x="19848" y="5933"/>
                        <a:pt x="19548" y="662"/>
                        <a:pt x="19114" y="195"/>
                      </a:cubicBezTo>
                      <a:cubicBezTo>
                        <a:pt x="18988" y="60"/>
                        <a:pt x="18748" y="0"/>
                        <a:pt x="18427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" name="Google Shape;2760;p41">
                  <a:extLst>
                    <a:ext uri="{FF2B5EF4-FFF2-40B4-BE49-F238E27FC236}">
                      <a16:creationId xmlns:a16="http://schemas.microsoft.com/office/drawing/2014/main" id="{ABF72D54-56A8-4F0A-B0FC-C24767779ABC}"/>
                    </a:ext>
                  </a:extLst>
                </p:cNvPr>
                <p:cNvSpPr/>
                <p:nvPr/>
              </p:nvSpPr>
              <p:spPr>
                <a:xfrm>
                  <a:off x="3147425" y="1059425"/>
                  <a:ext cx="259375" cy="356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75" h="14249" extrusionOk="0">
                      <a:moveTo>
                        <a:pt x="9344" y="1"/>
                      </a:moveTo>
                      <a:cubicBezTo>
                        <a:pt x="9342" y="1"/>
                        <a:pt x="9340" y="2"/>
                        <a:pt x="9340" y="5"/>
                      </a:cubicBezTo>
                      <a:cubicBezTo>
                        <a:pt x="9274" y="5"/>
                        <a:pt x="9407" y="238"/>
                        <a:pt x="9607" y="672"/>
                      </a:cubicBezTo>
                      <a:cubicBezTo>
                        <a:pt x="9807" y="1072"/>
                        <a:pt x="10007" y="1739"/>
                        <a:pt x="9841" y="2507"/>
                      </a:cubicBezTo>
                      <a:cubicBezTo>
                        <a:pt x="9707" y="3274"/>
                        <a:pt x="9173" y="4108"/>
                        <a:pt x="8406" y="4908"/>
                      </a:cubicBezTo>
                      <a:cubicBezTo>
                        <a:pt x="7672" y="5676"/>
                        <a:pt x="6738" y="6443"/>
                        <a:pt x="5704" y="7243"/>
                      </a:cubicBezTo>
                      <a:cubicBezTo>
                        <a:pt x="3703" y="8778"/>
                        <a:pt x="1768" y="10179"/>
                        <a:pt x="734" y="11580"/>
                      </a:cubicBezTo>
                      <a:cubicBezTo>
                        <a:pt x="234" y="12314"/>
                        <a:pt x="0" y="13048"/>
                        <a:pt x="67" y="13548"/>
                      </a:cubicBezTo>
                      <a:cubicBezTo>
                        <a:pt x="67" y="13648"/>
                        <a:pt x="67" y="13781"/>
                        <a:pt x="100" y="13848"/>
                      </a:cubicBezTo>
                      <a:cubicBezTo>
                        <a:pt x="134" y="13948"/>
                        <a:pt x="134" y="14015"/>
                        <a:pt x="167" y="14082"/>
                      </a:cubicBezTo>
                      <a:cubicBezTo>
                        <a:pt x="200" y="14215"/>
                        <a:pt x="234" y="14248"/>
                        <a:pt x="267" y="14248"/>
                      </a:cubicBezTo>
                      <a:cubicBezTo>
                        <a:pt x="300" y="14248"/>
                        <a:pt x="300" y="14182"/>
                        <a:pt x="300" y="14048"/>
                      </a:cubicBezTo>
                      <a:cubicBezTo>
                        <a:pt x="267" y="13982"/>
                        <a:pt x="267" y="13915"/>
                        <a:pt x="267" y="13848"/>
                      </a:cubicBezTo>
                      <a:cubicBezTo>
                        <a:pt x="267" y="13748"/>
                        <a:pt x="267" y="13648"/>
                        <a:pt x="300" y="13548"/>
                      </a:cubicBezTo>
                      <a:cubicBezTo>
                        <a:pt x="334" y="13081"/>
                        <a:pt x="567" y="12480"/>
                        <a:pt x="1068" y="11847"/>
                      </a:cubicBezTo>
                      <a:cubicBezTo>
                        <a:pt x="2102" y="10579"/>
                        <a:pt x="4036" y="9245"/>
                        <a:pt x="6071" y="7677"/>
                      </a:cubicBezTo>
                      <a:cubicBezTo>
                        <a:pt x="7105" y="6910"/>
                        <a:pt x="8073" y="6109"/>
                        <a:pt x="8840" y="5242"/>
                      </a:cubicBezTo>
                      <a:cubicBezTo>
                        <a:pt x="9607" y="4408"/>
                        <a:pt x="10141" y="3474"/>
                        <a:pt x="10274" y="2573"/>
                      </a:cubicBezTo>
                      <a:cubicBezTo>
                        <a:pt x="10374" y="1673"/>
                        <a:pt x="10074" y="939"/>
                        <a:pt x="9807" y="539"/>
                      </a:cubicBezTo>
                      <a:cubicBezTo>
                        <a:pt x="9562" y="171"/>
                        <a:pt x="9374" y="1"/>
                        <a:pt x="9344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1" name="Google Shape;2761;p41">
                  <a:extLst>
                    <a:ext uri="{FF2B5EF4-FFF2-40B4-BE49-F238E27FC236}">
                      <a16:creationId xmlns:a16="http://schemas.microsoft.com/office/drawing/2014/main" id="{6E49E80B-428A-4EB2-BF9F-E6B8D043E10F}"/>
                    </a:ext>
                  </a:extLst>
                </p:cNvPr>
                <p:cNvSpPr/>
                <p:nvPr/>
              </p:nvSpPr>
              <p:spPr>
                <a:xfrm>
                  <a:off x="3224975" y="1091850"/>
                  <a:ext cx="148475" cy="14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9" h="5882" extrusionOk="0">
                      <a:moveTo>
                        <a:pt x="4919" y="1"/>
                      </a:moveTo>
                      <a:cubicBezTo>
                        <a:pt x="4869" y="1"/>
                        <a:pt x="4819" y="3"/>
                        <a:pt x="4771" y="9"/>
                      </a:cubicBezTo>
                      <a:cubicBezTo>
                        <a:pt x="4470" y="42"/>
                        <a:pt x="4170" y="176"/>
                        <a:pt x="3903" y="309"/>
                      </a:cubicBezTo>
                      <a:cubicBezTo>
                        <a:pt x="3336" y="609"/>
                        <a:pt x="2836" y="1010"/>
                        <a:pt x="2335" y="1510"/>
                      </a:cubicBezTo>
                      <a:cubicBezTo>
                        <a:pt x="1368" y="2511"/>
                        <a:pt x="734" y="3611"/>
                        <a:pt x="401" y="4445"/>
                      </a:cubicBezTo>
                      <a:cubicBezTo>
                        <a:pt x="34" y="5279"/>
                        <a:pt x="0" y="5846"/>
                        <a:pt x="67" y="5880"/>
                      </a:cubicBezTo>
                      <a:cubicBezTo>
                        <a:pt x="70" y="5881"/>
                        <a:pt x="73" y="5881"/>
                        <a:pt x="76" y="5881"/>
                      </a:cubicBezTo>
                      <a:cubicBezTo>
                        <a:pt x="177" y="5881"/>
                        <a:pt x="347" y="5358"/>
                        <a:pt x="768" y="4645"/>
                      </a:cubicBezTo>
                      <a:cubicBezTo>
                        <a:pt x="1201" y="3878"/>
                        <a:pt x="1868" y="2878"/>
                        <a:pt x="2769" y="1944"/>
                      </a:cubicBezTo>
                      <a:cubicBezTo>
                        <a:pt x="3236" y="1477"/>
                        <a:pt x="3703" y="1076"/>
                        <a:pt x="4170" y="776"/>
                      </a:cubicBezTo>
                      <a:cubicBezTo>
                        <a:pt x="4481" y="598"/>
                        <a:pt x="4793" y="479"/>
                        <a:pt x="5035" y="479"/>
                      </a:cubicBezTo>
                      <a:cubicBezTo>
                        <a:pt x="5156" y="479"/>
                        <a:pt x="5260" y="509"/>
                        <a:pt x="5338" y="576"/>
                      </a:cubicBezTo>
                      <a:cubicBezTo>
                        <a:pt x="5604" y="776"/>
                        <a:pt x="5671" y="1143"/>
                        <a:pt x="5705" y="1376"/>
                      </a:cubicBezTo>
                      <a:cubicBezTo>
                        <a:pt x="5738" y="1610"/>
                        <a:pt x="5771" y="1743"/>
                        <a:pt x="5805" y="1777"/>
                      </a:cubicBezTo>
                      <a:cubicBezTo>
                        <a:pt x="5838" y="1777"/>
                        <a:pt x="5905" y="1643"/>
                        <a:pt x="5938" y="1376"/>
                      </a:cubicBezTo>
                      <a:cubicBezTo>
                        <a:pt x="5938" y="1243"/>
                        <a:pt x="5938" y="1076"/>
                        <a:pt x="5938" y="909"/>
                      </a:cubicBezTo>
                      <a:cubicBezTo>
                        <a:pt x="5871" y="709"/>
                        <a:pt x="5838" y="476"/>
                        <a:pt x="5638" y="242"/>
                      </a:cubicBezTo>
                      <a:cubicBezTo>
                        <a:pt x="5442" y="75"/>
                        <a:pt x="5176" y="1"/>
                        <a:pt x="491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" name="Google Shape;2762;p41">
                  <a:extLst>
                    <a:ext uri="{FF2B5EF4-FFF2-40B4-BE49-F238E27FC236}">
                      <a16:creationId xmlns:a16="http://schemas.microsoft.com/office/drawing/2014/main" id="{1E971FCA-A56D-4A73-A451-C4F5388ADAE8}"/>
                    </a:ext>
                  </a:extLst>
                </p:cNvPr>
                <p:cNvSpPr/>
                <p:nvPr/>
              </p:nvSpPr>
              <p:spPr>
                <a:xfrm>
                  <a:off x="3275000" y="1143750"/>
                  <a:ext cx="67575" cy="71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3" h="2846" extrusionOk="0">
                      <a:moveTo>
                        <a:pt x="2569" y="1"/>
                      </a:moveTo>
                      <a:cubicBezTo>
                        <a:pt x="2503" y="1"/>
                        <a:pt x="2403" y="234"/>
                        <a:pt x="2269" y="568"/>
                      </a:cubicBezTo>
                      <a:cubicBezTo>
                        <a:pt x="2136" y="902"/>
                        <a:pt x="1936" y="1335"/>
                        <a:pt x="1635" y="1702"/>
                      </a:cubicBezTo>
                      <a:cubicBezTo>
                        <a:pt x="1302" y="2102"/>
                        <a:pt x="868" y="2269"/>
                        <a:pt x="568" y="2436"/>
                      </a:cubicBezTo>
                      <a:cubicBezTo>
                        <a:pt x="234" y="2536"/>
                        <a:pt x="1" y="2636"/>
                        <a:pt x="1" y="2736"/>
                      </a:cubicBezTo>
                      <a:cubicBezTo>
                        <a:pt x="1" y="2791"/>
                        <a:pt x="179" y="2845"/>
                        <a:pt x="462" y="2845"/>
                      </a:cubicBezTo>
                      <a:cubicBezTo>
                        <a:pt x="526" y="2845"/>
                        <a:pt x="595" y="2842"/>
                        <a:pt x="668" y="2836"/>
                      </a:cubicBezTo>
                      <a:cubicBezTo>
                        <a:pt x="1068" y="2770"/>
                        <a:pt x="1635" y="2603"/>
                        <a:pt x="2069" y="2102"/>
                      </a:cubicBezTo>
                      <a:cubicBezTo>
                        <a:pt x="2469" y="1602"/>
                        <a:pt x="2669" y="1068"/>
                        <a:pt x="2703" y="668"/>
                      </a:cubicBezTo>
                      <a:cubicBezTo>
                        <a:pt x="2703" y="268"/>
                        <a:pt x="2636" y="1"/>
                        <a:pt x="2569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" name="Google Shape;2763;p41">
                  <a:extLst>
                    <a:ext uri="{FF2B5EF4-FFF2-40B4-BE49-F238E27FC236}">
                      <a16:creationId xmlns:a16="http://schemas.microsoft.com/office/drawing/2014/main" id="{5BE6E6E9-AC91-4E4D-AB4B-6414F65079D7}"/>
                    </a:ext>
                  </a:extLst>
                </p:cNvPr>
                <p:cNvSpPr/>
                <p:nvPr/>
              </p:nvSpPr>
              <p:spPr>
                <a:xfrm>
                  <a:off x="3286675" y="1142500"/>
                  <a:ext cx="37550" cy="4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2" h="1661" extrusionOk="0">
                      <a:moveTo>
                        <a:pt x="1302" y="1"/>
                      </a:moveTo>
                      <a:cubicBezTo>
                        <a:pt x="1235" y="1"/>
                        <a:pt x="1152" y="18"/>
                        <a:pt x="1068" y="51"/>
                      </a:cubicBezTo>
                      <a:cubicBezTo>
                        <a:pt x="868" y="151"/>
                        <a:pt x="635" y="351"/>
                        <a:pt x="468" y="585"/>
                      </a:cubicBezTo>
                      <a:cubicBezTo>
                        <a:pt x="68" y="1052"/>
                        <a:pt x="1" y="1585"/>
                        <a:pt x="134" y="1652"/>
                      </a:cubicBezTo>
                      <a:cubicBezTo>
                        <a:pt x="149" y="1658"/>
                        <a:pt x="164" y="1661"/>
                        <a:pt x="180" y="1661"/>
                      </a:cubicBezTo>
                      <a:cubicBezTo>
                        <a:pt x="353" y="1661"/>
                        <a:pt x="630" y="1348"/>
                        <a:pt x="935" y="952"/>
                      </a:cubicBezTo>
                      <a:cubicBezTo>
                        <a:pt x="1268" y="518"/>
                        <a:pt x="1502" y="184"/>
                        <a:pt x="1435" y="51"/>
                      </a:cubicBezTo>
                      <a:cubicBezTo>
                        <a:pt x="1419" y="18"/>
                        <a:pt x="1369" y="1"/>
                        <a:pt x="1302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" name="Google Shape;2764;p41">
                  <a:extLst>
                    <a:ext uri="{FF2B5EF4-FFF2-40B4-BE49-F238E27FC236}">
                      <a16:creationId xmlns:a16="http://schemas.microsoft.com/office/drawing/2014/main" id="{41ADAD4F-909E-4100-B2DB-507B68EB5095}"/>
                    </a:ext>
                  </a:extLst>
                </p:cNvPr>
                <p:cNvSpPr/>
                <p:nvPr/>
              </p:nvSpPr>
              <p:spPr>
                <a:xfrm>
                  <a:off x="3304200" y="1081225"/>
                  <a:ext cx="153475" cy="21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39" h="8521" extrusionOk="0">
                      <a:moveTo>
                        <a:pt x="5838" y="0"/>
                      </a:moveTo>
                      <a:cubicBezTo>
                        <a:pt x="5738" y="33"/>
                        <a:pt x="5805" y="634"/>
                        <a:pt x="5571" y="1535"/>
                      </a:cubicBezTo>
                      <a:cubicBezTo>
                        <a:pt x="5338" y="2469"/>
                        <a:pt x="4737" y="3669"/>
                        <a:pt x="3870" y="4837"/>
                      </a:cubicBezTo>
                      <a:cubicBezTo>
                        <a:pt x="3436" y="5404"/>
                        <a:pt x="2969" y="5938"/>
                        <a:pt x="2502" y="6371"/>
                      </a:cubicBezTo>
                      <a:cubicBezTo>
                        <a:pt x="2069" y="6838"/>
                        <a:pt x="1635" y="7205"/>
                        <a:pt x="1268" y="7506"/>
                      </a:cubicBezTo>
                      <a:cubicBezTo>
                        <a:pt x="501" y="8106"/>
                        <a:pt x="0" y="8406"/>
                        <a:pt x="34" y="8506"/>
                      </a:cubicBezTo>
                      <a:cubicBezTo>
                        <a:pt x="38" y="8515"/>
                        <a:pt x="53" y="8520"/>
                        <a:pt x="78" y="8520"/>
                      </a:cubicBezTo>
                      <a:cubicBezTo>
                        <a:pt x="235" y="8520"/>
                        <a:pt x="781" y="8329"/>
                        <a:pt x="1501" y="7839"/>
                      </a:cubicBezTo>
                      <a:cubicBezTo>
                        <a:pt x="1935" y="7572"/>
                        <a:pt x="2402" y="7205"/>
                        <a:pt x="2902" y="6772"/>
                      </a:cubicBezTo>
                      <a:cubicBezTo>
                        <a:pt x="3369" y="6338"/>
                        <a:pt x="3870" y="5804"/>
                        <a:pt x="4337" y="5171"/>
                      </a:cubicBezTo>
                      <a:cubicBezTo>
                        <a:pt x="5271" y="3970"/>
                        <a:pt x="5871" y="2635"/>
                        <a:pt x="5971" y="1635"/>
                      </a:cubicBezTo>
                      <a:cubicBezTo>
                        <a:pt x="6138" y="601"/>
                        <a:pt x="5905" y="0"/>
                        <a:pt x="5838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" name="Google Shape;2765;p41">
                  <a:extLst>
                    <a:ext uri="{FF2B5EF4-FFF2-40B4-BE49-F238E27FC236}">
                      <a16:creationId xmlns:a16="http://schemas.microsoft.com/office/drawing/2014/main" id="{DDE2854A-FCC9-4005-93AE-BF4EEEE1E692}"/>
                    </a:ext>
                  </a:extLst>
                </p:cNvPr>
                <p:cNvSpPr/>
                <p:nvPr/>
              </p:nvSpPr>
              <p:spPr>
                <a:xfrm>
                  <a:off x="3127400" y="1275525"/>
                  <a:ext cx="85100" cy="9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4" h="3873" extrusionOk="0">
                      <a:moveTo>
                        <a:pt x="3250" y="0"/>
                      </a:moveTo>
                      <a:cubicBezTo>
                        <a:pt x="3114" y="0"/>
                        <a:pt x="2869" y="45"/>
                        <a:pt x="2536" y="134"/>
                      </a:cubicBezTo>
                      <a:cubicBezTo>
                        <a:pt x="2069" y="301"/>
                        <a:pt x="1402" y="634"/>
                        <a:pt x="935" y="1301"/>
                      </a:cubicBezTo>
                      <a:cubicBezTo>
                        <a:pt x="468" y="1935"/>
                        <a:pt x="234" y="2602"/>
                        <a:pt x="101" y="3069"/>
                      </a:cubicBezTo>
                      <a:cubicBezTo>
                        <a:pt x="1" y="3570"/>
                        <a:pt x="1" y="3870"/>
                        <a:pt x="67" y="3870"/>
                      </a:cubicBezTo>
                      <a:cubicBezTo>
                        <a:pt x="73" y="3872"/>
                        <a:pt x="78" y="3873"/>
                        <a:pt x="84" y="3873"/>
                      </a:cubicBezTo>
                      <a:cubicBezTo>
                        <a:pt x="286" y="3873"/>
                        <a:pt x="623" y="2738"/>
                        <a:pt x="1402" y="1635"/>
                      </a:cubicBezTo>
                      <a:cubicBezTo>
                        <a:pt x="1802" y="1101"/>
                        <a:pt x="2336" y="768"/>
                        <a:pt x="2736" y="501"/>
                      </a:cubicBezTo>
                      <a:cubicBezTo>
                        <a:pt x="3136" y="301"/>
                        <a:pt x="3403" y="134"/>
                        <a:pt x="3370" y="34"/>
                      </a:cubicBezTo>
                      <a:cubicBezTo>
                        <a:pt x="3359" y="11"/>
                        <a:pt x="3318" y="0"/>
                        <a:pt x="3250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6" name="Google Shape;2766;p41">
                  <a:extLst>
                    <a:ext uri="{FF2B5EF4-FFF2-40B4-BE49-F238E27FC236}">
                      <a16:creationId xmlns:a16="http://schemas.microsoft.com/office/drawing/2014/main" id="{9E79E9BB-7258-40EF-9A10-F6AB29811DEE}"/>
                    </a:ext>
                  </a:extLst>
                </p:cNvPr>
                <p:cNvSpPr/>
                <p:nvPr/>
              </p:nvSpPr>
              <p:spPr>
                <a:xfrm>
                  <a:off x="3188275" y="1336275"/>
                  <a:ext cx="50900" cy="3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6" h="1582" extrusionOk="0">
                      <a:moveTo>
                        <a:pt x="1542" y="0"/>
                      </a:moveTo>
                      <a:cubicBezTo>
                        <a:pt x="1262" y="0"/>
                        <a:pt x="938" y="132"/>
                        <a:pt x="668" y="372"/>
                      </a:cubicBezTo>
                      <a:cubicBezTo>
                        <a:pt x="401" y="639"/>
                        <a:pt x="234" y="939"/>
                        <a:pt x="134" y="1140"/>
                      </a:cubicBezTo>
                      <a:cubicBezTo>
                        <a:pt x="34" y="1373"/>
                        <a:pt x="1" y="1507"/>
                        <a:pt x="67" y="1573"/>
                      </a:cubicBezTo>
                      <a:cubicBezTo>
                        <a:pt x="79" y="1579"/>
                        <a:pt x="92" y="1582"/>
                        <a:pt x="108" y="1582"/>
                      </a:cubicBezTo>
                      <a:cubicBezTo>
                        <a:pt x="182" y="1582"/>
                        <a:pt x="302" y="1517"/>
                        <a:pt x="468" y="1406"/>
                      </a:cubicBezTo>
                      <a:cubicBezTo>
                        <a:pt x="635" y="1240"/>
                        <a:pt x="835" y="1040"/>
                        <a:pt x="1068" y="839"/>
                      </a:cubicBezTo>
                      <a:cubicBezTo>
                        <a:pt x="1302" y="606"/>
                        <a:pt x="1502" y="506"/>
                        <a:pt x="1669" y="439"/>
                      </a:cubicBezTo>
                      <a:cubicBezTo>
                        <a:pt x="1835" y="339"/>
                        <a:pt x="2002" y="306"/>
                        <a:pt x="2002" y="239"/>
                      </a:cubicBezTo>
                      <a:cubicBezTo>
                        <a:pt x="2036" y="172"/>
                        <a:pt x="1902" y="39"/>
                        <a:pt x="1635" y="5"/>
                      </a:cubicBezTo>
                      <a:cubicBezTo>
                        <a:pt x="1605" y="2"/>
                        <a:pt x="1574" y="0"/>
                        <a:pt x="1542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7" name="Google Shape;2767;p41">
                  <a:extLst>
                    <a:ext uri="{FF2B5EF4-FFF2-40B4-BE49-F238E27FC236}">
                      <a16:creationId xmlns:a16="http://schemas.microsoft.com/office/drawing/2014/main" id="{6D02AD69-C627-4AA6-8E63-8FB456BFAB74}"/>
                    </a:ext>
                  </a:extLst>
                </p:cNvPr>
                <p:cNvSpPr/>
                <p:nvPr/>
              </p:nvSpPr>
              <p:spPr>
                <a:xfrm>
                  <a:off x="3180775" y="1289700"/>
                  <a:ext cx="105100" cy="121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4" h="4867" extrusionOk="0">
                      <a:moveTo>
                        <a:pt x="4037" y="0"/>
                      </a:moveTo>
                      <a:cubicBezTo>
                        <a:pt x="3937" y="0"/>
                        <a:pt x="3870" y="334"/>
                        <a:pt x="3670" y="868"/>
                      </a:cubicBezTo>
                      <a:cubicBezTo>
                        <a:pt x="3570" y="1135"/>
                        <a:pt x="3403" y="1435"/>
                        <a:pt x="3203" y="1768"/>
                      </a:cubicBezTo>
                      <a:cubicBezTo>
                        <a:pt x="3003" y="2069"/>
                        <a:pt x="2769" y="2436"/>
                        <a:pt x="2469" y="2736"/>
                      </a:cubicBezTo>
                      <a:cubicBezTo>
                        <a:pt x="1902" y="3403"/>
                        <a:pt x="1268" y="3903"/>
                        <a:pt x="801" y="4237"/>
                      </a:cubicBezTo>
                      <a:cubicBezTo>
                        <a:pt x="334" y="4570"/>
                        <a:pt x="1" y="4737"/>
                        <a:pt x="34" y="4837"/>
                      </a:cubicBezTo>
                      <a:cubicBezTo>
                        <a:pt x="34" y="4856"/>
                        <a:pt x="65" y="4867"/>
                        <a:pt x="123" y="4867"/>
                      </a:cubicBezTo>
                      <a:cubicBezTo>
                        <a:pt x="272" y="4867"/>
                        <a:pt x="593" y="4796"/>
                        <a:pt x="1001" y="4604"/>
                      </a:cubicBezTo>
                      <a:cubicBezTo>
                        <a:pt x="1568" y="4337"/>
                        <a:pt x="2302" y="3870"/>
                        <a:pt x="2903" y="3136"/>
                      </a:cubicBezTo>
                      <a:cubicBezTo>
                        <a:pt x="3236" y="2769"/>
                        <a:pt x="3470" y="2402"/>
                        <a:pt x="3670" y="2035"/>
                      </a:cubicBezTo>
                      <a:cubicBezTo>
                        <a:pt x="3870" y="1668"/>
                        <a:pt x="4003" y="1301"/>
                        <a:pt x="4070" y="1001"/>
                      </a:cubicBezTo>
                      <a:cubicBezTo>
                        <a:pt x="4204" y="367"/>
                        <a:pt x="4103" y="0"/>
                        <a:pt x="4037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8" name="Google Shape;2768;p41">
                  <a:extLst>
                    <a:ext uri="{FF2B5EF4-FFF2-40B4-BE49-F238E27FC236}">
                      <a16:creationId xmlns:a16="http://schemas.microsoft.com/office/drawing/2014/main" id="{F53D9365-4CE0-4F1F-9B16-03ACFB667915}"/>
                    </a:ext>
                  </a:extLst>
                </p:cNvPr>
                <p:cNvSpPr/>
                <p:nvPr/>
              </p:nvSpPr>
              <p:spPr>
                <a:xfrm>
                  <a:off x="3067350" y="1397700"/>
                  <a:ext cx="5590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36" h="4442" extrusionOk="0">
                      <a:moveTo>
                        <a:pt x="2121" y="0"/>
                      </a:moveTo>
                      <a:cubicBezTo>
                        <a:pt x="2014" y="0"/>
                        <a:pt x="1786" y="144"/>
                        <a:pt x="1535" y="451"/>
                      </a:cubicBezTo>
                      <a:cubicBezTo>
                        <a:pt x="1202" y="817"/>
                        <a:pt x="835" y="1451"/>
                        <a:pt x="768" y="2218"/>
                      </a:cubicBezTo>
                      <a:cubicBezTo>
                        <a:pt x="735" y="2585"/>
                        <a:pt x="735" y="2886"/>
                        <a:pt x="701" y="3152"/>
                      </a:cubicBezTo>
                      <a:cubicBezTo>
                        <a:pt x="668" y="3419"/>
                        <a:pt x="568" y="3619"/>
                        <a:pt x="468" y="3786"/>
                      </a:cubicBezTo>
                      <a:cubicBezTo>
                        <a:pt x="234" y="4153"/>
                        <a:pt x="1" y="4353"/>
                        <a:pt x="68" y="4420"/>
                      </a:cubicBezTo>
                      <a:cubicBezTo>
                        <a:pt x="68" y="4434"/>
                        <a:pt x="85" y="4442"/>
                        <a:pt x="114" y="4442"/>
                      </a:cubicBezTo>
                      <a:cubicBezTo>
                        <a:pt x="156" y="4442"/>
                        <a:pt x="223" y="4426"/>
                        <a:pt x="301" y="4387"/>
                      </a:cubicBezTo>
                      <a:cubicBezTo>
                        <a:pt x="401" y="4320"/>
                        <a:pt x="601" y="4220"/>
                        <a:pt x="768" y="4053"/>
                      </a:cubicBezTo>
                      <a:cubicBezTo>
                        <a:pt x="968" y="3886"/>
                        <a:pt x="1135" y="3586"/>
                        <a:pt x="1235" y="3253"/>
                      </a:cubicBezTo>
                      <a:cubicBezTo>
                        <a:pt x="1302" y="2952"/>
                        <a:pt x="1335" y="2585"/>
                        <a:pt x="1369" y="2252"/>
                      </a:cubicBezTo>
                      <a:cubicBezTo>
                        <a:pt x="1435" y="1618"/>
                        <a:pt x="1669" y="1084"/>
                        <a:pt x="1869" y="684"/>
                      </a:cubicBezTo>
                      <a:cubicBezTo>
                        <a:pt x="2069" y="317"/>
                        <a:pt x="2236" y="84"/>
                        <a:pt x="2169" y="17"/>
                      </a:cubicBezTo>
                      <a:cubicBezTo>
                        <a:pt x="2158" y="6"/>
                        <a:pt x="2142" y="0"/>
                        <a:pt x="2121" y="0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9" name="Google Shape;2769;p41">
                  <a:extLst>
                    <a:ext uri="{FF2B5EF4-FFF2-40B4-BE49-F238E27FC236}">
                      <a16:creationId xmlns:a16="http://schemas.microsoft.com/office/drawing/2014/main" id="{0A7C83EA-28FF-47B4-AB06-206C00F137F2}"/>
                    </a:ext>
                  </a:extLst>
                </p:cNvPr>
                <p:cNvSpPr/>
                <p:nvPr/>
              </p:nvSpPr>
              <p:spPr>
                <a:xfrm>
                  <a:off x="3045675" y="1455200"/>
                  <a:ext cx="21700" cy="26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8" h="1066" extrusionOk="0">
                      <a:moveTo>
                        <a:pt x="650" y="1"/>
                      </a:moveTo>
                      <a:cubicBezTo>
                        <a:pt x="504" y="1"/>
                        <a:pt x="283" y="138"/>
                        <a:pt x="134" y="385"/>
                      </a:cubicBezTo>
                      <a:cubicBezTo>
                        <a:pt x="1" y="686"/>
                        <a:pt x="34" y="986"/>
                        <a:pt x="167" y="1053"/>
                      </a:cubicBezTo>
                      <a:cubicBezTo>
                        <a:pt x="189" y="1061"/>
                        <a:pt x="212" y="1066"/>
                        <a:pt x="235" y="1066"/>
                      </a:cubicBezTo>
                      <a:cubicBezTo>
                        <a:pt x="386" y="1066"/>
                        <a:pt x="552" y="884"/>
                        <a:pt x="668" y="652"/>
                      </a:cubicBezTo>
                      <a:cubicBezTo>
                        <a:pt x="801" y="419"/>
                        <a:pt x="868" y="185"/>
                        <a:pt x="768" y="52"/>
                      </a:cubicBezTo>
                      <a:cubicBezTo>
                        <a:pt x="742" y="17"/>
                        <a:pt x="701" y="1"/>
                        <a:pt x="650" y="1"/>
                      </a:cubicBezTo>
                      <a:close/>
                    </a:path>
                  </a:pathLst>
                </a:custGeom>
                <a:solidFill>
                  <a:srgbClr val="191919">
                    <a:alpha val="257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" name="Google Shape;2770;p41">
                  <a:extLst>
                    <a:ext uri="{FF2B5EF4-FFF2-40B4-BE49-F238E27FC236}">
                      <a16:creationId xmlns:a16="http://schemas.microsoft.com/office/drawing/2014/main" id="{AAEE845A-B1FC-4FEF-BEBA-47697514872B}"/>
                    </a:ext>
                  </a:extLst>
                </p:cNvPr>
                <p:cNvSpPr/>
                <p:nvPr/>
              </p:nvSpPr>
              <p:spPr>
                <a:xfrm>
                  <a:off x="2851422" y="1413822"/>
                  <a:ext cx="306700" cy="26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68" h="10684" extrusionOk="0">
                      <a:moveTo>
                        <a:pt x="2493" y="1"/>
                      </a:moveTo>
                      <a:cubicBezTo>
                        <a:pt x="2169" y="1"/>
                        <a:pt x="1865" y="111"/>
                        <a:pt x="1601" y="375"/>
                      </a:cubicBezTo>
                      <a:cubicBezTo>
                        <a:pt x="0" y="1976"/>
                        <a:pt x="3636" y="4511"/>
                        <a:pt x="4970" y="6012"/>
                      </a:cubicBezTo>
                      <a:cubicBezTo>
                        <a:pt x="5871" y="7013"/>
                        <a:pt x="9140" y="10616"/>
                        <a:pt x="10541" y="10682"/>
                      </a:cubicBezTo>
                      <a:cubicBezTo>
                        <a:pt x="10553" y="10683"/>
                        <a:pt x="10564" y="10683"/>
                        <a:pt x="10576" y="10683"/>
                      </a:cubicBezTo>
                      <a:cubicBezTo>
                        <a:pt x="11337" y="10683"/>
                        <a:pt x="12268" y="9631"/>
                        <a:pt x="11775" y="8514"/>
                      </a:cubicBezTo>
                      <a:cubicBezTo>
                        <a:pt x="11542" y="7980"/>
                        <a:pt x="10274" y="6613"/>
                        <a:pt x="8940" y="5278"/>
                      </a:cubicBezTo>
                      <a:cubicBezTo>
                        <a:pt x="8073" y="4411"/>
                        <a:pt x="7172" y="3511"/>
                        <a:pt x="6571" y="2910"/>
                      </a:cubicBezTo>
                      <a:cubicBezTo>
                        <a:pt x="6405" y="2743"/>
                        <a:pt x="6271" y="2610"/>
                        <a:pt x="6138" y="2510"/>
                      </a:cubicBezTo>
                      <a:cubicBezTo>
                        <a:pt x="5546" y="1918"/>
                        <a:pt x="3846" y="1"/>
                        <a:pt x="2493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56" name="Google Shape;2771;p41">
              <a:extLst>
                <a:ext uri="{FF2B5EF4-FFF2-40B4-BE49-F238E27FC236}">
                  <a16:creationId xmlns:a16="http://schemas.microsoft.com/office/drawing/2014/main" id="{0243B6EC-14D5-4E61-A9C0-BB926AF1A638}"/>
                </a:ext>
              </a:extLst>
            </p:cNvPr>
            <p:cNvSpPr/>
            <p:nvPr/>
          </p:nvSpPr>
          <p:spPr>
            <a:xfrm rot="-2093698">
              <a:off x="8122703" y="3385546"/>
              <a:ext cx="87052" cy="49105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5969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147">
            <a:extLst>
              <a:ext uri="{FF2B5EF4-FFF2-40B4-BE49-F238E27FC236}">
                <a16:creationId xmlns:a16="http://schemas.microsoft.com/office/drawing/2014/main" id="{D954AF73-52A7-4484-A203-AD1DD611D2AF}"/>
              </a:ext>
            </a:extLst>
          </p:cNvPr>
          <p:cNvSpPr/>
          <p:nvPr/>
        </p:nvSpPr>
        <p:spPr>
          <a:xfrm>
            <a:off x="1943309" y="328160"/>
            <a:ext cx="5509651" cy="1052237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52329DFD-CF4F-4051-A3E7-464A86986BA7}"/>
              </a:ext>
            </a:extLst>
          </p:cNvPr>
          <p:cNvSpPr txBox="1"/>
          <p:nvPr/>
        </p:nvSpPr>
        <p:spPr>
          <a:xfrm>
            <a:off x="1991609" y="380680"/>
            <a:ext cx="54630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44 )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i="1" dirty="0"/>
          </a:p>
        </p:txBody>
      </p:sp>
      <p:sp>
        <p:nvSpPr>
          <p:cNvPr id="150" name="Rectangle: Folded Corner 149">
            <a:extLst>
              <a:ext uri="{FF2B5EF4-FFF2-40B4-BE49-F238E27FC236}">
                <a16:creationId xmlns:a16="http://schemas.microsoft.com/office/drawing/2014/main" id="{6EB0BE3C-1098-4097-9244-8897792F75CD}"/>
              </a:ext>
            </a:extLst>
          </p:cNvPr>
          <p:cNvSpPr/>
          <p:nvPr/>
        </p:nvSpPr>
        <p:spPr>
          <a:xfrm>
            <a:off x="1943309" y="1793450"/>
            <a:ext cx="5509651" cy="1339754"/>
          </a:xfrm>
          <a:prstGeom prst="foldedCorner">
            <a:avLst/>
          </a:prstGeom>
          <a:ln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5C9551D6-63DC-46B6-9532-500CCDC96766}"/>
              </a:ext>
            </a:extLst>
          </p:cNvPr>
          <p:cNvSpPr txBox="1"/>
          <p:nvPr/>
        </p:nvSpPr>
        <p:spPr>
          <a:xfrm>
            <a:off x="2240176" y="1986053"/>
            <a:ext cx="501848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2" name="Arrow: Right 151">
            <a:extLst>
              <a:ext uri="{FF2B5EF4-FFF2-40B4-BE49-F238E27FC236}">
                <a16:creationId xmlns:a16="http://schemas.microsoft.com/office/drawing/2014/main" id="{EDE18D11-93FD-4688-AE3A-5B0ABDBD5B06}"/>
              </a:ext>
            </a:extLst>
          </p:cNvPr>
          <p:cNvSpPr/>
          <p:nvPr/>
        </p:nvSpPr>
        <p:spPr>
          <a:xfrm flipH="1">
            <a:off x="7972215" y="2231181"/>
            <a:ext cx="657124" cy="351999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7" name="Google Shape;4193;p52">
            <a:extLst>
              <a:ext uri="{FF2B5EF4-FFF2-40B4-BE49-F238E27FC236}">
                <a16:creationId xmlns:a16="http://schemas.microsoft.com/office/drawing/2014/main" id="{B4590F79-C874-4A12-9FDC-E3741AC4DAC2}"/>
              </a:ext>
            </a:extLst>
          </p:cNvPr>
          <p:cNvGrpSpPr/>
          <p:nvPr/>
        </p:nvGrpSpPr>
        <p:grpSpPr>
          <a:xfrm>
            <a:off x="122501" y="2964980"/>
            <a:ext cx="2117675" cy="1961750"/>
            <a:chOff x="6323175" y="2605788"/>
            <a:chExt cx="2117675" cy="1961750"/>
          </a:xfrm>
        </p:grpSpPr>
        <p:sp>
          <p:nvSpPr>
            <p:cNvPr id="153" name="Google Shape;4194;p52">
              <a:extLst>
                <a:ext uri="{FF2B5EF4-FFF2-40B4-BE49-F238E27FC236}">
                  <a16:creationId xmlns:a16="http://schemas.microsoft.com/office/drawing/2014/main" id="{6EC019CE-767A-4DC2-B647-022372E03875}"/>
                </a:ext>
              </a:extLst>
            </p:cNvPr>
            <p:cNvSpPr/>
            <p:nvPr/>
          </p:nvSpPr>
          <p:spPr>
            <a:xfrm>
              <a:off x="6501100" y="2605788"/>
              <a:ext cx="1186700" cy="1124250"/>
            </a:xfrm>
            <a:custGeom>
              <a:avLst/>
              <a:gdLst/>
              <a:ahLst/>
              <a:cxnLst/>
              <a:rect l="l" t="t" r="r" b="b"/>
              <a:pathLst>
                <a:path w="47468" h="44970" extrusionOk="0">
                  <a:moveTo>
                    <a:pt x="11360" y="0"/>
                  </a:moveTo>
                  <a:cubicBezTo>
                    <a:pt x="9094" y="0"/>
                    <a:pt x="6510" y="1412"/>
                    <a:pt x="4804" y="2973"/>
                  </a:cubicBezTo>
                  <a:cubicBezTo>
                    <a:pt x="3136" y="4508"/>
                    <a:pt x="1869" y="6409"/>
                    <a:pt x="634" y="8244"/>
                  </a:cubicBezTo>
                  <a:cubicBezTo>
                    <a:pt x="434" y="8544"/>
                    <a:pt x="234" y="8811"/>
                    <a:pt x="67" y="9111"/>
                  </a:cubicBezTo>
                  <a:cubicBezTo>
                    <a:pt x="1" y="9211"/>
                    <a:pt x="1" y="9344"/>
                    <a:pt x="134" y="9411"/>
                  </a:cubicBezTo>
                  <a:cubicBezTo>
                    <a:pt x="170" y="9435"/>
                    <a:pt x="209" y="9446"/>
                    <a:pt x="249" y="9446"/>
                  </a:cubicBezTo>
                  <a:cubicBezTo>
                    <a:pt x="320" y="9446"/>
                    <a:pt x="391" y="9409"/>
                    <a:pt x="434" y="9344"/>
                  </a:cubicBezTo>
                  <a:cubicBezTo>
                    <a:pt x="601" y="9078"/>
                    <a:pt x="801" y="8777"/>
                    <a:pt x="1001" y="8511"/>
                  </a:cubicBezTo>
                  <a:cubicBezTo>
                    <a:pt x="2202" y="6676"/>
                    <a:pt x="3470" y="4808"/>
                    <a:pt x="5071" y="3307"/>
                  </a:cubicBezTo>
                  <a:cubicBezTo>
                    <a:pt x="6690" y="1833"/>
                    <a:pt x="9185" y="434"/>
                    <a:pt x="11320" y="434"/>
                  </a:cubicBezTo>
                  <a:cubicBezTo>
                    <a:pt x="11648" y="434"/>
                    <a:pt x="11969" y="467"/>
                    <a:pt x="12276" y="538"/>
                  </a:cubicBezTo>
                  <a:cubicBezTo>
                    <a:pt x="13510" y="805"/>
                    <a:pt x="14444" y="1639"/>
                    <a:pt x="15011" y="3040"/>
                  </a:cubicBezTo>
                  <a:cubicBezTo>
                    <a:pt x="15779" y="4841"/>
                    <a:pt x="15245" y="6909"/>
                    <a:pt x="13544" y="8677"/>
                  </a:cubicBezTo>
                  <a:cubicBezTo>
                    <a:pt x="12710" y="9545"/>
                    <a:pt x="11709" y="10312"/>
                    <a:pt x="10708" y="11046"/>
                  </a:cubicBezTo>
                  <a:cubicBezTo>
                    <a:pt x="8940" y="12413"/>
                    <a:pt x="7106" y="13814"/>
                    <a:pt x="6138" y="15882"/>
                  </a:cubicBezTo>
                  <a:cubicBezTo>
                    <a:pt x="5705" y="16750"/>
                    <a:pt x="5505" y="17717"/>
                    <a:pt x="5571" y="18651"/>
                  </a:cubicBezTo>
                  <a:cubicBezTo>
                    <a:pt x="5771" y="21653"/>
                    <a:pt x="8106" y="24188"/>
                    <a:pt x="12743" y="26423"/>
                  </a:cubicBezTo>
                  <a:cubicBezTo>
                    <a:pt x="15779" y="27891"/>
                    <a:pt x="19048" y="28892"/>
                    <a:pt x="22250" y="29359"/>
                  </a:cubicBezTo>
                  <a:cubicBezTo>
                    <a:pt x="24752" y="29726"/>
                    <a:pt x="26820" y="29893"/>
                    <a:pt x="28721" y="29926"/>
                  </a:cubicBezTo>
                  <a:cubicBezTo>
                    <a:pt x="29088" y="29926"/>
                    <a:pt x="29488" y="29959"/>
                    <a:pt x="29855" y="29993"/>
                  </a:cubicBezTo>
                  <a:cubicBezTo>
                    <a:pt x="30313" y="30025"/>
                    <a:pt x="30774" y="30054"/>
                    <a:pt x="31232" y="30054"/>
                  </a:cubicBezTo>
                  <a:cubicBezTo>
                    <a:pt x="32175" y="30054"/>
                    <a:pt x="33105" y="29931"/>
                    <a:pt x="33958" y="29459"/>
                  </a:cubicBezTo>
                  <a:cubicBezTo>
                    <a:pt x="36306" y="28100"/>
                    <a:pt x="38825" y="26798"/>
                    <a:pt x="41383" y="26798"/>
                  </a:cubicBezTo>
                  <a:cubicBezTo>
                    <a:pt x="41587" y="26798"/>
                    <a:pt x="41792" y="26806"/>
                    <a:pt x="41997" y="26824"/>
                  </a:cubicBezTo>
                  <a:cubicBezTo>
                    <a:pt x="43632" y="26924"/>
                    <a:pt x="45200" y="27824"/>
                    <a:pt x="46100" y="29125"/>
                  </a:cubicBezTo>
                  <a:cubicBezTo>
                    <a:pt x="46601" y="29859"/>
                    <a:pt x="47134" y="31027"/>
                    <a:pt x="46667" y="32528"/>
                  </a:cubicBezTo>
                  <a:cubicBezTo>
                    <a:pt x="46000" y="34896"/>
                    <a:pt x="44065" y="36397"/>
                    <a:pt x="42064" y="37965"/>
                  </a:cubicBezTo>
                  <a:cubicBezTo>
                    <a:pt x="40530" y="39166"/>
                    <a:pt x="38928" y="40400"/>
                    <a:pt x="37961" y="42035"/>
                  </a:cubicBezTo>
                  <a:cubicBezTo>
                    <a:pt x="37361" y="43035"/>
                    <a:pt x="37127" y="43936"/>
                    <a:pt x="37194" y="44803"/>
                  </a:cubicBezTo>
                  <a:cubicBezTo>
                    <a:pt x="37194" y="44903"/>
                    <a:pt x="37294" y="44970"/>
                    <a:pt x="37394" y="44970"/>
                  </a:cubicBezTo>
                  <a:lnTo>
                    <a:pt x="37427" y="44970"/>
                  </a:lnTo>
                  <a:cubicBezTo>
                    <a:pt x="37527" y="44970"/>
                    <a:pt x="37627" y="44870"/>
                    <a:pt x="37627" y="44736"/>
                  </a:cubicBezTo>
                  <a:cubicBezTo>
                    <a:pt x="37527" y="43969"/>
                    <a:pt x="37761" y="43169"/>
                    <a:pt x="38295" y="42268"/>
                  </a:cubicBezTo>
                  <a:cubicBezTo>
                    <a:pt x="39262" y="40667"/>
                    <a:pt x="40796" y="39466"/>
                    <a:pt x="42297" y="38299"/>
                  </a:cubicBezTo>
                  <a:cubicBezTo>
                    <a:pt x="44299" y="36764"/>
                    <a:pt x="46367" y="35163"/>
                    <a:pt x="47101" y="32661"/>
                  </a:cubicBezTo>
                  <a:cubicBezTo>
                    <a:pt x="47468" y="31360"/>
                    <a:pt x="47234" y="30026"/>
                    <a:pt x="46434" y="28858"/>
                  </a:cubicBezTo>
                  <a:cubicBezTo>
                    <a:pt x="45466" y="27457"/>
                    <a:pt x="43799" y="26523"/>
                    <a:pt x="42031" y="26390"/>
                  </a:cubicBezTo>
                  <a:cubicBezTo>
                    <a:pt x="41820" y="26373"/>
                    <a:pt x="41610" y="26365"/>
                    <a:pt x="41401" y="26365"/>
                  </a:cubicBezTo>
                  <a:cubicBezTo>
                    <a:pt x="38727" y="26365"/>
                    <a:pt x="36169" y="27697"/>
                    <a:pt x="33725" y="29059"/>
                  </a:cubicBezTo>
                  <a:cubicBezTo>
                    <a:pt x="32969" y="29503"/>
                    <a:pt x="32094" y="29607"/>
                    <a:pt x="31209" y="29607"/>
                  </a:cubicBezTo>
                  <a:cubicBezTo>
                    <a:pt x="30767" y="29607"/>
                    <a:pt x="30322" y="29581"/>
                    <a:pt x="29889" y="29559"/>
                  </a:cubicBezTo>
                  <a:cubicBezTo>
                    <a:pt x="29488" y="29526"/>
                    <a:pt x="29121" y="29492"/>
                    <a:pt x="28721" y="29492"/>
                  </a:cubicBezTo>
                  <a:cubicBezTo>
                    <a:pt x="26853" y="29459"/>
                    <a:pt x="24785" y="29292"/>
                    <a:pt x="22283" y="28925"/>
                  </a:cubicBezTo>
                  <a:cubicBezTo>
                    <a:pt x="19148" y="28458"/>
                    <a:pt x="15912" y="27457"/>
                    <a:pt x="12943" y="26023"/>
                  </a:cubicBezTo>
                  <a:cubicBezTo>
                    <a:pt x="8440" y="23855"/>
                    <a:pt x="6172" y="21453"/>
                    <a:pt x="6005" y="18618"/>
                  </a:cubicBezTo>
                  <a:cubicBezTo>
                    <a:pt x="5938" y="17750"/>
                    <a:pt x="6138" y="16883"/>
                    <a:pt x="6505" y="16049"/>
                  </a:cubicBezTo>
                  <a:cubicBezTo>
                    <a:pt x="7439" y="14115"/>
                    <a:pt x="9241" y="12714"/>
                    <a:pt x="10975" y="11379"/>
                  </a:cubicBezTo>
                  <a:cubicBezTo>
                    <a:pt x="11976" y="10645"/>
                    <a:pt x="13010" y="9845"/>
                    <a:pt x="13844" y="8978"/>
                  </a:cubicBezTo>
                  <a:cubicBezTo>
                    <a:pt x="15678" y="7076"/>
                    <a:pt x="16246" y="4841"/>
                    <a:pt x="15412" y="2873"/>
                  </a:cubicBezTo>
                  <a:cubicBezTo>
                    <a:pt x="14778" y="1339"/>
                    <a:pt x="13777" y="405"/>
                    <a:pt x="12376" y="105"/>
                  </a:cubicBezTo>
                  <a:cubicBezTo>
                    <a:pt x="12048" y="34"/>
                    <a:pt x="11708" y="0"/>
                    <a:pt x="113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4195;p52">
              <a:extLst>
                <a:ext uri="{FF2B5EF4-FFF2-40B4-BE49-F238E27FC236}">
                  <a16:creationId xmlns:a16="http://schemas.microsoft.com/office/drawing/2014/main" id="{2FD042F8-68A6-40C9-88DB-55B83A656A54}"/>
                </a:ext>
              </a:extLst>
            </p:cNvPr>
            <p:cNvSpPr/>
            <p:nvPr/>
          </p:nvSpPr>
          <p:spPr>
            <a:xfrm>
              <a:off x="6416050" y="2725288"/>
              <a:ext cx="244350" cy="226550"/>
            </a:xfrm>
            <a:custGeom>
              <a:avLst/>
              <a:gdLst/>
              <a:ahLst/>
              <a:cxnLst/>
              <a:rect l="l" t="t" r="r" b="b"/>
              <a:pathLst>
                <a:path w="9774" h="9062" extrusionOk="0">
                  <a:moveTo>
                    <a:pt x="5064" y="1"/>
                  </a:moveTo>
                  <a:cubicBezTo>
                    <a:pt x="4327" y="1"/>
                    <a:pt x="3574" y="170"/>
                    <a:pt x="2869" y="528"/>
                  </a:cubicBezTo>
                  <a:cubicBezTo>
                    <a:pt x="2669" y="628"/>
                    <a:pt x="2502" y="728"/>
                    <a:pt x="2335" y="862"/>
                  </a:cubicBezTo>
                  <a:cubicBezTo>
                    <a:pt x="1701" y="1295"/>
                    <a:pt x="1234" y="1829"/>
                    <a:pt x="867" y="2430"/>
                  </a:cubicBezTo>
                  <a:cubicBezTo>
                    <a:pt x="134" y="3731"/>
                    <a:pt x="0" y="5298"/>
                    <a:pt x="734" y="6666"/>
                  </a:cubicBezTo>
                  <a:cubicBezTo>
                    <a:pt x="1497" y="8193"/>
                    <a:pt x="3079" y="9062"/>
                    <a:pt x="4755" y="9062"/>
                  </a:cubicBezTo>
                  <a:cubicBezTo>
                    <a:pt x="5496" y="9062"/>
                    <a:pt x="6256" y="8892"/>
                    <a:pt x="6972" y="8534"/>
                  </a:cubicBezTo>
                  <a:cubicBezTo>
                    <a:pt x="7239" y="8367"/>
                    <a:pt x="7472" y="8200"/>
                    <a:pt x="7706" y="8034"/>
                  </a:cubicBezTo>
                  <a:cubicBezTo>
                    <a:pt x="8306" y="7567"/>
                    <a:pt x="8773" y="7000"/>
                    <a:pt x="9107" y="6366"/>
                  </a:cubicBezTo>
                  <a:cubicBezTo>
                    <a:pt x="9707" y="5132"/>
                    <a:pt x="9774" y="3664"/>
                    <a:pt x="9107" y="2396"/>
                  </a:cubicBezTo>
                  <a:cubicBezTo>
                    <a:pt x="8320" y="870"/>
                    <a:pt x="6732" y="1"/>
                    <a:pt x="50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196;p52">
              <a:extLst>
                <a:ext uri="{FF2B5EF4-FFF2-40B4-BE49-F238E27FC236}">
                  <a16:creationId xmlns:a16="http://schemas.microsoft.com/office/drawing/2014/main" id="{8DCE964F-D172-4545-8F9D-61AADB6615D0}"/>
                </a:ext>
              </a:extLst>
            </p:cNvPr>
            <p:cNvSpPr/>
            <p:nvPr/>
          </p:nvSpPr>
          <p:spPr>
            <a:xfrm>
              <a:off x="6437725" y="2746813"/>
              <a:ext cx="206000" cy="179325"/>
            </a:xfrm>
            <a:custGeom>
              <a:avLst/>
              <a:gdLst/>
              <a:ahLst/>
              <a:cxnLst/>
              <a:rect l="l" t="t" r="r" b="b"/>
              <a:pathLst>
                <a:path w="8240" h="7173" extrusionOk="0">
                  <a:moveTo>
                    <a:pt x="1468" y="1"/>
                  </a:moveTo>
                  <a:cubicBezTo>
                    <a:pt x="834" y="434"/>
                    <a:pt x="367" y="968"/>
                    <a:pt x="0" y="1569"/>
                  </a:cubicBezTo>
                  <a:cubicBezTo>
                    <a:pt x="3503" y="2436"/>
                    <a:pt x="5871" y="5605"/>
                    <a:pt x="6839" y="7173"/>
                  </a:cubicBezTo>
                  <a:cubicBezTo>
                    <a:pt x="7439" y="6706"/>
                    <a:pt x="7906" y="6139"/>
                    <a:pt x="8240" y="5505"/>
                  </a:cubicBezTo>
                  <a:cubicBezTo>
                    <a:pt x="6505" y="1068"/>
                    <a:pt x="3003" y="168"/>
                    <a:pt x="14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197;p52">
              <a:extLst>
                <a:ext uri="{FF2B5EF4-FFF2-40B4-BE49-F238E27FC236}">
                  <a16:creationId xmlns:a16="http://schemas.microsoft.com/office/drawing/2014/main" id="{F3218F34-4195-40DD-AF67-B99D70BEF55E}"/>
                </a:ext>
              </a:extLst>
            </p:cNvPr>
            <p:cNvSpPr/>
            <p:nvPr/>
          </p:nvSpPr>
          <p:spPr>
            <a:xfrm>
              <a:off x="6404375" y="2913863"/>
              <a:ext cx="93425" cy="127350"/>
            </a:xfrm>
            <a:custGeom>
              <a:avLst/>
              <a:gdLst/>
              <a:ahLst/>
              <a:cxnLst/>
              <a:rect l="l" t="t" r="r" b="b"/>
              <a:pathLst>
                <a:path w="3737" h="5094" extrusionOk="0">
                  <a:moveTo>
                    <a:pt x="2142" y="1"/>
                  </a:moveTo>
                  <a:cubicBezTo>
                    <a:pt x="1940" y="1"/>
                    <a:pt x="1801" y="24"/>
                    <a:pt x="1801" y="24"/>
                  </a:cubicBezTo>
                  <a:lnTo>
                    <a:pt x="0" y="5094"/>
                  </a:lnTo>
                  <a:lnTo>
                    <a:pt x="3736" y="1291"/>
                  </a:lnTo>
                  <a:cubicBezTo>
                    <a:pt x="3640" y="158"/>
                    <a:pt x="2671" y="1"/>
                    <a:pt x="21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198;p52">
              <a:extLst>
                <a:ext uri="{FF2B5EF4-FFF2-40B4-BE49-F238E27FC236}">
                  <a16:creationId xmlns:a16="http://schemas.microsoft.com/office/drawing/2014/main" id="{B803AAD3-613D-4787-ACC1-B534FDBA88D3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199;p52">
              <a:extLst>
                <a:ext uri="{FF2B5EF4-FFF2-40B4-BE49-F238E27FC236}">
                  <a16:creationId xmlns:a16="http://schemas.microsoft.com/office/drawing/2014/main" id="{89CAFAE8-63AB-477E-9767-AAB3AC9374D5}"/>
                </a:ext>
              </a:extLst>
            </p:cNvPr>
            <p:cNvSpPr/>
            <p:nvPr/>
          </p:nvSpPr>
          <p:spPr>
            <a:xfrm>
              <a:off x="7419250" y="3620838"/>
              <a:ext cx="934875" cy="496425"/>
            </a:xfrm>
            <a:custGeom>
              <a:avLst/>
              <a:gdLst/>
              <a:ahLst/>
              <a:cxnLst/>
              <a:rect l="l" t="t" r="r" b="b"/>
              <a:pathLst>
                <a:path w="37395" h="19857" extrusionOk="0">
                  <a:moveTo>
                    <a:pt x="12655" y="0"/>
                  </a:moveTo>
                  <a:cubicBezTo>
                    <a:pt x="8529" y="0"/>
                    <a:pt x="4971" y="3000"/>
                    <a:pt x="4971" y="3000"/>
                  </a:cubicBezTo>
                  <a:cubicBezTo>
                    <a:pt x="4971" y="3000"/>
                    <a:pt x="1" y="10606"/>
                    <a:pt x="7906" y="16510"/>
                  </a:cubicBezTo>
                  <a:cubicBezTo>
                    <a:pt x="11198" y="18972"/>
                    <a:pt x="14065" y="19857"/>
                    <a:pt x="16531" y="19857"/>
                  </a:cubicBezTo>
                  <a:cubicBezTo>
                    <a:pt x="20014" y="19857"/>
                    <a:pt x="22699" y="18092"/>
                    <a:pt x="24652" y="16510"/>
                  </a:cubicBezTo>
                  <a:cubicBezTo>
                    <a:pt x="27988" y="13841"/>
                    <a:pt x="37394" y="13241"/>
                    <a:pt x="34993" y="11073"/>
                  </a:cubicBezTo>
                  <a:cubicBezTo>
                    <a:pt x="34446" y="10579"/>
                    <a:pt x="33618" y="10387"/>
                    <a:pt x="32664" y="10387"/>
                  </a:cubicBezTo>
                  <a:cubicBezTo>
                    <a:pt x="29366" y="10387"/>
                    <a:pt x="24552" y="12674"/>
                    <a:pt x="24552" y="12674"/>
                  </a:cubicBezTo>
                  <a:cubicBezTo>
                    <a:pt x="23518" y="9672"/>
                    <a:pt x="20182" y="2133"/>
                    <a:pt x="15145" y="398"/>
                  </a:cubicBezTo>
                  <a:cubicBezTo>
                    <a:pt x="14308" y="118"/>
                    <a:pt x="13470" y="0"/>
                    <a:pt x="126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200;p52">
              <a:extLst>
                <a:ext uri="{FF2B5EF4-FFF2-40B4-BE49-F238E27FC236}">
                  <a16:creationId xmlns:a16="http://schemas.microsoft.com/office/drawing/2014/main" id="{E31CB1B7-0566-4FF9-8C0A-91D24C7407D1}"/>
                </a:ext>
              </a:extLst>
            </p:cNvPr>
            <p:cNvSpPr/>
            <p:nvPr/>
          </p:nvSpPr>
          <p:spPr>
            <a:xfrm>
              <a:off x="7167400" y="2954388"/>
              <a:ext cx="305250" cy="727075"/>
            </a:xfrm>
            <a:custGeom>
              <a:avLst/>
              <a:gdLst/>
              <a:ahLst/>
              <a:cxnLst/>
              <a:rect l="l" t="t" r="r" b="b"/>
              <a:pathLst>
                <a:path w="12210" h="29083" extrusionOk="0">
                  <a:moveTo>
                    <a:pt x="4528" y="0"/>
                  </a:moveTo>
                  <a:cubicBezTo>
                    <a:pt x="4488" y="0"/>
                    <a:pt x="4446" y="2"/>
                    <a:pt x="4404" y="4"/>
                  </a:cubicBezTo>
                  <a:cubicBezTo>
                    <a:pt x="3403" y="37"/>
                    <a:pt x="3070" y="1138"/>
                    <a:pt x="3070" y="1138"/>
                  </a:cubicBezTo>
                  <a:cubicBezTo>
                    <a:pt x="3070" y="1138"/>
                    <a:pt x="2944" y="1067"/>
                    <a:pt x="2714" y="1067"/>
                  </a:cubicBezTo>
                  <a:cubicBezTo>
                    <a:pt x="2472" y="1067"/>
                    <a:pt x="2114" y="1146"/>
                    <a:pt x="1669" y="1471"/>
                  </a:cubicBezTo>
                  <a:cubicBezTo>
                    <a:pt x="835" y="2105"/>
                    <a:pt x="1" y="11412"/>
                    <a:pt x="1" y="11412"/>
                  </a:cubicBezTo>
                  <a:lnTo>
                    <a:pt x="1669" y="24855"/>
                  </a:lnTo>
                  <a:cubicBezTo>
                    <a:pt x="1669" y="24855"/>
                    <a:pt x="6581" y="29082"/>
                    <a:pt x="9360" y="29082"/>
                  </a:cubicBezTo>
                  <a:cubicBezTo>
                    <a:pt x="10209" y="29082"/>
                    <a:pt x="10859" y="28687"/>
                    <a:pt x="11109" y="27657"/>
                  </a:cubicBezTo>
                  <a:cubicBezTo>
                    <a:pt x="12210" y="23220"/>
                    <a:pt x="8941" y="4107"/>
                    <a:pt x="8340" y="2405"/>
                  </a:cubicBezTo>
                  <a:cubicBezTo>
                    <a:pt x="7812" y="1016"/>
                    <a:pt x="6543" y="900"/>
                    <a:pt x="6134" y="900"/>
                  </a:cubicBezTo>
                  <a:cubicBezTo>
                    <a:pt x="6053" y="900"/>
                    <a:pt x="6005" y="904"/>
                    <a:pt x="6005" y="904"/>
                  </a:cubicBezTo>
                  <a:cubicBezTo>
                    <a:pt x="6005" y="904"/>
                    <a:pt x="5694" y="0"/>
                    <a:pt x="4528" y="0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201;p52">
              <a:extLst>
                <a:ext uri="{FF2B5EF4-FFF2-40B4-BE49-F238E27FC236}">
                  <a16:creationId xmlns:a16="http://schemas.microsoft.com/office/drawing/2014/main" id="{313029DD-BBF3-4EB1-8DF5-4C637799C0FC}"/>
                </a:ext>
              </a:extLst>
            </p:cNvPr>
            <p:cNvSpPr/>
            <p:nvPr/>
          </p:nvSpPr>
          <p:spPr>
            <a:xfrm>
              <a:off x="7665275" y="3576738"/>
              <a:ext cx="775575" cy="814250"/>
            </a:xfrm>
            <a:custGeom>
              <a:avLst/>
              <a:gdLst/>
              <a:ahLst/>
              <a:cxnLst/>
              <a:rect l="l" t="t" r="r" b="b"/>
              <a:pathLst>
                <a:path w="31023" h="32570" extrusionOk="0">
                  <a:moveTo>
                    <a:pt x="27024" y="0"/>
                  </a:moveTo>
                  <a:cubicBezTo>
                    <a:pt x="25857" y="0"/>
                    <a:pt x="24508" y="322"/>
                    <a:pt x="23117" y="1162"/>
                  </a:cubicBezTo>
                  <a:cubicBezTo>
                    <a:pt x="21949" y="1896"/>
                    <a:pt x="20782" y="2963"/>
                    <a:pt x="19648" y="4564"/>
                  </a:cubicBezTo>
                  <a:cubicBezTo>
                    <a:pt x="17546" y="7433"/>
                    <a:pt x="16412" y="12103"/>
                    <a:pt x="15311" y="16539"/>
                  </a:cubicBezTo>
                  <a:cubicBezTo>
                    <a:pt x="14811" y="18741"/>
                    <a:pt x="14310" y="20843"/>
                    <a:pt x="13710" y="22677"/>
                  </a:cubicBezTo>
                  <a:cubicBezTo>
                    <a:pt x="12776" y="25579"/>
                    <a:pt x="11675" y="27747"/>
                    <a:pt x="9974" y="28214"/>
                  </a:cubicBezTo>
                  <a:cubicBezTo>
                    <a:pt x="9109" y="28443"/>
                    <a:pt x="8324" y="28536"/>
                    <a:pt x="7615" y="28536"/>
                  </a:cubicBezTo>
                  <a:cubicBezTo>
                    <a:pt x="6875" y="28536"/>
                    <a:pt x="6217" y="28435"/>
                    <a:pt x="5638" y="28281"/>
                  </a:cubicBezTo>
                  <a:cubicBezTo>
                    <a:pt x="3631" y="27755"/>
                    <a:pt x="2565" y="26579"/>
                    <a:pt x="2408" y="26579"/>
                  </a:cubicBezTo>
                  <a:cubicBezTo>
                    <a:pt x="2406" y="26579"/>
                    <a:pt x="2404" y="26579"/>
                    <a:pt x="2402" y="26580"/>
                  </a:cubicBezTo>
                  <a:lnTo>
                    <a:pt x="0" y="27447"/>
                  </a:lnTo>
                  <a:cubicBezTo>
                    <a:pt x="0" y="27447"/>
                    <a:pt x="601" y="29716"/>
                    <a:pt x="3136" y="31217"/>
                  </a:cubicBezTo>
                  <a:cubicBezTo>
                    <a:pt x="4406" y="32003"/>
                    <a:pt x="6196" y="32569"/>
                    <a:pt x="8680" y="32569"/>
                  </a:cubicBezTo>
                  <a:cubicBezTo>
                    <a:pt x="8937" y="32569"/>
                    <a:pt x="9202" y="32563"/>
                    <a:pt x="9474" y="32551"/>
                  </a:cubicBezTo>
                  <a:cubicBezTo>
                    <a:pt x="9474" y="32551"/>
                    <a:pt x="9507" y="32518"/>
                    <a:pt x="9507" y="32518"/>
                  </a:cubicBezTo>
                  <a:cubicBezTo>
                    <a:pt x="11475" y="32417"/>
                    <a:pt x="13009" y="31517"/>
                    <a:pt x="14244" y="30116"/>
                  </a:cubicBezTo>
                  <a:cubicBezTo>
                    <a:pt x="18180" y="25679"/>
                    <a:pt x="19147" y="16172"/>
                    <a:pt x="21482" y="10402"/>
                  </a:cubicBezTo>
                  <a:cubicBezTo>
                    <a:pt x="21716" y="9801"/>
                    <a:pt x="21983" y="9234"/>
                    <a:pt x="22249" y="8734"/>
                  </a:cubicBezTo>
                  <a:cubicBezTo>
                    <a:pt x="22483" y="8334"/>
                    <a:pt x="22716" y="7967"/>
                    <a:pt x="22983" y="7600"/>
                  </a:cubicBezTo>
                  <a:cubicBezTo>
                    <a:pt x="24218" y="5932"/>
                    <a:pt x="25819" y="4931"/>
                    <a:pt x="27220" y="4231"/>
                  </a:cubicBezTo>
                  <a:cubicBezTo>
                    <a:pt x="29321" y="3197"/>
                    <a:pt x="31022" y="2796"/>
                    <a:pt x="30689" y="1762"/>
                  </a:cubicBezTo>
                  <a:cubicBezTo>
                    <a:pt x="30397" y="888"/>
                    <a:pt x="28962" y="0"/>
                    <a:pt x="2702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202;p52">
              <a:extLst>
                <a:ext uri="{FF2B5EF4-FFF2-40B4-BE49-F238E27FC236}">
                  <a16:creationId xmlns:a16="http://schemas.microsoft.com/office/drawing/2014/main" id="{44E29954-35FE-4830-87BC-066A1864E063}"/>
                </a:ext>
              </a:extLst>
            </p:cNvPr>
            <p:cNvSpPr/>
            <p:nvPr/>
          </p:nvSpPr>
          <p:spPr>
            <a:xfrm>
              <a:off x="7665275" y="4241163"/>
              <a:ext cx="140950" cy="116000"/>
            </a:xfrm>
            <a:custGeom>
              <a:avLst/>
              <a:gdLst/>
              <a:ahLst/>
              <a:cxnLst/>
              <a:rect l="l" t="t" r="r" b="b"/>
              <a:pathLst>
                <a:path w="5638" h="4640" extrusionOk="0">
                  <a:moveTo>
                    <a:pt x="2414" y="0"/>
                  </a:moveTo>
                  <a:cubicBezTo>
                    <a:pt x="2410" y="0"/>
                    <a:pt x="2405" y="1"/>
                    <a:pt x="2402" y="3"/>
                  </a:cubicBezTo>
                  <a:lnTo>
                    <a:pt x="0" y="837"/>
                  </a:lnTo>
                  <a:cubicBezTo>
                    <a:pt x="0" y="837"/>
                    <a:pt x="601" y="3105"/>
                    <a:pt x="3136" y="4640"/>
                  </a:cubicBezTo>
                  <a:cubicBezTo>
                    <a:pt x="4103" y="4073"/>
                    <a:pt x="5304" y="3105"/>
                    <a:pt x="5638" y="1704"/>
                  </a:cubicBezTo>
                  <a:cubicBezTo>
                    <a:pt x="3656" y="1184"/>
                    <a:pt x="2592" y="0"/>
                    <a:pt x="241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203;p52">
              <a:extLst>
                <a:ext uri="{FF2B5EF4-FFF2-40B4-BE49-F238E27FC236}">
                  <a16:creationId xmlns:a16="http://schemas.microsoft.com/office/drawing/2014/main" id="{BB610D1A-EB14-4080-974E-5066B929975C}"/>
                </a:ext>
              </a:extLst>
            </p:cNvPr>
            <p:cNvSpPr/>
            <p:nvPr/>
          </p:nvSpPr>
          <p:spPr>
            <a:xfrm>
              <a:off x="8243175" y="3576363"/>
              <a:ext cx="197675" cy="106150"/>
            </a:xfrm>
            <a:custGeom>
              <a:avLst/>
              <a:gdLst/>
              <a:ahLst/>
              <a:cxnLst/>
              <a:rect l="l" t="t" r="r" b="b"/>
              <a:pathLst>
                <a:path w="7907" h="4246" extrusionOk="0">
                  <a:moveTo>
                    <a:pt x="3888" y="1"/>
                  </a:moveTo>
                  <a:cubicBezTo>
                    <a:pt x="2721" y="1"/>
                    <a:pt x="1378" y="326"/>
                    <a:pt x="1" y="1177"/>
                  </a:cubicBezTo>
                  <a:cubicBezTo>
                    <a:pt x="615" y="1735"/>
                    <a:pt x="1860" y="2621"/>
                    <a:pt x="3443" y="2621"/>
                  </a:cubicBezTo>
                  <a:cubicBezTo>
                    <a:pt x="3751" y="2621"/>
                    <a:pt x="4072" y="2587"/>
                    <a:pt x="4404" y="2511"/>
                  </a:cubicBezTo>
                  <a:lnTo>
                    <a:pt x="4404" y="2511"/>
                  </a:lnTo>
                  <a:cubicBezTo>
                    <a:pt x="4404" y="2511"/>
                    <a:pt x="3670" y="3212"/>
                    <a:pt x="4104" y="4246"/>
                  </a:cubicBezTo>
                  <a:cubicBezTo>
                    <a:pt x="6205" y="3212"/>
                    <a:pt x="7906" y="2811"/>
                    <a:pt x="7573" y="1777"/>
                  </a:cubicBezTo>
                  <a:cubicBezTo>
                    <a:pt x="7281" y="902"/>
                    <a:pt x="5830" y="1"/>
                    <a:pt x="3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204;p52">
              <a:extLst>
                <a:ext uri="{FF2B5EF4-FFF2-40B4-BE49-F238E27FC236}">
                  <a16:creationId xmlns:a16="http://schemas.microsoft.com/office/drawing/2014/main" id="{2A57789A-2FF2-4E2D-8CA5-A13EFD5671F7}"/>
                </a:ext>
              </a:extLst>
            </p:cNvPr>
            <p:cNvSpPr/>
            <p:nvPr/>
          </p:nvSpPr>
          <p:spPr>
            <a:xfrm>
              <a:off x="7902100" y="4329463"/>
              <a:ext cx="119275" cy="60225"/>
            </a:xfrm>
            <a:custGeom>
              <a:avLst/>
              <a:gdLst/>
              <a:ahLst/>
              <a:cxnLst/>
              <a:rect l="l" t="t" r="r" b="b"/>
              <a:pathLst>
                <a:path w="4771" h="2409" extrusionOk="0">
                  <a:moveTo>
                    <a:pt x="4452" y="1"/>
                  </a:moveTo>
                  <a:cubicBezTo>
                    <a:pt x="3658" y="1"/>
                    <a:pt x="2871" y="117"/>
                    <a:pt x="2135" y="440"/>
                  </a:cubicBezTo>
                  <a:cubicBezTo>
                    <a:pt x="1235" y="841"/>
                    <a:pt x="434" y="1508"/>
                    <a:pt x="1" y="2409"/>
                  </a:cubicBezTo>
                  <a:lnTo>
                    <a:pt x="34" y="2409"/>
                  </a:lnTo>
                  <a:cubicBezTo>
                    <a:pt x="2002" y="2308"/>
                    <a:pt x="3536" y="1408"/>
                    <a:pt x="4771" y="7"/>
                  </a:cubicBezTo>
                  <a:cubicBezTo>
                    <a:pt x="4664" y="3"/>
                    <a:pt x="4558" y="1"/>
                    <a:pt x="445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205;p52">
              <a:extLst>
                <a:ext uri="{FF2B5EF4-FFF2-40B4-BE49-F238E27FC236}">
                  <a16:creationId xmlns:a16="http://schemas.microsoft.com/office/drawing/2014/main" id="{FA413874-D1C8-4F2B-A76F-2D5ABFBB4A2E}"/>
                </a:ext>
              </a:extLst>
            </p:cNvPr>
            <p:cNvSpPr/>
            <p:nvPr/>
          </p:nvSpPr>
          <p:spPr>
            <a:xfrm>
              <a:off x="8008000" y="3990213"/>
              <a:ext cx="110950" cy="156275"/>
            </a:xfrm>
            <a:custGeom>
              <a:avLst/>
              <a:gdLst/>
              <a:ahLst/>
              <a:cxnLst/>
              <a:rect l="l" t="t" r="r" b="b"/>
              <a:pathLst>
                <a:path w="4438" h="6251" extrusionOk="0">
                  <a:moveTo>
                    <a:pt x="1602" y="0"/>
                  </a:moveTo>
                  <a:cubicBezTo>
                    <a:pt x="1102" y="2169"/>
                    <a:pt x="601" y="4304"/>
                    <a:pt x="1" y="6138"/>
                  </a:cubicBezTo>
                  <a:cubicBezTo>
                    <a:pt x="261" y="6215"/>
                    <a:pt x="544" y="6251"/>
                    <a:pt x="831" y="6251"/>
                  </a:cubicBezTo>
                  <a:cubicBezTo>
                    <a:pt x="1537" y="6251"/>
                    <a:pt x="2272" y="6037"/>
                    <a:pt x="2770" y="5705"/>
                  </a:cubicBezTo>
                  <a:cubicBezTo>
                    <a:pt x="3870" y="4971"/>
                    <a:pt x="4438" y="3536"/>
                    <a:pt x="4104" y="2235"/>
                  </a:cubicBezTo>
                  <a:cubicBezTo>
                    <a:pt x="3837" y="1068"/>
                    <a:pt x="2770" y="134"/>
                    <a:pt x="16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206;p52">
              <a:extLst>
                <a:ext uri="{FF2B5EF4-FFF2-40B4-BE49-F238E27FC236}">
                  <a16:creationId xmlns:a16="http://schemas.microsoft.com/office/drawing/2014/main" id="{C1F46990-66F1-41A8-B879-3D442733414B}"/>
                </a:ext>
              </a:extLst>
            </p:cNvPr>
            <p:cNvSpPr/>
            <p:nvPr/>
          </p:nvSpPr>
          <p:spPr>
            <a:xfrm>
              <a:off x="8173125" y="3765213"/>
              <a:ext cx="66750" cy="71575"/>
            </a:xfrm>
            <a:custGeom>
              <a:avLst/>
              <a:gdLst/>
              <a:ahLst/>
              <a:cxnLst/>
              <a:rect l="l" t="t" r="r" b="b"/>
              <a:pathLst>
                <a:path w="2670" h="2863" extrusionOk="0">
                  <a:moveTo>
                    <a:pt x="1993" y="0"/>
                  </a:moveTo>
                  <a:cubicBezTo>
                    <a:pt x="1684" y="0"/>
                    <a:pt x="1387" y="36"/>
                    <a:pt x="1135" y="94"/>
                  </a:cubicBezTo>
                  <a:cubicBezTo>
                    <a:pt x="835" y="194"/>
                    <a:pt x="568" y="328"/>
                    <a:pt x="368" y="528"/>
                  </a:cubicBezTo>
                  <a:cubicBezTo>
                    <a:pt x="201" y="761"/>
                    <a:pt x="101" y="1061"/>
                    <a:pt x="67" y="1362"/>
                  </a:cubicBezTo>
                  <a:cubicBezTo>
                    <a:pt x="1" y="1628"/>
                    <a:pt x="1" y="1929"/>
                    <a:pt x="101" y="2162"/>
                  </a:cubicBezTo>
                  <a:cubicBezTo>
                    <a:pt x="268" y="2596"/>
                    <a:pt x="735" y="2763"/>
                    <a:pt x="1168" y="2863"/>
                  </a:cubicBezTo>
                  <a:cubicBezTo>
                    <a:pt x="1402" y="2262"/>
                    <a:pt x="1669" y="1695"/>
                    <a:pt x="1935" y="1195"/>
                  </a:cubicBezTo>
                  <a:cubicBezTo>
                    <a:pt x="2169" y="795"/>
                    <a:pt x="2402" y="394"/>
                    <a:pt x="2669" y="61"/>
                  </a:cubicBezTo>
                  <a:cubicBezTo>
                    <a:pt x="2446" y="19"/>
                    <a:pt x="2216" y="0"/>
                    <a:pt x="1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207;p52">
              <a:extLst>
                <a:ext uri="{FF2B5EF4-FFF2-40B4-BE49-F238E27FC236}">
                  <a16:creationId xmlns:a16="http://schemas.microsoft.com/office/drawing/2014/main" id="{A9B68F33-6252-40EE-98FC-375877A28C00}"/>
                </a:ext>
              </a:extLst>
            </p:cNvPr>
            <p:cNvSpPr/>
            <p:nvPr/>
          </p:nvSpPr>
          <p:spPr>
            <a:xfrm>
              <a:off x="7366725" y="3073713"/>
              <a:ext cx="45050" cy="64250"/>
            </a:xfrm>
            <a:custGeom>
              <a:avLst/>
              <a:gdLst/>
              <a:ahLst/>
              <a:cxnLst/>
              <a:rect l="l" t="t" r="r" b="b"/>
              <a:pathLst>
                <a:path w="1802" h="2570" extrusionOk="0">
                  <a:moveTo>
                    <a:pt x="901" y="1"/>
                  </a:moveTo>
                  <a:lnTo>
                    <a:pt x="0" y="1735"/>
                  </a:lnTo>
                  <a:cubicBezTo>
                    <a:pt x="0" y="1735"/>
                    <a:pt x="509" y="2570"/>
                    <a:pt x="970" y="2570"/>
                  </a:cubicBezTo>
                  <a:cubicBezTo>
                    <a:pt x="1099" y="2570"/>
                    <a:pt x="1225" y="2504"/>
                    <a:pt x="1335" y="2336"/>
                  </a:cubicBezTo>
                  <a:cubicBezTo>
                    <a:pt x="1801" y="1536"/>
                    <a:pt x="902" y="469"/>
                    <a:pt x="901" y="468"/>
                  </a:cubicBezTo>
                  <a:lnTo>
                    <a:pt x="901" y="468"/>
                  </a:lnTo>
                  <a:cubicBezTo>
                    <a:pt x="901" y="468"/>
                    <a:pt x="1348" y="962"/>
                    <a:pt x="1570" y="962"/>
                  </a:cubicBezTo>
                  <a:cubicBezTo>
                    <a:pt x="1613" y="962"/>
                    <a:pt x="1647" y="944"/>
                    <a:pt x="1668" y="901"/>
                  </a:cubicBezTo>
                  <a:cubicBezTo>
                    <a:pt x="1802" y="635"/>
                    <a:pt x="901" y="1"/>
                    <a:pt x="901" y="1"/>
                  </a:cubicBezTo>
                  <a:close/>
                </a:path>
              </a:pathLst>
            </a:custGeom>
            <a:solidFill>
              <a:srgbClr val="F09C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208;p52">
              <a:extLst>
                <a:ext uri="{FF2B5EF4-FFF2-40B4-BE49-F238E27FC236}">
                  <a16:creationId xmlns:a16="http://schemas.microsoft.com/office/drawing/2014/main" id="{E3C0F007-445E-424E-94B9-BD5040CC2B1C}"/>
                </a:ext>
              </a:extLst>
            </p:cNvPr>
            <p:cNvSpPr/>
            <p:nvPr/>
          </p:nvSpPr>
          <p:spPr>
            <a:xfrm>
              <a:off x="7166575" y="2954388"/>
              <a:ext cx="289400" cy="727075"/>
            </a:xfrm>
            <a:custGeom>
              <a:avLst/>
              <a:gdLst/>
              <a:ahLst/>
              <a:cxnLst/>
              <a:rect l="l" t="t" r="r" b="b"/>
              <a:pathLst>
                <a:path w="11576" h="29083" extrusionOk="0">
                  <a:moveTo>
                    <a:pt x="4561" y="0"/>
                  </a:moveTo>
                  <a:cubicBezTo>
                    <a:pt x="4521" y="0"/>
                    <a:pt x="4479" y="2"/>
                    <a:pt x="4437" y="4"/>
                  </a:cubicBezTo>
                  <a:cubicBezTo>
                    <a:pt x="3436" y="37"/>
                    <a:pt x="3103" y="1138"/>
                    <a:pt x="3103" y="1138"/>
                  </a:cubicBezTo>
                  <a:cubicBezTo>
                    <a:pt x="3103" y="1138"/>
                    <a:pt x="2977" y="1067"/>
                    <a:pt x="2747" y="1067"/>
                  </a:cubicBezTo>
                  <a:cubicBezTo>
                    <a:pt x="2505" y="1067"/>
                    <a:pt x="2147" y="1146"/>
                    <a:pt x="1702" y="1471"/>
                  </a:cubicBezTo>
                  <a:cubicBezTo>
                    <a:pt x="1302" y="1772"/>
                    <a:pt x="901" y="3973"/>
                    <a:pt x="601" y="6275"/>
                  </a:cubicBezTo>
                  <a:cubicBezTo>
                    <a:pt x="468" y="7075"/>
                    <a:pt x="368" y="7909"/>
                    <a:pt x="301" y="8677"/>
                  </a:cubicBezTo>
                  <a:cubicBezTo>
                    <a:pt x="134" y="10244"/>
                    <a:pt x="1" y="11412"/>
                    <a:pt x="1" y="11412"/>
                  </a:cubicBezTo>
                  <a:lnTo>
                    <a:pt x="1702" y="24855"/>
                  </a:lnTo>
                  <a:cubicBezTo>
                    <a:pt x="1702" y="24855"/>
                    <a:pt x="6614" y="29082"/>
                    <a:pt x="9393" y="29082"/>
                  </a:cubicBezTo>
                  <a:cubicBezTo>
                    <a:pt x="10242" y="29082"/>
                    <a:pt x="10892" y="28687"/>
                    <a:pt x="11142" y="27657"/>
                  </a:cubicBezTo>
                  <a:cubicBezTo>
                    <a:pt x="11576" y="25989"/>
                    <a:pt x="11342" y="22186"/>
                    <a:pt x="10908" y="18017"/>
                  </a:cubicBezTo>
                  <a:cubicBezTo>
                    <a:pt x="10742" y="16749"/>
                    <a:pt x="10608" y="15415"/>
                    <a:pt x="10408" y="14114"/>
                  </a:cubicBezTo>
                  <a:cubicBezTo>
                    <a:pt x="10308" y="13313"/>
                    <a:pt x="10208" y="12513"/>
                    <a:pt x="10074" y="11746"/>
                  </a:cubicBezTo>
                  <a:cubicBezTo>
                    <a:pt x="9908" y="10711"/>
                    <a:pt x="9774" y="9711"/>
                    <a:pt x="9607" y="8777"/>
                  </a:cubicBezTo>
                  <a:cubicBezTo>
                    <a:pt x="9507" y="8176"/>
                    <a:pt x="9407" y="7609"/>
                    <a:pt x="9341" y="7075"/>
                  </a:cubicBezTo>
                  <a:cubicBezTo>
                    <a:pt x="9708" y="6475"/>
                    <a:pt x="9241" y="5708"/>
                    <a:pt x="9007" y="5374"/>
                  </a:cubicBezTo>
                  <a:cubicBezTo>
                    <a:pt x="9007" y="5374"/>
                    <a:pt x="9007" y="5341"/>
                    <a:pt x="9007" y="5341"/>
                  </a:cubicBezTo>
                  <a:cubicBezTo>
                    <a:pt x="9164" y="5498"/>
                    <a:pt x="9423" y="5736"/>
                    <a:pt x="9576" y="5736"/>
                  </a:cubicBezTo>
                  <a:cubicBezTo>
                    <a:pt x="9618" y="5736"/>
                    <a:pt x="9652" y="5718"/>
                    <a:pt x="9674" y="5674"/>
                  </a:cubicBezTo>
                  <a:cubicBezTo>
                    <a:pt x="9808" y="5408"/>
                    <a:pt x="8907" y="4774"/>
                    <a:pt x="8907" y="4774"/>
                  </a:cubicBezTo>
                  <a:cubicBezTo>
                    <a:pt x="8774" y="4173"/>
                    <a:pt x="8673" y="3640"/>
                    <a:pt x="8573" y="3239"/>
                  </a:cubicBezTo>
                  <a:cubicBezTo>
                    <a:pt x="8507" y="2839"/>
                    <a:pt x="8407" y="2572"/>
                    <a:pt x="8373" y="2405"/>
                  </a:cubicBezTo>
                  <a:cubicBezTo>
                    <a:pt x="7845" y="1016"/>
                    <a:pt x="6576" y="900"/>
                    <a:pt x="6167" y="900"/>
                  </a:cubicBezTo>
                  <a:cubicBezTo>
                    <a:pt x="6086" y="900"/>
                    <a:pt x="6038" y="904"/>
                    <a:pt x="6038" y="904"/>
                  </a:cubicBezTo>
                  <a:cubicBezTo>
                    <a:pt x="6038" y="904"/>
                    <a:pt x="5727" y="0"/>
                    <a:pt x="45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209;p52">
              <a:extLst>
                <a:ext uri="{FF2B5EF4-FFF2-40B4-BE49-F238E27FC236}">
                  <a16:creationId xmlns:a16="http://schemas.microsoft.com/office/drawing/2014/main" id="{EF43894C-26C2-4B31-B5D3-448975E526B5}"/>
                </a:ext>
              </a:extLst>
            </p:cNvPr>
            <p:cNvSpPr/>
            <p:nvPr/>
          </p:nvSpPr>
          <p:spPr>
            <a:xfrm>
              <a:off x="6625350" y="3473163"/>
              <a:ext cx="1230900" cy="1094375"/>
            </a:xfrm>
            <a:custGeom>
              <a:avLst/>
              <a:gdLst/>
              <a:ahLst/>
              <a:cxnLst/>
              <a:rect l="l" t="t" r="r" b="b"/>
              <a:pathLst>
                <a:path w="49236" h="43775" extrusionOk="0">
                  <a:moveTo>
                    <a:pt x="24652" y="1"/>
                  </a:moveTo>
                  <a:lnTo>
                    <a:pt x="68" y="14111"/>
                  </a:lnTo>
                  <a:cubicBezTo>
                    <a:pt x="68" y="14111"/>
                    <a:pt x="1" y="15612"/>
                    <a:pt x="201" y="17914"/>
                  </a:cubicBezTo>
                  <a:cubicBezTo>
                    <a:pt x="301" y="19115"/>
                    <a:pt x="501" y="20549"/>
                    <a:pt x="801" y="22083"/>
                  </a:cubicBezTo>
                  <a:cubicBezTo>
                    <a:pt x="1268" y="24418"/>
                    <a:pt x="2036" y="27054"/>
                    <a:pt x="3270" y="29656"/>
                  </a:cubicBezTo>
                  <a:cubicBezTo>
                    <a:pt x="3670" y="30523"/>
                    <a:pt x="4104" y="31357"/>
                    <a:pt x="4637" y="32224"/>
                  </a:cubicBezTo>
                  <a:cubicBezTo>
                    <a:pt x="4938" y="32724"/>
                    <a:pt x="5271" y="33258"/>
                    <a:pt x="5638" y="33758"/>
                  </a:cubicBezTo>
                  <a:cubicBezTo>
                    <a:pt x="5872" y="34125"/>
                    <a:pt x="6139" y="34459"/>
                    <a:pt x="6405" y="34793"/>
                  </a:cubicBezTo>
                  <a:cubicBezTo>
                    <a:pt x="6872" y="35393"/>
                    <a:pt x="7373" y="35960"/>
                    <a:pt x="7940" y="36527"/>
                  </a:cubicBezTo>
                  <a:cubicBezTo>
                    <a:pt x="8173" y="36794"/>
                    <a:pt x="8440" y="37061"/>
                    <a:pt x="8740" y="37328"/>
                  </a:cubicBezTo>
                  <a:cubicBezTo>
                    <a:pt x="8807" y="37394"/>
                    <a:pt x="8840" y="37428"/>
                    <a:pt x="8907" y="37494"/>
                  </a:cubicBezTo>
                  <a:cubicBezTo>
                    <a:pt x="9307" y="37861"/>
                    <a:pt x="9741" y="38228"/>
                    <a:pt x="10175" y="38562"/>
                  </a:cubicBezTo>
                  <a:cubicBezTo>
                    <a:pt x="10542" y="38862"/>
                    <a:pt x="10942" y="39129"/>
                    <a:pt x="11309" y="39396"/>
                  </a:cubicBezTo>
                  <a:cubicBezTo>
                    <a:pt x="11743" y="39696"/>
                    <a:pt x="12176" y="39996"/>
                    <a:pt x="12643" y="40263"/>
                  </a:cubicBezTo>
                  <a:cubicBezTo>
                    <a:pt x="12677" y="40263"/>
                    <a:pt x="12710" y="40296"/>
                    <a:pt x="12777" y="40330"/>
                  </a:cubicBezTo>
                  <a:cubicBezTo>
                    <a:pt x="13477" y="40730"/>
                    <a:pt x="14244" y="41130"/>
                    <a:pt x="15012" y="41497"/>
                  </a:cubicBezTo>
                  <a:cubicBezTo>
                    <a:pt x="15345" y="41631"/>
                    <a:pt x="15679" y="41764"/>
                    <a:pt x="16012" y="41898"/>
                  </a:cubicBezTo>
                  <a:cubicBezTo>
                    <a:pt x="16579" y="42131"/>
                    <a:pt x="17180" y="42331"/>
                    <a:pt x="17780" y="42531"/>
                  </a:cubicBezTo>
                  <a:cubicBezTo>
                    <a:pt x="17880" y="42565"/>
                    <a:pt x="17980" y="42598"/>
                    <a:pt x="18047" y="42631"/>
                  </a:cubicBezTo>
                  <a:cubicBezTo>
                    <a:pt x="18881" y="42865"/>
                    <a:pt x="19715" y="43098"/>
                    <a:pt x="20616" y="43265"/>
                  </a:cubicBezTo>
                  <a:cubicBezTo>
                    <a:pt x="20816" y="43332"/>
                    <a:pt x="21016" y="43365"/>
                    <a:pt x="21216" y="43399"/>
                  </a:cubicBezTo>
                  <a:cubicBezTo>
                    <a:pt x="21683" y="43465"/>
                    <a:pt x="22183" y="43565"/>
                    <a:pt x="22650" y="43599"/>
                  </a:cubicBezTo>
                  <a:cubicBezTo>
                    <a:pt x="22917" y="43632"/>
                    <a:pt x="23151" y="43666"/>
                    <a:pt x="23418" y="43699"/>
                  </a:cubicBezTo>
                  <a:cubicBezTo>
                    <a:pt x="23951" y="43732"/>
                    <a:pt x="24452" y="43766"/>
                    <a:pt x="24952" y="43766"/>
                  </a:cubicBezTo>
                  <a:lnTo>
                    <a:pt x="24985" y="43766"/>
                  </a:lnTo>
                  <a:cubicBezTo>
                    <a:pt x="25168" y="43771"/>
                    <a:pt x="25351" y="43774"/>
                    <a:pt x="25532" y="43774"/>
                  </a:cubicBezTo>
                  <a:cubicBezTo>
                    <a:pt x="26407" y="43774"/>
                    <a:pt x="27259" y="43709"/>
                    <a:pt x="28088" y="43599"/>
                  </a:cubicBezTo>
                  <a:cubicBezTo>
                    <a:pt x="28955" y="43499"/>
                    <a:pt x="29789" y="43332"/>
                    <a:pt x="30623" y="43098"/>
                  </a:cubicBezTo>
                  <a:cubicBezTo>
                    <a:pt x="32958" y="42465"/>
                    <a:pt x="35026" y="41464"/>
                    <a:pt x="36894" y="40163"/>
                  </a:cubicBezTo>
                  <a:cubicBezTo>
                    <a:pt x="38595" y="38996"/>
                    <a:pt x="40063" y="37561"/>
                    <a:pt x="41364" y="35993"/>
                  </a:cubicBezTo>
                  <a:cubicBezTo>
                    <a:pt x="47768" y="28188"/>
                    <a:pt x="49236" y="16513"/>
                    <a:pt x="44099" y="10575"/>
                  </a:cubicBezTo>
                  <a:cubicBezTo>
                    <a:pt x="41297" y="7340"/>
                    <a:pt x="38295" y="5071"/>
                    <a:pt x="35493" y="3537"/>
                  </a:cubicBezTo>
                  <a:cubicBezTo>
                    <a:pt x="29589" y="201"/>
                    <a:pt x="24652" y="1"/>
                    <a:pt x="246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210;p52">
              <a:extLst>
                <a:ext uri="{FF2B5EF4-FFF2-40B4-BE49-F238E27FC236}">
                  <a16:creationId xmlns:a16="http://schemas.microsoft.com/office/drawing/2014/main" id="{E4C53120-05D8-4B37-8038-A10E2EB02D7D}"/>
                </a:ext>
              </a:extLst>
            </p:cNvPr>
            <p:cNvSpPr/>
            <p:nvPr/>
          </p:nvSpPr>
          <p:spPr>
            <a:xfrm>
              <a:off x="7305000" y="2961963"/>
              <a:ext cx="19225" cy="43400"/>
            </a:xfrm>
            <a:custGeom>
              <a:avLst/>
              <a:gdLst/>
              <a:ahLst/>
              <a:cxnLst/>
              <a:rect l="l" t="t" r="r" b="b"/>
              <a:pathLst>
                <a:path w="769" h="1736" extrusionOk="0">
                  <a:moveTo>
                    <a:pt x="1" y="1"/>
                  </a:moveTo>
                  <a:cubicBezTo>
                    <a:pt x="134" y="101"/>
                    <a:pt x="201" y="234"/>
                    <a:pt x="268" y="368"/>
                  </a:cubicBezTo>
                  <a:cubicBezTo>
                    <a:pt x="334" y="535"/>
                    <a:pt x="401" y="668"/>
                    <a:pt x="468" y="802"/>
                  </a:cubicBezTo>
                  <a:cubicBezTo>
                    <a:pt x="501" y="968"/>
                    <a:pt x="535" y="1102"/>
                    <a:pt x="568" y="1269"/>
                  </a:cubicBezTo>
                  <a:cubicBezTo>
                    <a:pt x="601" y="1435"/>
                    <a:pt x="668" y="1569"/>
                    <a:pt x="701" y="1736"/>
                  </a:cubicBezTo>
                  <a:cubicBezTo>
                    <a:pt x="735" y="1569"/>
                    <a:pt x="768" y="1402"/>
                    <a:pt x="735" y="1235"/>
                  </a:cubicBezTo>
                  <a:cubicBezTo>
                    <a:pt x="735" y="1068"/>
                    <a:pt x="701" y="902"/>
                    <a:pt x="668" y="735"/>
                  </a:cubicBezTo>
                  <a:cubicBezTo>
                    <a:pt x="601" y="568"/>
                    <a:pt x="535" y="435"/>
                    <a:pt x="435" y="301"/>
                  </a:cubicBezTo>
                  <a:cubicBezTo>
                    <a:pt x="301" y="168"/>
                    <a:pt x="168" y="34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211;p52">
              <a:extLst>
                <a:ext uri="{FF2B5EF4-FFF2-40B4-BE49-F238E27FC236}">
                  <a16:creationId xmlns:a16="http://schemas.microsoft.com/office/drawing/2014/main" id="{76ED6229-9951-4CA2-AA1E-6F4DB85BCBC6}"/>
                </a:ext>
              </a:extLst>
            </p:cNvPr>
            <p:cNvSpPr/>
            <p:nvPr/>
          </p:nvSpPr>
          <p:spPr>
            <a:xfrm>
              <a:off x="7239125" y="2971988"/>
              <a:ext cx="10025" cy="38375"/>
            </a:xfrm>
            <a:custGeom>
              <a:avLst/>
              <a:gdLst/>
              <a:ahLst/>
              <a:cxnLst/>
              <a:rect l="l" t="t" r="r" b="b"/>
              <a:pathLst>
                <a:path w="401" h="1535" extrusionOk="0">
                  <a:moveTo>
                    <a:pt x="401" y="0"/>
                  </a:moveTo>
                  <a:cubicBezTo>
                    <a:pt x="301" y="100"/>
                    <a:pt x="234" y="200"/>
                    <a:pt x="167" y="334"/>
                  </a:cubicBezTo>
                  <a:cubicBezTo>
                    <a:pt x="101" y="467"/>
                    <a:pt x="67" y="601"/>
                    <a:pt x="34" y="734"/>
                  </a:cubicBezTo>
                  <a:cubicBezTo>
                    <a:pt x="1" y="1001"/>
                    <a:pt x="34" y="1301"/>
                    <a:pt x="167" y="1535"/>
                  </a:cubicBezTo>
                  <a:cubicBezTo>
                    <a:pt x="201" y="1401"/>
                    <a:pt x="201" y="1268"/>
                    <a:pt x="201" y="1134"/>
                  </a:cubicBezTo>
                  <a:cubicBezTo>
                    <a:pt x="234" y="1034"/>
                    <a:pt x="234" y="901"/>
                    <a:pt x="268" y="767"/>
                  </a:cubicBezTo>
                  <a:cubicBezTo>
                    <a:pt x="301" y="501"/>
                    <a:pt x="334" y="267"/>
                    <a:pt x="4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212;p52">
              <a:extLst>
                <a:ext uri="{FF2B5EF4-FFF2-40B4-BE49-F238E27FC236}">
                  <a16:creationId xmlns:a16="http://schemas.microsoft.com/office/drawing/2014/main" id="{F0806BF5-E166-4396-ADB3-98351D90D5CE}"/>
                </a:ext>
              </a:extLst>
            </p:cNvPr>
            <p:cNvSpPr/>
            <p:nvPr/>
          </p:nvSpPr>
          <p:spPr>
            <a:xfrm>
              <a:off x="6393525" y="3150463"/>
              <a:ext cx="887325" cy="680250"/>
            </a:xfrm>
            <a:custGeom>
              <a:avLst/>
              <a:gdLst/>
              <a:ahLst/>
              <a:cxnLst/>
              <a:rect l="l" t="t" r="r" b="b"/>
              <a:pathLst>
                <a:path w="35493" h="27210" extrusionOk="0">
                  <a:moveTo>
                    <a:pt x="23857" y="1"/>
                  </a:moveTo>
                  <a:cubicBezTo>
                    <a:pt x="23285" y="1"/>
                    <a:pt x="22693" y="33"/>
                    <a:pt x="22083" y="100"/>
                  </a:cubicBezTo>
                  <a:cubicBezTo>
                    <a:pt x="21016" y="233"/>
                    <a:pt x="19815" y="433"/>
                    <a:pt x="18580" y="700"/>
                  </a:cubicBezTo>
                  <a:cubicBezTo>
                    <a:pt x="17813" y="900"/>
                    <a:pt x="17046" y="1101"/>
                    <a:pt x="16245" y="1334"/>
                  </a:cubicBezTo>
                  <a:cubicBezTo>
                    <a:pt x="15912" y="1401"/>
                    <a:pt x="15612" y="1501"/>
                    <a:pt x="15278" y="1601"/>
                  </a:cubicBezTo>
                  <a:cubicBezTo>
                    <a:pt x="13810" y="2068"/>
                    <a:pt x="12343" y="2602"/>
                    <a:pt x="10908" y="3235"/>
                  </a:cubicBezTo>
                  <a:cubicBezTo>
                    <a:pt x="10541" y="3402"/>
                    <a:pt x="10174" y="3569"/>
                    <a:pt x="9808" y="3736"/>
                  </a:cubicBezTo>
                  <a:cubicBezTo>
                    <a:pt x="8874" y="4169"/>
                    <a:pt x="7973" y="4670"/>
                    <a:pt x="7139" y="5170"/>
                  </a:cubicBezTo>
                  <a:cubicBezTo>
                    <a:pt x="4204" y="6938"/>
                    <a:pt x="1869" y="9040"/>
                    <a:pt x="868" y="11441"/>
                  </a:cubicBezTo>
                  <a:cubicBezTo>
                    <a:pt x="267" y="12809"/>
                    <a:pt x="1" y="14410"/>
                    <a:pt x="67" y="16045"/>
                  </a:cubicBezTo>
                  <a:cubicBezTo>
                    <a:pt x="101" y="17012"/>
                    <a:pt x="267" y="18013"/>
                    <a:pt x="534" y="18980"/>
                  </a:cubicBezTo>
                  <a:cubicBezTo>
                    <a:pt x="601" y="19280"/>
                    <a:pt x="701" y="19580"/>
                    <a:pt x="834" y="19881"/>
                  </a:cubicBezTo>
                  <a:cubicBezTo>
                    <a:pt x="1235" y="21015"/>
                    <a:pt x="1802" y="22082"/>
                    <a:pt x="2569" y="23050"/>
                  </a:cubicBezTo>
                  <a:cubicBezTo>
                    <a:pt x="2736" y="23250"/>
                    <a:pt x="2903" y="23450"/>
                    <a:pt x="3069" y="23617"/>
                  </a:cubicBezTo>
                  <a:cubicBezTo>
                    <a:pt x="3670" y="24284"/>
                    <a:pt x="4337" y="24851"/>
                    <a:pt x="5104" y="25351"/>
                  </a:cubicBezTo>
                  <a:cubicBezTo>
                    <a:pt x="6826" y="26499"/>
                    <a:pt x="9040" y="27209"/>
                    <a:pt x="11722" y="27209"/>
                  </a:cubicBezTo>
                  <a:cubicBezTo>
                    <a:pt x="12002" y="27209"/>
                    <a:pt x="12286" y="27202"/>
                    <a:pt x="12576" y="27186"/>
                  </a:cubicBezTo>
                  <a:cubicBezTo>
                    <a:pt x="23351" y="26685"/>
                    <a:pt x="32557" y="17646"/>
                    <a:pt x="32557" y="17646"/>
                  </a:cubicBezTo>
                  <a:cubicBezTo>
                    <a:pt x="32557" y="17646"/>
                    <a:pt x="35493" y="15744"/>
                    <a:pt x="35359" y="11241"/>
                  </a:cubicBezTo>
                  <a:cubicBezTo>
                    <a:pt x="35359" y="10641"/>
                    <a:pt x="35292" y="10040"/>
                    <a:pt x="35159" y="9373"/>
                  </a:cubicBezTo>
                  <a:cubicBezTo>
                    <a:pt x="35126" y="9140"/>
                    <a:pt x="35092" y="8906"/>
                    <a:pt x="35026" y="8706"/>
                  </a:cubicBezTo>
                  <a:cubicBezTo>
                    <a:pt x="34959" y="8372"/>
                    <a:pt x="34859" y="8072"/>
                    <a:pt x="34759" y="7772"/>
                  </a:cubicBezTo>
                  <a:cubicBezTo>
                    <a:pt x="34358" y="6538"/>
                    <a:pt x="33791" y="5370"/>
                    <a:pt x="33057" y="4370"/>
                  </a:cubicBezTo>
                  <a:cubicBezTo>
                    <a:pt x="32924" y="4236"/>
                    <a:pt x="32824" y="4069"/>
                    <a:pt x="32724" y="3936"/>
                  </a:cubicBezTo>
                  <a:cubicBezTo>
                    <a:pt x="32190" y="3302"/>
                    <a:pt x="31623" y="2735"/>
                    <a:pt x="30956" y="2235"/>
                  </a:cubicBezTo>
                  <a:cubicBezTo>
                    <a:pt x="29120" y="816"/>
                    <a:pt x="26728" y="1"/>
                    <a:pt x="238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213;p52">
              <a:extLst>
                <a:ext uri="{FF2B5EF4-FFF2-40B4-BE49-F238E27FC236}">
                  <a16:creationId xmlns:a16="http://schemas.microsoft.com/office/drawing/2014/main" id="{AD96098D-1386-4551-ABFF-9774996068C5}"/>
                </a:ext>
              </a:extLst>
            </p:cNvPr>
            <p:cNvSpPr/>
            <p:nvPr/>
          </p:nvSpPr>
          <p:spPr>
            <a:xfrm>
              <a:off x="6904725" y="3269338"/>
              <a:ext cx="226850" cy="213250"/>
            </a:xfrm>
            <a:custGeom>
              <a:avLst/>
              <a:gdLst/>
              <a:ahLst/>
              <a:cxnLst/>
              <a:rect l="l" t="t" r="r" b="b"/>
              <a:pathLst>
                <a:path w="9074" h="8530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401" y="5219"/>
                    <a:pt x="401" y="5252"/>
                    <a:pt x="401" y="5285"/>
                  </a:cubicBezTo>
                  <a:cubicBezTo>
                    <a:pt x="801" y="6553"/>
                    <a:pt x="1802" y="7820"/>
                    <a:pt x="3036" y="8321"/>
                  </a:cubicBezTo>
                  <a:cubicBezTo>
                    <a:pt x="3336" y="8454"/>
                    <a:pt x="3636" y="8521"/>
                    <a:pt x="3937" y="8521"/>
                  </a:cubicBezTo>
                  <a:cubicBezTo>
                    <a:pt x="4016" y="8527"/>
                    <a:pt x="4096" y="8529"/>
                    <a:pt x="4177" y="8529"/>
                  </a:cubicBezTo>
                  <a:cubicBezTo>
                    <a:pt x="5524" y="8529"/>
                    <a:pt x="7056" y="7758"/>
                    <a:pt x="7906" y="6720"/>
                  </a:cubicBezTo>
                  <a:cubicBezTo>
                    <a:pt x="9074" y="5219"/>
                    <a:pt x="8573" y="2950"/>
                    <a:pt x="7372" y="1483"/>
                  </a:cubicBezTo>
                  <a:cubicBezTo>
                    <a:pt x="6939" y="915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214;p52">
              <a:extLst>
                <a:ext uri="{FF2B5EF4-FFF2-40B4-BE49-F238E27FC236}">
                  <a16:creationId xmlns:a16="http://schemas.microsoft.com/office/drawing/2014/main" id="{AF3D9133-65AF-4532-944C-843FCEB76849}"/>
                </a:ext>
              </a:extLst>
            </p:cNvPr>
            <p:cNvSpPr/>
            <p:nvPr/>
          </p:nvSpPr>
          <p:spPr>
            <a:xfrm>
              <a:off x="6902225" y="3265188"/>
              <a:ext cx="217675" cy="218925"/>
            </a:xfrm>
            <a:custGeom>
              <a:avLst/>
              <a:gdLst/>
              <a:ahLst/>
              <a:cxnLst/>
              <a:rect l="l" t="t" r="r" b="b"/>
              <a:pathLst>
                <a:path w="8707" h="8757" extrusionOk="0">
                  <a:moveTo>
                    <a:pt x="4683" y="1"/>
                  </a:moveTo>
                  <a:cubicBezTo>
                    <a:pt x="3897" y="1"/>
                    <a:pt x="3117" y="270"/>
                    <a:pt x="2469" y="648"/>
                  </a:cubicBezTo>
                  <a:cubicBezTo>
                    <a:pt x="2035" y="881"/>
                    <a:pt x="1668" y="1148"/>
                    <a:pt x="1335" y="1482"/>
                  </a:cubicBezTo>
                  <a:cubicBezTo>
                    <a:pt x="968" y="1815"/>
                    <a:pt x="701" y="2249"/>
                    <a:pt x="501" y="2683"/>
                  </a:cubicBezTo>
                  <a:cubicBezTo>
                    <a:pt x="67" y="3550"/>
                    <a:pt x="0" y="4584"/>
                    <a:pt x="334" y="5518"/>
                  </a:cubicBezTo>
                  <a:lnTo>
                    <a:pt x="334" y="5485"/>
                  </a:lnTo>
                  <a:cubicBezTo>
                    <a:pt x="601" y="6285"/>
                    <a:pt x="1034" y="6986"/>
                    <a:pt x="1635" y="7586"/>
                  </a:cubicBezTo>
                  <a:cubicBezTo>
                    <a:pt x="1935" y="7853"/>
                    <a:pt x="2235" y="8120"/>
                    <a:pt x="2602" y="8320"/>
                  </a:cubicBezTo>
                  <a:cubicBezTo>
                    <a:pt x="2936" y="8520"/>
                    <a:pt x="3336" y="8687"/>
                    <a:pt x="3736" y="8720"/>
                  </a:cubicBezTo>
                  <a:cubicBezTo>
                    <a:pt x="3889" y="8746"/>
                    <a:pt x="4047" y="8757"/>
                    <a:pt x="4206" y="8757"/>
                  </a:cubicBezTo>
                  <a:cubicBezTo>
                    <a:pt x="4463" y="8757"/>
                    <a:pt x="4723" y="8728"/>
                    <a:pt x="4971" y="8687"/>
                  </a:cubicBezTo>
                  <a:cubicBezTo>
                    <a:pt x="5338" y="8587"/>
                    <a:pt x="5738" y="8487"/>
                    <a:pt x="6105" y="8320"/>
                  </a:cubicBezTo>
                  <a:cubicBezTo>
                    <a:pt x="6839" y="7986"/>
                    <a:pt x="7506" y="7519"/>
                    <a:pt x="8006" y="6886"/>
                  </a:cubicBezTo>
                  <a:lnTo>
                    <a:pt x="8006" y="6886"/>
                  </a:lnTo>
                  <a:cubicBezTo>
                    <a:pt x="7506" y="7486"/>
                    <a:pt x="6805" y="7986"/>
                    <a:pt x="6105" y="8287"/>
                  </a:cubicBezTo>
                  <a:cubicBezTo>
                    <a:pt x="5564" y="8508"/>
                    <a:pt x="4969" y="8639"/>
                    <a:pt x="4386" y="8639"/>
                  </a:cubicBezTo>
                  <a:cubicBezTo>
                    <a:pt x="4178" y="8639"/>
                    <a:pt x="3972" y="8622"/>
                    <a:pt x="3770" y="8587"/>
                  </a:cubicBezTo>
                  <a:cubicBezTo>
                    <a:pt x="3403" y="8520"/>
                    <a:pt x="3036" y="8353"/>
                    <a:pt x="2702" y="8153"/>
                  </a:cubicBezTo>
                  <a:cubicBezTo>
                    <a:pt x="2369" y="7953"/>
                    <a:pt x="2069" y="7686"/>
                    <a:pt x="1835" y="7386"/>
                  </a:cubicBezTo>
                  <a:cubicBezTo>
                    <a:pt x="1301" y="6819"/>
                    <a:pt x="901" y="6118"/>
                    <a:pt x="668" y="5385"/>
                  </a:cubicBezTo>
                  <a:cubicBezTo>
                    <a:pt x="668" y="5284"/>
                    <a:pt x="634" y="5151"/>
                    <a:pt x="601" y="5051"/>
                  </a:cubicBezTo>
                  <a:cubicBezTo>
                    <a:pt x="567" y="4951"/>
                    <a:pt x="567" y="4851"/>
                    <a:pt x="567" y="4751"/>
                  </a:cubicBezTo>
                  <a:cubicBezTo>
                    <a:pt x="534" y="4517"/>
                    <a:pt x="534" y="4317"/>
                    <a:pt x="534" y="4084"/>
                  </a:cubicBezTo>
                  <a:cubicBezTo>
                    <a:pt x="567" y="3883"/>
                    <a:pt x="601" y="3650"/>
                    <a:pt x="668" y="3450"/>
                  </a:cubicBezTo>
                  <a:cubicBezTo>
                    <a:pt x="701" y="3250"/>
                    <a:pt x="801" y="3050"/>
                    <a:pt x="868" y="2849"/>
                  </a:cubicBezTo>
                  <a:cubicBezTo>
                    <a:pt x="1235" y="2049"/>
                    <a:pt x="1902" y="1448"/>
                    <a:pt x="2669" y="981"/>
                  </a:cubicBezTo>
                  <a:cubicBezTo>
                    <a:pt x="3336" y="604"/>
                    <a:pt x="4078" y="328"/>
                    <a:pt x="4831" y="328"/>
                  </a:cubicBezTo>
                  <a:cubicBezTo>
                    <a:pt x="4944" y="328"/>
                    <a:pt x="5057" y="335"/>
                    <a:pt x="5171" y="348"/>
                  </a:cubicBezTo>
                  <a:cubicBezTo>
                    <a:pt x="5604" y="414"/>
                    <a:pt x="6038" y="581"/>
                    <a:pt x="6405" y="815"/>
                  </a:cubicBezTo>
                  <a:cubicBezTo>
                    <a:pt x="6772" y="1048"/>
                    <a:pt x="7139" y="1382"/>
                    <a:pt x="7406" y="1715"/>
                  </a:cubicBezTo>
                  <a:cubicBezTo>
                    <a:pt x="7706" y="2049"/>
                    <a:pt x="7973" y="2449"/>
                    <a:pt x="8173" y="2883"/>
                  </a:cubicBezTo>
                  <a:cubicBezTo>
                    <a:pt x="8373" y="3283"/>
                    <a:pt x="8540" y="3750"/>
                    <a:pt x="8607" y="4217"/>
                  </a:cubicBezTo>
                  <a:cubicBezTo>
                    <a:pt x="8673" y="4684"/>
                    <a:pt x="8673" y="5151"/>
                    <a:pt x="8573" y="5618"/>
                  </a:cubicBezTo>
                  <a:cubicBezTo>
                    <a:pt x="8473" y="6052"/>
                    <a:pt x="8306" y="6519"/>
                    <a:pt x="8006" y="6886"/>
                  </a:cubicBezTo>
                  <a:cubicBezTo>
                    <a:pt x="8306" y="6519"/>
                    <a:pt x="8506" y="6085"/>
                    <a:pt x="8607" y="5618"/>
                  </a:cubicBezTo>
                  <a:cubicBezTo>
                    <a:pt x="8707" y="5151"/>
                    <a:pt x="8707" y="4684"/>
                    <a:pt x="8640" y="4217"/>
                  </a:cubicBezTo>
                  <a:cubicBezTo>
                    <a:pt x="8573" y="3750"/>
                    <a:pt x="8440" y="3283"/>
                    <a:pt x="8273" y="2849"/>
                  </a:cubicBezTo>
                  <a:cubicBezTo>
                    <a:pt x="8073" y="2416"/>
                    <a:pt x="7839" y="1982"/>
                    <a:pt x="7539" y="1615"/>
                  </a:cubicBezTo>
                  <a:lnTo>
                    <a:pt x="7506" y="1548"/>
                  </a:lnTo>
                  <a:lnTo>
                    <a:pt x="7493" y="1555"/>
                  </a:lnTo>
                  <a:lnTo>
                    <a:pt x="7493" y="1555"/>
                  </a:lnTo>
                  <a:cubicBezTo>
                    <a:pt x="7205" y="1181"/>
                    <a:pt x="6887" y="868"/>
                    <a:pt x="6538" y="614"/>
                  </a:cubicBezTo>
                  <a:cubicBezTo>
                    <a:pt x="6138" y="348"/>
                    <a:pt x="5704" y="147"/>
                    <a:pt x="5237" y="47"/>
                  </a:cubicBezTo>
                  <a:cubicBezTo>
                    <a:pt x="5053" y="16"/>
                    <a:pt x="4868" y="1"/>
                    <a:pt x="46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215;p52">
              <a:extLst>
                <a:ext uri="{FF2B5EF4-FFF2-40B4-BE49-F238E27FC236}">
                  <a16:creationId xmlns:a16="http://schemas.microsoft.com/office/drawing/2014/main" id="{E8E8E618-99C6-4C9E-9BA6-0E4CE2D5BFD2}"/>
                </a:ext>
              </a:extLst>
            </p:cNvPr>
            <p:cNvSpPr/>
            <p:nvPr/>
          </p:nvSpPr>
          <p:spPr>
            <a:xfrm>
              <a:off x="6917225" y="3300663"/>
              <a:ext cx="183500" cy="152025"/>
            </a:xfrm>
            <a:custGeom>
              <a:avLst/>
              <a:gdLst/>
              <a:ahLst/>
              <a:cxnLst/>
              <a:rect l="l" t="t" r="r" b="b"/>
              <a:pathLst>
                <a:path w="7340" h="6081" extrusionOk="0">
                  <a:moveTo>
                    <a:pt x="3999" y="0"/>
                  </a:moveTo>
                  <a:cubicBezTo>
                    <a:pt x="3199" y="0"/>
                    <a:pt x="2338" y="322"/>
                    <a:pt x="1769" y="863"/>
                  </a:cubicBezTo>
                  <a:cubicBezTo>
                    <a:pt x="1" y="2631"/>
                    <a:pt x="1469" y="5800"/>
                    <a:pt x="3804" y="6067"/>
                  </a:cubicBezTo>
                  <a:cubicBezTo>
                    <a:pt x="3884" y="6076"/>
                    <a:pt x="3964" y="6080"/>
                    <a:pt x="4044" y="6080"/>
                  </a:cubicBezTo>
                  <a:cubicBezTo>
                    <a:pt x="4262" y="6080"/>
                    <a:pt x="4475" y="6049"/>
                    <a:pt x="4671" y="6000"/>
                  </a:cubicBezTo>
                  <a:cubicBezTo>
                    <a:pt x="5705" y="5767"/>
                    <a:pt x="6672" y="4933"/>
                    <a:pt x="6939" y="3865"/>
                  </a:cubicBezTo>
                  <a:cubicBezTo>
                    <a:pt x="7339" y="2198"/>
                    <a:pt x="6105" y="296"/>
                    <a:pt x="4404" y="29"/>
                  </a:cubicBezTo>
                  <a:cubicBezTo>
                    <a:pt x="4272" y="10"/>
                    <a:pt x="4136" y="0"/>
                    <a:pt x="39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216;p52">
              <a:extLst>
                <a:ext uri="{FF2B5EF4-FFF2-40B4-BE49-F238E27FC236}">
                  <a16:creationId xmlns:a16="http://schemas.microsoft.com/office/drawing/2014/main" id="{4F2EBBA1-DE6B-4FD7-9B58-979F9F9BF5E3}"/>
                </a:ext>
              </a:extLst>
            </p:cNvPr>
            <p:cNvSpPr/>
            <p:nvPr/>
          </p:nvSpPr>
          <p:spPr>
            <a:xfrm>
              <a:off x="6904725" y="3269338"/>
              <a:ext cx="184325" cy="132150"/>
            </a:xfrm>
            <a:custGeom>
              <a:avLst/>
              <a:gdLst/>
              <a:ahLst/>
              <a:cxnLst/>
              <a:rect l="l" t="t" r="r" b="b"/>
              <a:pathLst>
                <a:path w="7373" h="5286" extrusionOk="0">
                  <a:moveTo>
                    <a:pt x="4652" y="0"/>
                  </a:moveTo>
                  <a:cubicBezTo>
                    <a:pt x="3405" y="0"/>
                    <a:pt x="2119" y="706"/>
                    <a:pt x="1301" y="1549"/>
                  </a:cubicBezTo>
                  <a:cubicBezTo>
                    <a:pt x="367" y="2517"/>
                    <a:pt x="0" y="3918"/>
                    <a:pt x="367" y="5185"/>
                  </a:cubicBezTo>
                  <a:cubicBezTo>
                    <a:pt x="367" y="5219"/>
                    <a:pt x="401" y="5252"/>
                    <a:pt x="401" y="5285"/>
                  </a:cubicBezTo>
                  <a:cubicBezTo>
                    <a:pt x="593" y="4837"/>
                    <a:pt x="2108" y="1465"/>
                    <a:pt x="6779" y="1465"/>
                  </a:cubicBezTo>
                  <a:cubicBezTo>
                    <a:pt x="6972" y="1465"/>
                    <a:pt x="7169" y="1471"/>
                    <a:pt x="7372" y="1483"/>
                  </a:cubicBezTo>
                  <a:cubicBezTo>
                    <a:pt x="6939" y="949"/>
                    <a:pt x="6372" y="482"/>
                    <a:pt x="5771" y="215"/>
                  </a:cubicBezTo>
                  <a:cubicBezTo>
                    <a:pt x="5412" y="66"/>
                    <a:pt x="5034" y="0"/>
                    <a:pt x="46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217;p52">
              <a:extLst>
                <a:ext uri="{FF2B5EF4-FFF2-40B4-BE49-F238E27FC236}">
                  <a16:creationId xmlns:a16="http://schemas.microsoft.com/office/drawing/2014/main" id="{410318ED-0CE3-4BEB-B166-CE37D56711DE}"/>
                </a:ext>
              </a:extLst>
            </p:cNvPr>
            <p:cNvSpPr/>
            <p:nvPr/>
          </p:nvSpPr>
          <p:spPr>
            <a:xfrm>
              <a:off x="6536125" y="3452688"/>
              <a:ext cx="226850" cy="213350"/>
            </a:xfrm>
            <a:custGeom>
              <a:avLst/>
              <a:gdLst/>
              <a:ahLst/>
              <a:cxnLst/>
              <a:rect l="l" t="t" r="r" b="b"/>
              <a:pathLst>
                <a:path w="9074" h="8534" extrusionOk="0">
                  <a:moveTo>
                    <a:pt x="4632" y="1"/>
                  </a:moveTo>
                  <a:cubicBezTo>
                    <a:pt x="3391" y="1"/>
                    <a:pt x="2114" y="690"/>
                    <a:pt x="1302" y="1554"/>
                  </a:cubicBezTo>
                  <a:cubicBezTo>
                    <a:pt x="368" y="2521"/>
                    <a:pt x="1" y="3889"/>
                    <a:pt x="368" y="5190"/>
                  </a:cubicBezTo>
                  <a:cubicBezTo>
                    <a:pt x="368" y="5223"/>
                    <a:pt x="401" y="5223"/>
                    <a:pt x="401" y="5256"/>
                  </a:cubicBezTo>
                  <a:cubicBezTo>
                    <a:pt x="801" y="6524"/>
                    <a:pt x="1802" y="7792"/>
                    <a:pt x="3036" y="8325"/>
                  </a:cubicBezTo>
                  <a:cubicBezTo>
                    <a:pt x="3303" y="8425"/>
                    <a:pt x="3603" y="8492"/>
                    <a:pt x="3903" y="8525"/>
                  </a:cubicBezTo>
                  <a:cubicBezTo>
                    <a:pt x="3985" y="8531"/>
                    <a:pt x="4066" y="8534"/>
                    <a:pt x="4149" y="8534"/>
                  </a:cubicBezTo>
                  <a:cubicBezTo>
                    <a:pt x="5524" y="8534"/>
                    <a:pt x="7057" y="7761"/>
                    <a:pt x="7906" y="6691"/>
                  </a:cubicBezTo>
                  <a:cubicBezTo>
                    <a:pt x="9074" y="5223"/>
                    <a:pt x="8573" y="2955"/>
                    <a:pt x="7373" y="1487"/>
                  </a:cubicBezTo>
                  <a:cubicBezTo>
                    <a:pt x="6906" y="920"/>
                    <a:pt x="6372" y="486"/>
                    <a:pt x="5771" y="220"/>
                  </a:cubicBezTo>
                  <a:cubicBezTo>
                    <a:pt x="5405" y="68"/>
                    <a:pt x="5020" y="1"/>
                    <a:pt x="4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218;p52">
              <a:extLst>
                <a:ext uri="{FF2B5EF4-FFF2-40B4-BE49-F238E27FC236}">
                  <a16:creationId xmlns:a16="http://schemas.microsoft.com/office/drawing/2014/main" id="{79896AD4-1929-4F3B-81C8-A6F816EB239F}"/>
                </a:ext>
              </a:extLst>
            </p:cNvPr>
            <p:cNvSpPr/>
            <p:nvPr/>
          </p:nvSpPr>
          <p:spPr>
            <a:xfrm>
              <a:off x="6578650" y="3384638"/>
              <a:ext cx="48400" cy="47150"/>
            </a:xfrm>
            <a:custGeom>
              <a:avLst/>
              <a:gdLst/>
              <a:ahLst/>
              <a:cxnLst/>
              <a:rect l="l" t="t" r="r" b="b"/>
              <a:pathLst>
                <a:path w="1936" h="1886" extrusionOk="0">
                  <a:moveTo>
                    <a:pt x="1382" y="1"/>
                  </a:moveTo>
                  <a:cubicBezTo>
                    <a:pt x="823" y="1"/>
                    <a:pt x="83" y="990"/>
                    <a:pt x="34" y="1507"/>
                  </a:cubicBezTo>
                  <a:cubicBezTo>
                    <a:pt x="1" y="1574"/>
                    <a:pt x="1" y="1641"/>
                    <a:pt x="68" y="1707"/>
                  </a:cubicBezTo>
                  <a:cubicBezTo>
                    <a:pt x="101" y="1807"/>
                    <a:pt x="201" y="1841"/>
                    <a:pt x="301" y="1841"/>
                  </a:cubicBezTo>
                  <a:cubicBezTo>
                    <a:pt x="431" y="1871"/>
                    <a:pt x="564" y="1886"/>
                    <a:pt x="697" y="1886"/>
                  </a:cubicBezTo>
                  <a:cubicBezTo>
                    <a:pt x="1006" y="1886"/>
                    <a:pt x="1312" y="1804"/>
                    <a:pt x="1569" y="1641"/>
                  </a:cubicBezTo>
                  <a:cubicBezTo>
                    <a:pt x="1669" y="1574"/>
                    <a:pt x="1769" y="1541"/>
                    <a:pt x="1835" y="1440"/>
                  </a:cubicBezTo>
                  <a:cubicBezTo>
                    <a:pt x="1902" y="1340"/>
                    <a:pt x="1902" y="1174"/>
                    <a:pt x="1936" y="1074"/>
                  </a:cubicBezTo>
                  <a:cubicBezTo>
                    <a:pt x="1936" y="840"/>
                    <a:pt x="1936" y="640"/>
                    <a:pt x="1869" y="440"/>
                  </a:cubicBezTo>
                  <a:cubicBezTo>
                    <a:pt x="1755" y="125"/>
                    <a:pt x="1580" y="1"/>
                    <a:pt x="13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219;p52">
              <a:extLst>
                <a:ext uri="{FF2B5EF4-FFF2-40B4-BE49-F238E27FC236}">
                  <a16:creationId xmlns:a16="http://schemas.microsoft.com/office/drawing/2014/main" id="{5F64501D-A2E9-4588-9462-E27C288DFD5A}"/>
                </a:ext>
              </a:extLst>
            </p:cNvPr>
            <p:cNvSpPr/>
            <p:nvPr/>
          </p:nvSpPr>
          <p:spPr>
            <a:xfrm>
              <a:off x="6884125" y="3249988"/>
              <a:ext cx="62325" cy="39250"/>
            </a:xfrm>
            <a:custGeom>
              <a:avLst/>
              <a:gdLst/>
              <a:ahLst/>
              <a:cxnLst/>
              <a:rect l="l" t="t" r="r" b="b"/>
              <a:pathLst>
                <a:path w="2493" h="1570" extrusionOk="0">
                  <a:moveTo>
                    <a:pt x="1055" y="1"/>
                  </a:moveTo>
                  <a:cubicBezTo>
                    <a:pt x="478" y="1"/>
                    <a:pt x="1" y="221"/>
                    <a:pt x="291" y="856"/>
                  </a:cubicBezTo>
                  <a:cubicBezTo>
                    <a:pt x="357" y="1056"/>
                    <a:pt x="491" y="1222"/>
                    <a:pt x="658" y="1356"/>
                  </a:cubicBezTo>
                  <a:cubicBezTo>
                    <a:pt x="758" y="1456"/>
                    <a:pt x="858" y="1523"/>
                    <a:pt x="991" y="1556"/>
                  </a:cubicBezTo>
                  <a:cubicBezTo>
                    <a:pt x="1021" y="1566"/>
                    <a:pt x="1050" y="1570"/>
                    <a:pt x="1079" y="1570"/>
                  </a:cubicBezTo>
                  <a:cubicBezTo>
                    <a:pt x="1150" y="1570"/>
                    <a:pt x="1221" y="1546"/>
                    <a:pt x="1291" y="1523"/>
                  </a:cubicBezTo>
                  <a:cubicBezTo>
                    <a:pt x="1725" y="1423"/>
                    <a:pt x="2125" y="1156"/>
                    <a:pt x="2392" y="822"/>
                  </a:cubicBezTo>
                  <a:cubicBezTo>
                    <a:pt x="2426" y="722"/>
                    <a:pt x="2492" y="622"/>
                    <a:pt x="2459" y="555"/>
                  </a:cubicBezTo>
                  <a:cubicBezTo>
                    <a:pt x="2459" y="489"/>
                    <a:pt x="2392" y="422"/>
                    <a:pt x="2326" y="355"/>
                  </a:cubicBezTo>
                  <a:cubicBezTo>
                    <a:pt x="2097" y="157"/>
                    <a:pt x="1541" y="1"/>
                    <a:pt x="1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220;p52">
              <a:extLst>
                <a:ext uri="{FF2B5EF4-FFF2-40B4-BE49-F238E27FC236}">
                  <a16:creationId xmlns:a16="http://schemas.microsoft.com/office/drawing/2014/main" id="{A576AFF0-1102-47B6-80C0-41B03FEB35C4}"/>
                </a:ext>
              </a:extLst>
            </p:cNvPr>
            <p:cNvSpPr/>
            <p:nvPr/>
          </p:nvSpPr>
          <p:spPr>
            <a:xfrm>
              <a:off x="6323175" y="3293888"/>
              <a:ext cx="296375" cy="202475"/>
            </a:xfrm>
            <a:custGeom>
              <a:avLst/>
              <a:gdLst/>
              <a:ahLst/>
              <a:cxnLst/>
              <a:rect l="l" t="t" r="r" b="b"/>
              <a:pathLst>
                <a:path w="11855" h="8099" extrusionOk="0">
                  <a:moveTo>
                    <a:pt x="9086" y="0"/>
                  </a:moveTo>
                  <a:cubicBezTo>
                    <a:pt x="9086" y="0"/>
                    <a:pt x="7254" y="1668"/>
                    <a:pt x="5113" y="1668"/>
                  </a:cubicBezTo>
                  <a:cubicBezTo>
                    <a:pt x="5092" y="1668"/>
                    <a:pt x="5071" y="1668"/>
                    <a:pt x="5049" y="1668"/>
                  </a:cubicBezTo>
                  <a:cubicBezTo>
                    <a:pt x="4979" y="1667"/>
                    <a:pt x="4908" y="1666"/>
                    <a:pt x="4838" y="1666"/>
                  </a:cubicBezTo>
                  <a:cubicBezTo>
                    <a:pt x="2794" y="1666"/>
                    <a:pt x="1061" y="2138"/>
                    <a:pt x="513" y="3202"/>
                  </a:cubicBezTo>
                  <a:cubicBezTo>
                    <a:pt x="480" y="3236"/>
                    <a:pt x="480" y="3236"/>
                    <a:pt x="480" y="3269"/>
                  </a:cubicBezTo>
                  <a:cubicBezTo>
                    <a:pt x="1" y="4287"/>
                    <a:pt x="2557" y="8099"/>
                    <a:pt x="6124" y="8099"/>
                  </a:cubicBezTo>
                  <a:cubicBezTo>
                    <a:pt x="6532" y="8099"/>
                    <a:pt x="6953" y="8049"/>
                    <a:pt x="7384" y="7939"/>
                  </a:cubicBezTo>
                  <a:cubicBezTo>
                    <a:pt x="7451" y="7906"/>
                    <a:pt x="7518" y="7906"/>
                    <a:pt x="7551" y="7872"/>
                  </a:cubicBezTo>
                  <a:cubicBezTo>
                    <a:pt x="11854" y="6605"/>
                    <a:pt x="9086" y="0"/>
                    <a:pt x="90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221;p52">
              <a:extLst>
                <a:ext uri="{FF2B5EF4-FFF2-40B4-BE49-F238E27FC236}">
                  <a16:creationId xmlns:a16="http://schemas.microsoft.com/office/drawing/2014/main" id="{8C082E36-6F2F-42DD-BDEF-413C360F731D}"/>
                </a:ext>
              </a:extLst>
            </p:cNvPr>
            <p:cNvSpPr/>
            <p:nvPr/>
          </p:nvSpPr>
          <p:spPr>
            <a:xfrm>
              <a:off x="6892225" y="2996963"/>
              <a:ext cx="225875" cy="247825"/>
            </a:xfrm>
            <a:custGeom>
              <a:avLst/>
              <a:gdLst/>
              <a:ahLst/>
              <a:cxnLst/>
              <a:rect l="l" t="t" r="r" b="b"/>
              <a:pathLst>
                <a:path w="9035" h="9913" extrusionOk="0">
                  <a:moveTo>
                    <a:pt x="6301" y="1"/>
                  </a:moveTo>
                  <a:cubicBezTo>
                    <a:pt x="6291" y="1"/>
                    <a:pt x="6281" y="1"/>
                    <a:pt x="6271" y="2"/>
                  </a:cubicBezTo>
                  <a:cubicBezTo>
                    <a:pt x="6138" y="2"/>
                    <a:pt x="6038" y="35"/>
                    <a:pt x="5904" y="69"/>
                  </a:cubicBezTo>
                  <a:cubicBezTo>
                    <a:pt x="4770" y="369"/>
                    <a:pt x="3769" y="1803"/>
                    <a:pt x="3069" y="3638"/>
                  </a:cubicBezTo>
                  <a:cubicBezTo>
                    <a:pt x="2268" y="5673"/>
                    <a:pt x="0" y="6774"/>
                    <a:pt x="0" y="6774"/>
                  </a:cubicBezTo>
                  <a:cubicBezTo>
                    <a:pt x="0" y="6774"/>
                    <a:pt x="2622" y="9913"/>
                    <a:pt x="5112" y="9913"/>
                  </a:cubicBezTo>
                  <a:cubicBezTo>
                    <a:pt x="5909" y="9913"/>
                    <a:pt x="6693" y="9591"/>
                    <a:pt x="7372" y="8742"/>
                  </a:cubicBezTo>
                  <a:cubicBezTo>
                    <a:pt x="7772" y="8208"/>
                    <a:pt x="8073" y="7674"/>
                    <a:pt x="8273" y="7074"/>
                  </a:cubicBezTo>
                  <a:cubicBezTo>
                    <a:pt x="8373" y="6807"/>
                    <a:pt x="8439" y="6507"/>
                    <a:pt x="8473" y="6206"/>
                  </a:cubicBezTo>
                  <a:cubicBezTo>
                    <a:pt x="9034" y="3169"/>
                    <a:pt x="7275" y="1"/>
                    <a:pt x="6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222;p52">
              <a:extLst>
                <a:ext uri="{FF2B5EF4-FFF2-40B4-BE49-F238E27FC236}">
                  <a16:creationId xmlns:a16="http://schemas.microsoft.com/office/drawing/2014/main" id="{A569C8E6-E4EC-44F1-8876-D767286EE4B4}"/>
                </a:ext>
              </a:extLst>
            </p:cNvPr>
            <p:cNvSpPr/>
            <p:nvPr/>
          </p:nvSpPr>
          <p:spPr>
            <a:xfrm>
              <a:off x="6993125" y="2996963"/>
              <a:ext cx="124975" cy="212975"/>
            </a:xfrm>
            <a:custGeom>
              <a:avLst/>
              <a:gdLst/>
              <a:ahLst/>
              <a:cxnLst/>
              <a:rect l="l" t="t" r="r" b="b"/>
              <a:pathLst>
                <a:path w="4999" h="8519" extrusionOk="0">
                  <a:moveTo>
                    <a:pt x="2265" y="1"/>
                  </a:moveTo>
                  <a:cubicBezTo>
                    <a:pt x="2255" y="1"/>
                    <a:pt x="2245" y="1"/>
                    <a:pt x="2235" y="2"/>
                  </a:cubicBezTo>
                  <a:cubicBezTo>
                    <a:pt x="2102" y="35"/>
                    <a:pt x="2002" y="35"/>
                    <a:pt x="1868" y="69"/>
                  </a:cubicBezTo>
                  <a:cubicBezTo>
                    <a:pt x="2469" y="636"/>
                    <a:pt x="2636" y="1436"/>
                    <a:pt x="2569" y="2270"/>
                  </a:cubicBezTo>
                  <a:cubicBezTo>
                    <a:pt x="2335" y="4872"/>
                    <a:pt x="0" y="8141"/>
                    <a:pt x="1735" y="8475"/>
                  </a:cubicBezTo>
                  <a:cubicBezTo>
                    <a:pt x="1861" y="8505"/>
                    <a:pt x="1986" y="8518"/>
                    <a:pt x="2111" y="8518"/>
                  </a:cubicBezTo>
                  <a:cubicBezTo>
                    <a:pt x="2681" y="8518"/>
                    <a:pt x="3226" y="8230"/>
                    <a:pt x="3636" y="7874"/>
                  </a:cubicBezTo>
                  <a:cubicBezTo>
                    <a:pt x="3903" y="7607"/>
                    <a:pt x="4103" y="7341"/>
                    <a:pt x="4203" y="7107"/>
                  </a:cubicBezTo>
                  <a:cubicBezTo>
                    <a:pt x="4203" y="7074"/>
                    <a:pt x="4237" y="7074"/>
                    <a:pt x="4237" y="7074"/>
                  </a:cubicBezTo>
                  <a:cubicBezTo>
                    <a:pt x="4403" y="6640"/>
                    <a:pt x="4437" y="6273"/>
                    <a:pt x="4437" y="6206"/>
                  </a:cubicBezTo>
                  <a:cubicBezTo>
                    <a:pt x="4998" y="3169"/>
                    <a:pt x="3239" y="1"/>
                    <a:pt x="2265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223;p52">
              <a:extLst>
                <a:ext uri="{FF2B5EF4-FFF2-40B4-BE49-F238E27FC236}">
                  <a16:creationId xmlns:a16="http://schemas.microsoft.com/office/drawing/2014/main" id="{3DC43CCE-3FEB-4CAB-B44D-76838E45F632}"/>
                </a:ext>
              </a:extLst>
            </p:cNvPr>
            <p:cNvSpPr/>
            <p:nvPr/>
          </p:nvSpPr>
          <p:spPr>
            <a:xfrm>
              <a:off x="6323175" y="3373938"/>
              <a:ext cx="186300" cy="122425"/>
            </a:xfrm>
            <a:custGeom>
              <a:avLst/>
              <a:gdLst/>
              <a:ahLst/>
              <a:cxnLst/>
              <a:rect l="l" t="t" r="r" b="b"/>
              <a:pathLst>
                <a:path w="7452" h="4897" extrusionOk="0">
                  <a:moveTo>
                    <a:pt x="513" y="0"/>
                  </a:moveTo>
                  <a:cubicBezTo>
                    <a:pt x="480" y="34"/>
                    <a:pt x="480" y="34"/>
                    <a:pt x="480" y="67"/>
                  </a:cubicBezTo>
                  <a:cubicBezTo>
                    <a:pt x="1" y="1085"/>
                    <a:pt x="2557" y="4897"/>
                    <a:pt x="6124" y="4897"/>
                  </a:cubicBezTo>
                  <a:cubicBezTo>
                    <a:pt x="6532" y="4897"/>
                    <a:pt x="6953" y="4847"/>
                    <a:pt x="7384" y="4737"/>
                  </a:cubicBezTo>
                  <a:cubicBezTo>
                    <a:pt x="7451" y="4504"/>
                    <a:pt x="7451" y="4203"/>
                    <a:pt x="7418" y="3903"/>
                  </a:cubicBezTo>
                  <a:cubicBezTo>
                    <a:pt x="7284" y="2869"/>
                    <a:pt x="6517" y="1568"/>
                    <a:pt x="4349" y="1502"/>
                  </a:cubicBezTo>
                  <a:cubicBezTo>
                    <a:pt x="3148" y="1468"/>
                    <a:pt x="2314" y="1235"/>
                    <a:pt x="1680" y="934"/>
                  </a:cubicBezTo>
                  <a:cubicBezTo>
                    <a:pt x="1080" y="634"/>
                    <a:pt x="713" y="301"/>
                    <a:pt x="5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224;p52">
              <a:extLst>
                <a:ext uri="{FF2B5EF4-FFF2-40B4-BE49-F238E27FC236}">
                  <a16:creationId xmlns:a16="http://schemas.microsoft.com/office/drawing/2014/main" id="{7AA498D5-E09C-47B6-B850-11D11476B88B}"/>
                </a:ext>
              </a:extLst>
            </p:cNvPr>
            <p:cNvSpPr/>
            <p:nvPr/>
          </p:nvSpPr>
          <p:spPr>
            <a:xfrm>
              <a:off x="6993125" y="3053713"/>
              <a:ext cx="98425" cy="156225"/>
            </a:xfrm>
            <a:custGeom>
              <a:avLst/>
              <a:gdLst/>
              <a:ahLst/>
              <a:cxnLst/>
              <a:rect l="l" t="t" r="r" b="b"/>
              <a:pathLst>
                <a:path w="3937" h="6249" extrusionOk="0">
                  <a:moveTo>
                    <a:pt x="2569" y="0"/>
                  </a:moveTo>
                  <a:cubicBezTo>
                    <a:pt x="2335" y="2602"/>
                    <a:pt x="0" y="5871"/>
                    <a:pt x="1735" y="6205"/>
                  </a:cubicBezTo>
                  <a:cubicBezTo>
                    <a:pt x="1860" y="6234"/>
                    <a:pt x="1985" y="6248"/>
                    <a:pt x="2109" y="6248"/>
                  </a:cubicBezTo>
                  <a:cubicBezTo>
                    <a:pt x="2679" y="6248"/>
                    <a:pt x="3225" y="5955"/>
                    <a:pt x="3636" y="5571"/>
                  </a:cubicBezTo>
                  <a:cubicBezTo>
                    <a:pt x="3670" y="4604"/>
                    <a:pt x="2936" y="3870"/>
                    <a:pt x="2936" y="3870"/>
                  </a:cubicBezTo>
                  <a:cubicBezTo>
                    <a:pt x="2936" y="3870"/>
                    <a:pt x="3936" y="3269"/>
                    <a:pt x="3736" y="3069"/>
                  </a:cubicBezTo>
                  <a:cubicBezTo>
                    <a:pt x="3706" y="3023"/>
                    <a:pt x="3658" y="3006"/>
                    <a:pt x="3602" y="3006"/>
                  </a:cubicBezTo>
                  <a:cubicBezTo>
                    <a:pt x="3412" y="3006"/>
                    <a:pt x="3128" y="3210"/>
                    <a:pt x="3103" y="3236"/>
                  </a:cubicBezTo>
                  <a:cubicBezTo>
                    <a:pt x="3136" y="3169"/>
                    <a:pt x="3903" y="2235"/>
                    <a:pt x="3703" y="2135"/>
                  </a:cubicBezTo>
                  <a:cubicBezTo>
                    <a:pt x="3691" y="2128"/>
                    <a:pt x="3677" y="2125"/>
                    <a:pt x="3661" y="2125"/>
                  </a:cubicBezTo>
                  <a:cubicBezTo>
                    <a:pt x="3442" y="2125"/>
                    <a:pt x="2836" y="2702"/>
                    <a:pt x="2836" y="2702"/>
                  </a:cubicBezTo>
                  <a:cubicBezTo>
                    <a:pt x="3103" y="1601"/>
                    <a:pt x="2836" y="634"/>
                    <a:pt x="25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225;p52">
              <a:extLst>
                <a:ext uri="{FF2B5EF4-FFF2-40B4-BE49-F238E27FC236}">
                  <a16:creationId xmlns:a16="http://schemas.microsoft.com/office/drawing/2014/main" id="{1BE98E90-70DB-4EE6-A3C1-44972AF0F064}"/>
                </a:ext>
              </a:extLst>
            </p:cNvPr>
            <p:cNvSpPr/>
            <p:nvPr/>
          </p:nvSpPr>
          <p:spPr>
            <a:xfrm>
              <a:off x="6365175" y="3397288"/>
              <a:ext cx="143450" cy="82925"/>
            </a:xfrm>
            <a:custGeom>
              <a:avLst/>
              <a:gdLst/>
              <a:ahLst/>
              <a:cxnLst/>
              <a:rect l="l" t="t" r="r" b="b"/>
              <a:pathLst>
                <a:path w="5738" h="3317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401"/>
                    <a:pt x="567" y="1135"/>
                    <a:pt x="1468" y="1368"/>
                  </a:cubicBezTo>
                  <a:cubicBezTo>
                    <a:pt x="1468" y="1368"/>
                    <a:pt x="968" y="1768"/>
                    <a:pt x="1168" y="1868"/>
                  </a:cubicBezTo>
                  <a:cubicBezTo>
                    <a:pt x="1204" y="1884"/>
                    <a:pt x="1248" y="1891"/>
                    <a:pt x="1296" y="1891"/>
                  </a:cubicBezTo>
                  <a:cubicBezTo>
                    <a:pt x="1555" y="1891"/>
                    <a:pt x="1935" y="1697"/>
                    <a:pt x="1935" y="1668"/>
                  </a:cubicBezTo>
                  <a:lnTo>
                    <a:pt x="1935" y="1668"/>
                  </a:lnTo>
                  <a:cubicBezTo>
                    <a:pt x="1935" y="1702"/>
                    <a:pt x="1602" y="2235"/>
                    <a:pt x="1935" y="2335"/>
                  </a:cubicBezTo>
                  <a:cubicBezTo>
                    <a:pt x="1965" y="2344"/>
                    <a:pt x="1993" y="2347"/>
                    <a:pt x="2020" y="2347"/>
                  </a:cubicBezTo>
                  <a:cubicBezTo>
                    <a:pt x="2323" y="2347"/>
                    <a:pt x="2435" y="1868"/>
                    <a:pt x="2435" y="1868"/>
                  </a:cubicBezTo>
                  <a:cubicBezTo>
                    <a:pt x="2435" y="1868"/>
                    <a:pt x="3044" y="3316"/>
                    <a:pt x="4461" y="3316"/>
                  </a:cubicBezTo>
                  <a:cubicBezTo>
                    <a:pt x="4830" y="3316"/>
                    <a:pt x="5255" y="3218"/>
                    <a:pt x="5738" y="2969"/>
                  </a:cubicBezTo>
                  <a:cubicBezTo>
                    <a:pt x="5604" y="1935"/>
                    <a:pt x="4837" y="634"/>
                    <a:pt x="2669" y="568"/>
                  </a:cubicBezTo>
                  <a:cubicBezTo>
                    <a:pt x="1468" y="534"/>
                    <a:pt x="634" y="301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226;p52">
              <a:extLst>
                <a:ext uri="{FF2B5EF4-FFF2-40B4-BE49-F238E27FC236}">
                  <a16:creationId xmlns:a16="http://schemas.microsoft.com/office/drawing/2014/main" id="{BE9104EB-9325-4BB7-9353-C84DAA47C278}"/>
                </a:ext>
              </a:extLst>
            </p:cNvPr>
            <p:cNvSpPr/>
            <p:nvPr/>
          </p:nvSpPr>
          <p:spPr>
            <a:xfrm>
              <a:off x="6666225" y="3190463"/>
              <a:ext cx="159300" cy="151475"/>
            </a:xfrm>
            <a:custGeom>
              <a:avLst/>
              <a:gdLst/>
              <a:ahLst/>
              <a:cxnLst/>
              <a:rect l="l" t="t" r="r" b="b"/>
              <a:pathLst>
                <a:path w="6372" h="6059" extrusionOk="0">
                  <a:moveTo>
                    <a:pt x="4370" y="1"/>
                  </a:moveTo>
                  <a:cubicBezTo>
                    <a:pt x="2902" y="468"/>
                    <a:pt x="1401" y="1002"/>
                    <a:pt x="0" y="1635"/>
                  </a:cubicBezTo>
                  <a:cubicBezTo>
                    <a:pt x="34" y="1669"/>
                    <a:pt x="67" y="1702"/>
                    <a:pt x="100" y="1702"/>
                  </a:cubicBezTo>
                  <a:cubicBezTo>
                    <a:pt x="734" y="2102"/>
                    <a:pt x="1268" y="2569"/>
                    <a:pt x="1768" y="3103"/>
                  </a:cubicBezTo>
                  <a:cubicBezTo>
                    <a:pt x="2502" y="3870"/>
                    <a:pt x="3136" y="4704"/>
                    <a:pt x="3903" y="5405"/>
                  </a:cubicBezTo>
                  <a:cubicBezTo>
                    <a:pt x="4284" y="5732"/>
                    <a:pt x="4732" y="6058"/>
                    <a:pt x="5193" y="6058"/>
                  </a:cubicBezTo>
                  <a:cubicBezTo>
                    <a:pt x="5296" y="6058"/>
                    <a:pt x="5400" y="6042"/>
                    <a:pt x="5504" y="6005"/>
                  </a:cubicBezTo>
                  <a:cubicBezTo>
                    <a:pt x="5938" y="5872"/>
                    <a:pt x="6205" y="5438"/>
                    <a:pt x="6271" y="5004"/>
                  </a:cubicBezTo>
                  <a:cubicBezTo>
                    <a:pt x="6372" y="4571"/>
                    <a:pt x="6271" y="4137"/>
                    <a:pt x="6138" y="3704"/>
                  </a:cubicBezTo>
                  <a:cubicBezTo>
                    <a:pt x="5771" y="2369"/>
                    <a:pt x="5171" y="1135"/>
                    <a:pt x="43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227;p52">
              <a:extLst>
                <a:ext uri="{FF2B5EF4-FFF2-40B4-BE49-F238E27FC236}">
                  <a16:creationId xmlns:a16="http://schemas.microsoft.com/office/drawing/2014/main" id="{53107349-B666-4537-A8D6-C3F1C9154220}"/>
                </a:ext>
              </a:extLst>
            </p:cNvPr>
            <p:cNvSpPr/>
            <p:nvPr/>
          </p:nvSpPr>
          <p:spPr>
            <a:xfrm>
              <a:off x="6799650" y="3168788"/>
              <a:ext cx="64225" cy="64525"/>
            </a:xfrm>
            <a:custGeom>
              <a:avLst/>
              <a:gdLst/>
              <a:ahLst/>
              <a:cxnLst/>
              <a:rect l="l" t="t" r="r" b="b"/>
              <a:pathLst>
                <a:path w="2569" h="2581" extrusionOk="0">
                  <a:moveTo>
                    <a:pt x="2335" y="1"/>
                  </a:moveTo>
                  <a:cubicBezTo>
                    <a:pt x="1568" y="167"/>
                    <a:pt x="801" y="368"/>
                    <a:pt x="0" y="601"/>
                  </a:cubicBezTo>
                  <a:cubicBezTo>
                    <a:pt x="34" y="634"/>
                    <a:pt x="34" y="634"/>
                    <a:pt x="67" y="668"/>
                  </a:cubicBezTo>
                  <a:cubicBezTo>
                    <a:pt x="367" y="1068"/>
                    <a:pt x="668" y="1468"/>
                    <a:pt x="901" y="1869"/>
                  </a:cubicBezTo>
                  <a:cubicBezTo>
                    <a:pt x="1068" y="2169"/>
                    <a:pt x="1268" y="2502"/>
                    <a:pt x="1602" y="2569"/>
                  </a:cubicBezTo>
                  <a:cubicBezTo>
                    <a:pt x="1641" y="2577"/>
                    <a:pt x="1680" y="2581"/>
                    <a:pt x="1719" y="2581"/>
                  </a:cubicBezTo>
                  <a:cubicBezTo>
                    <a:pt x="2011" y="2581"/>
                    <a:pt x="2288" y="2371"/>
                    <a:pt x="2436" y="2135"/>
                  </a:cubicBezTo>
                  <a:cubicBezTo>
                    <a:pt x="2569" y="1835"/>
                    <a:pt x="2569" y="1468"/>
                    <a:pt x="2569" y="1135"/>
                  </a:cubicBezTo>
                  <a:cubicBezTo>
                    <a:pt x="2536" y="768"/>
                    <a:pt x="2436" y="368"/>
                    <a:pt x="2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228;p52">
              <a:extLst>
                <a:ext uri="{FF2B5EF4-FFF2-40B4-BE49-F238E27FC236}">
                  <a16:creationId xmlns:a16="http://schemas.microsoft.com/office/drawing/2014/main" id="{4E6A4D5F-2DA3-467C-8ACC-043CE2B7C729}"/>
                </a:ext>
              </a:extLst>
            </p:cNvPr>
            <p:cNvSpPr/>
            <p:nvPr/>
          </p:nvSpPr>
          <p:spPr>
            <a:xfrm>
              <a:off x="6571975" y="3243838"/>
              <a:ext cx="89275" cy="73425"/>
            </a:xfrm>
            <a:custGeom>
              <a:avLst/>
              <a:gdLst/>
              <a:ahLst/>
              <a:cxnLst/>
              <a:rect l="l" t="t" r="r" b="b"/>
              <a:pathLst>
                <a:path w="3571" h="2937" extrusionOk="0">
                  <a:moveTo>
                    <a:pt x="2670" y="1"/>
                  </a:moveTo>
                  <a:cubicBezTo>
                    <a:pt x="1736" y="468"/>
                    <a:pt x="835" y="935"/>
                    <a:pt x="1" y="1435"/>
                  </a:cubicBezTo>
                  <a:cubicBezTo>
                    <a:pt x="701" y="2102"/>
                    <a:pt x="1769" y="2569"/>
                    <a:pt x="2536" y="2836"/>
                  </a:cubicBezTo>
                  <a:cubicBezTo>
                    <a:pt x="2670" y="2903"/>
                    <a:pt x="2836" y="2936"/>
                    <a:pt x="2970" y="2936"/>
                  </a:cubicBezTo>
                  <a:cubicBezTo>
                    <a:pt x="3270" y="2903"/>
                    <a:pt x="3470" y="2603"/>
                    <a:pt x="3503" y="2302"/>
                  </a:cubicBezTo>
                  <a:cubicBezTo>
                    <a:pt x="3570" y="2002"/>
                    <a:pt x="3470" y="1735"/>
                    <a:pt x="3337" y="1435"/>
                  </a:cubicBezTo>
                  <a:cubicBezTo>
                    <a:pt x="3170" y="968"/>
                    <a:pt x="2936" y="468"/>
                    <a:pt x="26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229;p52">
              <a:extLst>
                <a:ext uri="{FF2B5EF4-FFF2-40B4-BE49-F238E27FC236}">
                  <a16:creationId xmlns:a16="http://schemas.microsoft.com/office/drawing/2014/main" id="{52DA6E06-07DC-4EA7-8E83-98A18E1B7900}"/>
                </a:ext>
              </a:extLst>
            </p:cNvPr>
            <p:cNvSpPr/>
            <p:nvPr/>
          </p:nvSpPr>
          <p:spPr>
            <a:xfrm>
              <a:off x="7153225" y="3259688"/>
              <a:ext cx="109275" cy="125250"/>
            </a:xfrm>
            <a:custGeom>
              <a:avLst/>
              <a:gdLst/>
              <a:ahLst/>
              <a:cxnLst/>
              <a:rect l="l" t="t" r="r" b="b"/>
              <a:pathLst>
                <a:path w="4371" h="5010" extrusionOk="0">
                  <a:moveTo>
                    <a:pt x="2669" y="1"/>
                  </a:moveTo>
                  <a:cubicBezTo>
                    <a:pt x="2603" y="201"/>
                    <a:pt x="2569" y="401"/>
                    <a:pt x="2469" y="568"/>
                  </a:cubicBezTo>
                  <a:cubicBezTo>
                    <a:pt x="2169" y="1101"/>
                    <a:pt x="1769" y="1502"/>
                    <a:pt x="1369" y="1902"/>
                  </a:cubicBezTo>
                  <a:cubicBezTo>
                    <a:pt x="968" y="2269"/>
                    <a:pt x="568" y="2602"/>
                    <a:pt x="301" y="3069"/>
                  </a:cubicBezTo>
                  <a:cubicBezTo>
                    <a:pt x="68" y="3536"/>
                    <a:pt x="1" y="4170"/>
                    <a:pt x="334" y="4570"/>
                  </a:cubicBezTo>
                  <a:cubicBezTo>
                    <a:pt x="501" y="4771"/>
                    <a:pt x="735" y="4904"/>
                    <a:pt x="968" y="4971"/>
                  </a:cubicBezTo>
                  <a:cubicBezTo>
                    <a:pt x="1086" y="4997"/>
                    <a:pt x="1203" y="5010"/>
                    <a:pt x="1320" y="5010"/>
                  </a:cubicBezTo>
                  <a:cubicBezTo>
                    <a:pt x="1934" y="5010"/>
                    <a:pt x="2537" y="4673"/>
                    <a:pt x="3070" y="4337"/>
                  </a:cubicBezTo>
                  <a:cubicBezTo>
                    <a:pt x="3537" y="4037"/>
                    <a:pt x="3970" y="3737"/>
                    <a:pt x="4371" y="3403"/>
                  </a:cubicBezTo>
                  <a:cubicBezTo>
                    <a:pt x="3970" y="2135"/>
                    <a:pt x="3403" y="1001"/>
                    <a:pt x="26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4230;p52">
              <a:extLst>
                <a:ext uri="{FF2B5EF4-FFF2-40B4-BE49-F238E27FC236}">
                  <a16:creationId xmlns:a16="http://schemas.microsoft.com/office/drawing/2014/main" id="{1D2BFE4A-F311-4A2C-86C7-5E741CF31F5B}"/>
                </a:ext>
              </a:extLst>
            </p:cNvPr>
            <p:cNvSpPr/>
            <p:nvPr/>
          </p:nvSpPr>
          <p:spPr>
            <a:xfrm>
              <a:off x="7144900" y="3206313"/>
              <a:ext cx="66725" cy="67225"/>
            </a:xfrm>
            <a:custGeom>
              <a:avLst/>
              <a:gdLst/>
              <a:ahLst/>
              <a:cxnLst/>
              <a:rect l="l" t="t" r="r" b="b"/>
              <a:pathLst>
                <a:path w="2669" h="2689" extrusionOk="0">
                  <a:moveTo>
                    <a:pt x="901" y="1"/>
                  </a:moveTo>
                  <a:cubicBezTo>
                    <a:pt x="868" y="101"/>
                    <a:pt x="834" y="167"/>
                    <a:pt x="801" y="268"/>
                  </a:cubicBezTo>
                  <a:cubicBezTo>
                    <a:pt x="567" y="835"/>
                    <a:pt x="0" y="1268"/>
                    <a:pt x="0" y="1935"/>
                  </a:cubicBezTo>
                  <a:cubicBezTo>
                    <a:pt x="0" y="2102"/>
                    <a:pt x="34" y="2269"/>
                    <a:pt x="134" y="2402"/>
                  </a:cubicBezTo>
                  <a:cubicBezTo>
                    <a:pt x="289" y="2614"/>
                    <a:pt x="499" y="2689"/>
                    <a:pt x="724" y="2689"/>
                  </a:cubicBezTo>
                  <a:cubicBezTo>
                    <a:pt x="1030" y="2689"/>
                    <a:pt x="1366" y="2551"/>
                    <a:pt x="1635" y="2436"/>
                  </a:cubicBezTo>
                  <a:cubicBezTo>
                    <a:pt x="2035" y="2269"/>
                    <a:pt x="2369" y="2002"/>
                    <a:pt x="2669" y="1702"/>
                  </a:cubicBezTo>
                  <a:cubicBezTo>
                    <a:pt x="2135" y="1068"/>
                    <a:pt x="1568" y="501"/>
                    <a:pt x="9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231;p52">
              <a:extLst>
                <a:ext uri="{FF2B5EF4-FFF2-40B4-BE49-F238E27FC236}">
                  <a16:creationId xmlns:a16="http://schemas.microsoft.com/office/drawing/2014/main" id="{47B06EAF-B167-41FA-A75A-896897F31989}"/>
                </a:ext>
              </a:extLst>
            </p:cNvPr>
            <p:cNvSpPr/>
            <p:nvPr/>
          </p:nvSpPr>
          <p:spPr>
            <a:xfrm>
              <a:off x="7217450" y="3368088"/>
              <a:ext cx="60075" cy="64450"/>
            </a:xfrm>
            <a:custGeom>
              <a:avLst/>
              <a:gdLst/>
              <a:ahLst/>
              <a:cxnLst/>
              <a:rect l="l" t="t" r="r" b="b"/>
              <a:pathLst>
                <a:path w="2403" h="2578" extrusionOk="0">
                  <a:moveTo>
                    <a:pt x="2069" y="1"/>
                  </a:moveTo>
                  <a:cubicBezTo>
                    <a:pt x="2035" y="34"/>
                    <a:pt x="1968" y="101"/>
                    <a:pt x="1935" y="168"/>
                  </a:cubicBezTo>
                  <a:cubicBezTo>
                    <a:pt x="1568" y="568"/>
                    <a:pt x="1101" y="902"/>
                    <a:pt x="601" y="1102"/>
                  </a:cubicBezTo>
                  <a:cubicBezTo>
                    <a:pt x="467" y="1135"/>
                    <a:pt x="301" y="1202"/>
                    <a:pt x="201" y="1302"/>
                  </a:cubicBezTo>
                  <a:cubicBezTo>
                    <a:pt x="0" y="1535"/>
                    <a:pt x="34" y="1902"/>
                    <a:pt x="234" y="2136"/>
                  </a:cubicBezTo>
                  <a:cubicBezTo>
                    <a:pt x="434" y="2369"/>
                    <a:pt x="768" y="2469"/>
                    <a:pt x="1068" y="2503"/>
                  </a:cubicBezTo>
                  <a:cubicBezTo>
                    <a:pt x="1285" y="2553"/>
                    <a:pt x="1510" y="2578"/>
                    <a:pt x="1735" y="2578"/>
                  </a:cubicBezTo>
                  <a:cubicBezTo>
                    <a:pt x="1960" y="2578"/>
                    <a:pt x="2185" y="2553"/>
                    <a:pt x="2402" y="2503"/>
                  </a:cubicBezTo>
                  <a:cubicBezTo>
                    <a:pt x="2402" y="1936"/>
                    <a:pt x="2335" y="1335"/>
                    <a:pt x="2202" y="668"/>
                  </a:cubicBezTo>
                  <a:cubicBezTo>
                    <a:pt x="2169" y="435"/>
                    <a:pt x="2102" y="201"/>
                    <a:pt x="20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232;p52">
              <a:extLst>
                <a:ext uri="{FF2B5EF4-FFF2-40B4-BE49-F238E27FC236}">
                  <a16:creationId xmlns:a16="http://schemas.microsoft.com/office/drawing/2014/main" id="{FE65CF93-EE6C-463C-A9EE-B8C0054A4A07}"/>
                </a:ext>
              </a:extLst>
            </p:cNvPr>
            <p:cNvSpPr/>
            <p:nvPr/>
          </p:nvSpPr>
          <p:spPr>
            <a:xfrm>
              <a:off x="6793800" y="3439563"/>
              <a:ext cx="171825" cy="157475"/>
            </a:xfrm>
            <a:custGeom>
              <a:avLst/>
              <a:gdLst/>
              <a:ahLst/>
              <a:cxnLst/>
              <a:rect l="l" t="t" r="r" b="b"/>
              <a:pathLst>
                <a:path w="6873" h="6299" extrusionOk="0">
                  <a:moveTo>
                    <a:pt x="4102" y="0"/>
                  </a:moveTo>
                  <a:cubicBezTo>
                    <a:pt x="3443" y="0"/>
                    <a:pt x="2794" y="283"/>
                    <a:pt x="2303" y="611"/>
                  </a:cubicBezTo>
                  <a:cubicBezTo>
                    <a:pt x="1736" y="978"/>
                    <a:pt x="1102" y="1312"/>
                    <a:pt x="635" y="1779"/>
                  </a:cubicBezTo>
                  <a:cubicBezTo>
                    <a:pt x="234" y="2246"/>
                    <a:pt x="1" y="2879"/>
                    <a:pt x="68" y="3613"/>
                  </a:cubicBezTo>
                  <a:cubicBezTo>
                    <a:pt x="168" y="4681"/>
                    <a:pt x="701" y="5748"/>
                    <a:pt x="1669" y="6115"/>
                  </a:cubicBezTo>
                  <a:cubicBezTo>
                    <a:pt x="1969" y="6248"/>
                    <a:pt x="2269" y="6299"/>
                    <a:pt x="2561" y="6299"/>
                  </a:cubicBezTo>
                  <a:cubicBezTo>
                    <a:pt x="2853" y="6299"/>
                    <a:pt x="3137" y="6248"/>
                    <a:pt x="3403" y="6182"/>
                  </a:cubicBezTo>
                  <a:cubicBezTo>
                    <a:pt x="4471" y="5915"/>
                    <a:pt x="5472" y="5548"/>
                    <a:pt x="6172" y="4681"/>
                  </a:cubicBezTo>
                  <a:cubicBezTo>
                    <a:pt x="6439" y="4380"/>
                    <a:pt x="6639" y="4014"/>
                    <a:pt x="6739" y="3547"/>
                  </a:cubicBezTo>
                  <a:cubicBezTo>
                    <a:pt x="6873" y="2879"/>
                    <a:pt x="6706" y="2045"/>
                    <a:pt x="6272" y="1345"/>
                  </a:cubicBezTo>
                  <a:cubicBezTo>
                    <a:pt x="5872" y="678"/>
                    <a:pt x="5205" y="177"/>
                    <a:pt x="4538" y="44"/>
                  </a:cubicBezTo>
                  <a:cubicBezTo>
                    <a:pt x="4393" y="14"/>
                    <a:pt x="4247" y="0"/>
                    <a:pt x="41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233;p52">
              <a:extLst>
                <a:ext uri="{FF2B5EF4-FFF2-40B4-BE49-F238E27FC236}">
                  <a16:creationId xmlns:a16="http://schemas.microsoft.com/office/drawing/2014/main" id="{B2502571-DCAA-4D72-9A11-CD7645ADEDDD}"/>
                </a:ext>
              </a:extLst>
            </p:cNvPr>
            <p:cNvSpPr/>
            <p:nvPr/>
          </p:nvSpPr>
          <p:spPr>
            <a:xfrm>
              <a:off x="7071500" y="3442813"/>
              <a:ext cx="112825" cy="80150"/>
            </a:xfrm>
            <a:custGeom>
              <a:avLst/>
              <a:gdLst/>
              <a:ahLst/>
              <a:cxnLst/>
              <a:rect l="l" t="t" r="r" b="b"/>
              <a:pathLst>
                <a:path w="4513" h="3206" extrusionOk="0">
                  <a:moveTo>
                    <a:pt x="3096" y="0"/>
                  </a:moveTo>
                  <a:cubicBezTo>
                    <a:pt x="3043" y="0"/>
                    <a:pt x="2989" y="5"/>
                    <a:pt x="2936" y="14"/>
                  </a:cubicBezTo>
                  <a:cubicBezTo>
                    <a:pt x="2303" y="81"/>
                    <a:pt x="1702" y="414"/>
                    <a:pt x="1202" y="815"/>
                  </a:cubicBezTo>
                  <a:cubicBezTo>
                    <a:pt x="968" y="1015"/>
                    <a:pt x="635" y="1282"/>
                    <a:pt x="401" y="1649"/>
                  </a:cubicBezTo>
                  <a:cubicBezTo>
                    <a:pt x="1" y="2249"/>
                    <a:pt x="268" y="3050"/>
                    <a:pt x="1068" y="3183"/>
                  </a:cubicBezTo>
                  <a:cubicBezTo>
                    <a:pt x="1167" y="3198"/>
                    <a:pt x="1270" y="3206"/>
                    <a:pt x="1376" y="3206"/>
                  </a:cubicBezTo>
                  <a:cubicBezTo>
                    <a:pt x="2416" y="3206"/>
                    <a:pt x="3747" y="2490"/>
                    <a:pt x="4171" y="1582"/>
                  </a:cubicBezTo>
                  <a:cubicBezTo>
                    <a:pt x="4512" y="806"/>
                    <a:pt x="3813" y="0"/>
                    <a:pt x="3096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234;p52">
              <a:extLst>
                <a:ext uri="{FF2B5EF4-FFF2-40B4-BE49-F238E27FC236}">
                  <a16:creationId xmlns:a16="http://schemas.microsoft.com/office/drawing/2014/main" id="{4186AD71-1196-41C2-9E37-6EFF80869234}"/>
                </a:ext>
              </a:extLst>
            </p:cNvPr>
            <p:cNvSpPr/>
            <p:nvPr/>
          </p:nvSpPr>
          <p:spPr>
            <a:xfrm>
              <a:off x="6622025" y="3659888"/>
              <a:ext cx="118450" cy="72475"/>
            </a:xfrm>
            <a:custGeom>
              <a:avLst/>
              <a:gdLst/>
              <a:ahLst/>
              <a:cxnLst/>
              <a:rect l="l" t="t" r="r" b="b"/>
              <a:pathLst>
                <a:path w="4738" h="2899" extrusionOk="0">
                  <a:moveTo>
                    <a:pt x="3164" y="0"/>
                  </a:moveTo>
                  <a:cubicBezTo>
                    <a:pt x="2572" y="0"/>
                    <a:pt x="1960" y="193"/>
                    <a:pt x="1435" y="471"/>
                  </a:cubicBezTo>
                  <a:cubicBezTo>
                    <a:pt x="1168" y="604"/>
                    <a:pt x="768" y="838"/>
                    <a:pt x="501" y="1138"/>
                  </a:cubicBezTo>
                  <a:cubicBezTo>
                    <a:pt x="0" y="1672"/>
                    <a:pt x="100" y="2506"/>
                    <a:pt x="868" y="2773"/>
                  </a:cubicBezTo>
                  <a:cubicBezTo>
                    <a:pt x="1109" y="2858"/>
                    <a:pt x="1384" y="2898"/>
                    <a:pt x="1673" y="2898"/>
                  </a:cubicBezTo>
                  <a:cubicBezTo>
                    <a:pt x="2623" y="2898"/>
                    <a:pt x="3717" y="2463"/>
                    <a:pt x="4203" y="1772"/>
                  </a:cubicBezTo>
                  <a:cubicBezTo>
                    <a:pt x="4737" y="1038"/>
                    <a:pt x="4103" y="37"/>
                    <a:pt x="3303" y="4"/>
                  </a:cubicBezTo>
                  <a:cubicBezTo>
                    <a:pt x="3257" y="2"/>
                    <a:pt x="3210" y="0"/>
                    <a:pt x="3164" y="0"/>
                  </a:cubicBezTo>
                  <a:close/>
                </a:path>
              </a:pathLst>
            </a:custGeom>
            <a:solidFill>
              <a:srgbClr val="CC4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235;p52">
              <a:extLst>
                <a:ext uri="{FF2B5EF4-FFF2-40B4-BE49-F238E27FC236}">
                  <a16:creationId xmlns:a16="http://schemas.microsoft.com/office/drawing/2014/main" id="{5B56FE0B-ABB5-49FD-8F35-99B6F0851ED5}"/>
                </a:ext>
              </a:extLst>
            </p:cNvPr>
            <p:cNvSpPr/>
            <p:nvPr/>
          </p:nvSpPr>
          <p:spPr>
            <a:xfrm>
              <a:off x="6413550" y="3645538"/>
              <a:ext cx="125950" cy="81175"/>
            </a:xfrm>
            <a:custGeom>
              <a:avLst/>
              <a:gdLst/>
              <a:ahLst/>
              <a:cxnLst/>
              <a:rect l="l" t="t" r="r" b="b"/>
              <a:pathLst>
                <a:path w="5038" h="3247" extrusionOk="0">
                  <a:moveTo>
                    <a:pt x="3787" y="0"/>
                  </a:moveTo>
                  <a:cubicBezTo>
                    <a:pt x="3704" y="0"/>
                    <a:pt x="3620" y="4"/>
                    <a:pt x="3536" y="11"/>
                  </a:cubicBezTo>
                  <a:cubicBezTo>
                    <a:pt x="2695" y="36"/>
                    <a:pt x="1836" y="170"/>
                    <a:pt x="985" y="170"/>
                  </a:cubicBezTo>
                  <a:cubicBezTo>
                    <a:pt x="689" y="170"/>
                    <a:pt x="393" y="154"/>
                    <a:pt x="100" y="111"/>
                  </a:cubicBezTo>
                  <a:cubicBezTo>
                    <a:pt x="67" y="111"/>
                    <a:pt x="33" y="78"/>
                    <a:pt x="0" y="78"/>
                  </a:cubicBezTo>
                  <a:cubicBezTo>
                    <a:pt x="434" y="1212"/>
                    <a:pt x="1001" y="2279"/>
                    <a:pt x="1768" y="3247"/>
                  </a:cubicBezTo>
                  <a:cubicBezTo>
                    <a:pt x="2435" y="3046"/>
                    <a:pt x="3069" y="2746"/>
                    <a:pt x="3703" y="2446"/>
                  </a:cubicBezTo>
                  <a:cubicBezTo>
                    <a:pt x="4103" y="2212"/>
                    <a:pt x="4503" y="1979"/>
                    <a:pt x="4737" y="1579"/>
                  </a:cubicBezTo>
                  <a:cubicBezTo>
                    <a:pt x="5004" y="1178"/>
                    <a:pt x="5037" y="645"/>
                    <a:pt x="4703" y="311"/>
                  </a:cubicBezTo>
                  <a:cubicBezTo>
                    <a:pt x="4461" y="69"/>
                    <a:pt x="4133" y="0"/>
                    <a:pt x="37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236;p52">
              <a:extLst>
                <a:ext uri="{FF2B5EF4-FFF2-40B4-BE49-F238E27FC236}">
                  <a16:creationId xmlns:a16="http://schemas.microsoft.com/office/drawing/2014/main" id="{2ED6CCB9-0423-4098-9C01-BBA3E2E943CF}"/>
                </a:ext>
              </a:extLst>
            </p:cNvPr>
            <p:cNvSpPr/>
            <p:nvPr/>
          </p:nvSpPr>
          <p:spPr>
            <a:xfrm>
              <a:off x="6470250" y="3718913"/>
              <a:ext cx="74250" cy="65350"/>
            </a:xfrm>
            <a:custGeom>
              <a:avLst/>
              <a:gdLst/>
              <a:ahLst/>
              <a:cxnLst/>
              <a:rect l="l" t="t" r="r" b="b"/>
              <a:pathLst>
                <a:path w="2970" h="2614" extrusionOk="0">
                  <a:moveTo>
                    <a:pt x="2214" y="1"/>
                  </a:moveTo>
                  <a:cubicBezTo>
                    <a:pt x="2107" y="1"/>
                    <a:pt x="1998" y="17"/>
                    <a:pt x="1902" y="45"/>
                  </a:cubicBezTo>
                  <a:cubicBezTo>
                    <a:pt x="1668" y="111"/>
                    <a:pt x="1435" y="245"/>
                    <a:pt x="1235" y="378"/>
                  </a:cubicBezTo>
                  <a:cubicBezTo>
                    <a:pt x="834" y="612"/>
                    <a:pt x="401" y="779"/>
                    <a:pt x="0" y="879"/>
                  </a:cubicBezTo>
                  <a:cubicBezTo>
                    <a:pt x="567" y="1546"/>
                    <a:pt x="1268" y="2113"/>
                    <a:pt x="2035" y="2613"/>
                  </a:cubicBezTo>
                  <a:lnTo>
                    <a:pt x="2069" y="2613"/>
                  </a:lnTo>
                  <a:cubicBezTo>
                    <a:pt x="2536" y="2180"/>
                    <a:pt x="2902" y="1612"/>
                    <a:pt x="2969" y="1012"/>
                  </a:cubicBezTo>
                  <a:cubicBezTo>
                    <a:pt x="2969" y="678"/>
                    <a:pt x="2902" y="312"/>
                    <a:pt x="2636" y="111"/>
                  </a:cubicBezTo>
                  <a:cubicBezTo>
                    <a:pt x="2518" y="33"/>
                    <a:pt x="2367" y="1"/>
                    <a:pt x="22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237;p52">
              <a:extLst>
                <a:ext uri="{FF2B5EF4-FFF2-40B4-BE49-F238E27FC236}">
                  <a16:creationId xmlns:a16="http://schemas.microsoft.com/office/drawing/2014/main" id="{5BAA61C3-89FF-4389-AF5E-5251AA225917}"/>
                </a:ext>
              </a:extLst>
            </p:cNvPr>
            <p:cNvSpPr/>
            <p:nvPr/>
          </p:nvSpPr>
          <p:spPr>
            <a:xfrm>
              <a:off x="6395200" y="3551563"/>
              <a:ext cx="67575" cy="80075"/>
            </a:xfrm>
            <a:custGeom>
              <a:avLst/>
              <a:gdLst/>
              <a:ahLst/>
              <a:cxnLst/>
              <a:rect l="l" t="t" r="r" b="b"/>
              <a:pathLst>
                <a:path w="2703" h="3203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968"/>
                    <a:pt x="167" y="1969"/>
                    <a:pt x="467" y="2936"/>
                  </a:cubicBezTo>
                  <a:cubicBezTo>
                    <a:pt x="868" y="3103"/>
                    <a:pt x="1268" y="3203"/>
                    <a:pt x="1668" y="3203"/>
                  </a:cubicBezTo>
                  <a:cubicBezTo>
                    <a:pt x="1902" y="3203"/>
                    <a:pt x="2168" y="3203"/>
                    <a:pt x="2369" y="3069"/>
                  </a:cubicBezTo>
                  <a:cubicBezTo>
                    <a:pt x="2569" y="2969"/>
                    <a:pt x="2702" y="2736"/>
                    <a:pt x="2669" y="2502"/>
                  </a:cubicBezTo>
                  <a:cubicBezTo>
                    <a:pt x="2635" y="2269"/>
                    <a:pt x="2402" y="2069"/>
                    <a:pt x="2168" y="1935"/>
                  </a:cubicBezTo>
                  <a:cubicBezTo>
                    <a:pt x="1435" y="1435"/>
                    <a:pt x="767" y="868"/>
                    <a:pt x="167" y="201"/>
                  </a:cubicBezTo>
                  <a:cubicBezTo>
                    <a:pt x="134" y="134"/>
                    <a:pt x="67" y="67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238;p52">
              <a:extLst>
                <a:ext uri="{FF2B5EF4-FFF2-40B4-BE49-F238E27FC236}">
                  <a16:creationId xmlns:a16="http://schemas.microsoft.com/office/drawing/2014/main" id="{7B53EA96-8590-4576-BED5-0B49E2F84FEA}"/>
                </a:ext>
              </a:extLst>
            </p:cNvPr>
            <p:cNvSpPr/>
            <p:nvPr/>
          </p:nvSpPr>
          <p:spPr>
            <a:xfrm>
              <a:off x="7125725" y="3554063"/>
              <a:ext cx="730525" cy="818950"/>
            </a:xfrm>
            <a:custGeom>
              <a:avLst/>
              <a:gdLst/>
              <a:ahLst/>
              <a:cxnLst/>
              <a:rect l="l" t="t" r="r" b="b"/>
              <a:pathLst>
                <a:path w="29221" h="32758" extrusionOk="0">
                  <a:moveTo>
                    <a:pt x="12863" y="1"/>
                  </a:moveTo>
                  <a:cubicBezTo>
                    <a:pt x="10867" y="1"/>
                    <a:pt x="8492" y="477"/>
                    <a:pt x="6071" y="2069"/>
                  </a:cubicBezTo>
                  <a:cubicBezTo>
                    <a:pt x="0" y="6005"/>
                    <a:pt x="1935" y="24118"/>
                    <a:pt x="21349" y="32757"/>
                  </a:cubicBezTo>
                  <a:cubicBezTo>
                    <a:pt x="27753" y="24952"/>
                    <a:pt x="29221" y="13277"/>
                    <a:pt x="24051" y="7339"/>
                  </a:cubicBezTo>
                  <a:cubicBezTo>
                    <a:pt x="21249" y="4104"/>
                    <a:pt x="18280" y="1835"/>
                    <a:pt x="15478" y="267"/>
                  </a:cubicBezTo>
                  <a:cubicBezTo>
                    <a:pt x="14723" y="114"/>
                    <a:pt x="13838" y="1"/>
                    <a:pt x="128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239;p52">
              <a:extLst>
                <a:ext uri="{FF2B5EF4-FFF2-40B4-BE49-F238E27FC236}">
                  <a16:creationId xmlns:a16="http://schemas.microsoft.com/office/drawing/2014/main" id="{BAAA328E-1950-4313-957F-CF3096A0E2D2}"/>
                </a:ext>
              </a:extLst>
            </p:cNvPr>
            <p:cNvSpPr/>
            <p:nvPr/>
          </p:nvSpPr>
          <p:spPr>
            <a:xfrm>
              <a:off x="7008125" y="3842813"/>
              <a:ext cx="944225" cy="704225"/>
            </a:xfrm>
            <a:custGeom>
              <a:avLst/>
              <a:gdLst/>
              <a:ahLst/>
              <a:cxnLst/>
              <a:rect l="l" t="t" r="r" b="b"/>
              <a:pathLst>
                <a:path w="37769" h="28169" extrusionOk="0">
                  <a:moveTo>
                    <a:pt x="34944" y="0"/>
                  </a:moveTo>
                  <a:cubicBezTo>
                    <a:pt x="34791" y="0"/>
                    <a:pt x="34630" y="8"/>
                    <a:pt x="34459" y="26"/>
                  </a:cubicBezTo>
                  <a:cubicBezTo>
                    <a:pt x="28321" y="659"/>
                    <a:pt x="24919" y="9032"/>
                    <a:pt x="24919" y="9399"/>
                  </a:cubicBezTo>
                  <a:cubicBezTo>
                    <a:pt x="24919" y="9404"/>
                    <a:pt x="24917" y="9406"/>
                    <a:pt x="24913" y="9406"/>
                  </a:cubicBezTo>
                  <a:cubicBezTo>
                    <a:pt x="24688" y="9406"/>
                    <a:pt x="17968" y="1290"/>
                    <a:pt x="10696" y="1290"/>
                  </a:cubicBezTo>
                  <a:cubicBezTo>
                    <a:pt x="8699" y="1290"/>
                    <a:pt x="6661" y="1902"/>
                    <a:pt x="4704" y="3461"/>
                  </a:cubicBezTo>
                  <a:cubicBezTo>
                    <a:pt x="2503" y="5229"/>
                    <a:pt x="1102" y="7698"/>
                    <a:pt x="534" y="10466"/>
                  </a:cubicBezTo>
                  <a:cubicBezTo>
                    <a:pt x="1" y="13135"/>
                    <a:pt x="268" y="15937"/>
                    <a:pt x="901" y="18572"/>
                  </a:cubicBezTo>
                  <a:cubicBezTo>
                    <a:pt x="1502" y="20941"/>
                    <a:pt x="2369" y="22975"/>
                    <a:pt x="3703" y="24543"/>
                  </a:cubicBezTo>
                  <a:cubicBezTo>
                    <a:pt x="3904" y="24743"/>
                    <a:pt x="4104" y="24977"/>
                    <a:pt x="4304" y="25177"/>
                  </a:cubicBezTo>
                  <a:cubicBezTo>
                    <a:pt x="6483" y="27266"/>
                    <a:pt x="9567" y="28169"/>
                    <a:pt x="12678" y="28169"/>
                  </a:cubicBezTo>
                  <a:cubicBezTo>
                    <a:pt x="15329" y="28169"/>
                    <a:pt x="18000" y="27513"/>
                    <a:pt x="20148" y="26378"/>
                  </a:cubicBezTo>
                  <a:cubicBezTo>
                    <a:pt x="23818" y="24443"/>
                    <a:pt x="26453" y="21041"/>
                    <a:pt x="27754" y="17171"/>
                  </a:cubicBezTo>
                  <a:cubicBezTo>
                    <a:pt x="28388" y="15203"/>
                    <a:pt x="28454" y="13202"/>
                    <a:pt x="29255" y="11300"/>
                  </a:cubicBezTo>
                  <a:cubicBezTo>
                    <a:pt x="30322" y="8799"/>
                    <a:pt x="32457" y="4362"/>
                    <a:pt x="35326" y="3461"/>
                  </a:cubicBezTo>
                  <a:cubicBezTo>
                    <a:pt x="37478" y="2797"/>
                    <a:pt x="37768" y="0"/>
                    <a:pt x="349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240;p52">
              <a:extLst>
                <a:ext uri="{FF2B5EF4-FFF2-40B4-BE49-F238E27FC236}">
                  <a16:creationId xmlns:a16="http://schemas.microsoft.com/office/drawing/2014/main" id="{E62D93A6-4F22-449A-AF90-36549457EBA3}"/>
                </a:ext>
              </a:extLst>
            </p:cNvPr>
            <p:cNvSpPr/>
            <p:nvPr/>
          </p:nvSpPr>
          <p:spPr>
            <a:xfrm>
              <a:off x="6735425" y="3725863"/>
              <a:ext cx="367800" cy="309850"/>
            </a:xfrm>
            <a:custGeom>
              <a:avLst/>
              <a:gdLst/>
              <a:ahLst/>
              <a:cxnLst/>
              <a:rect l="l" t="t" r="r" b="b"/>
              <a:pathLst>
                <a:path w="14712" h="12394" extrusionOk="0">
                  <a:moveTo>
                    <a:pt x="6539" y="0"/>
                  </a:moveTo>
                  <a:cubicBezTo>
                    <a:pt x="6272" y="34"/>
                    <a:pt x="6039" y="34"/>
                    <a:pt x="5772" y="67"/>
                  </a:cubicBezTo>
                  <a:cubicBezTo>
                    <a:pt x="5538" y="100"/>
                    <a:pt x="5305" y="100"/>
                    <a:pt x="5038" y="167"/>
                  </a:cubicBezTo>
                  <a:cubicBezTo>
                    <a:pt x="3103" y="567"/>
                    <a:pt x="1302" y="1635"/>
                    <a:pt x="1" y="3136"/>
                  </a:cubicBezTo>
                  <a:cubicBezTo>
                    <a:pt x="1335" y="1668"/>
                    <a:pt x="3137" y="667"/>
                    <a:pt x="5071" y="300"/>
                  </a:cubicBezTo>
                  <a:cubicBezTo>
                    <a:pt x="5305" y="234"/>
                    <a:pt x="5572" y="234"/>
                    <a:pt x="5805" y="200"/>
                  </a:cubicBezTo>
                  <a:cubicBezTo>
                    <a:pt x="6039" y="167"/>
                    <a:pt x="6305" y="167"/>
                    <a:pt x="6539" y="167"/>
                  </a:cubicBezTo>
                  <a:cubicBezTo>
                    <a:pt x="6631" y="161"/>
                    <a:pt x="6721" y="158"/>
                    <a:pt x="6811" y="158"/>
                  </a:cubicBezTo>
                  <a:cubicBezTo>
                    <a:pt x="7212" y="158"/>
                    <a:pt x="7598" y="213"/>
                    <a:pt x="8007" y="267"/>
                  </a:cubicBezTo>
                  <a:cubicBezTo>
                    <a:pt x="8974" y="434"/>
                    <a:pt x="9908" y="767"/>
                    <a:pt x="10709" y="1334"/>
                  </a:cubicBezTo>
                  <a:cubicBezTo>
                    <a:pt x="11509" y="1902"/>
                    <a:pt x="12176" y="2635"/>
                    <a:pt x="12710" y="3436"/>
                  </a:cubicBezTo>
                  <a:cubicBezTo>
                    <a:pt x="13244" y="4270"/>
                    <a:pt x="13677" y="5171"/>
                    <a:pt x="13978" y="6105"/>
                  </a:cubicBezTo>
                  <a:cubicBezTo>
                    <a:pt x="14278" y="7005"/>
                    <a:pt x="14478" y="8006"/>
                    <a:pt x="14511" y="8973"/>
                  </a:cubicBezTo>
                  <a:lnTo>
                    <a:pt x="14511" y="9340"/>
                  </a:lnTo>
                  <a:cubicBezTo>
                    <a:pt x="14478" y="9440"/>
                    <a:pt x="14478" y="9574"/>
                    <a:pt x="14445" y="9674"/>
                  </a:cubicBezTo>
                  <a:cubicBezTo>
                    <a:pt x="14378" y="9907"/>
                    <a:pt x="14311" y="10141"/>
                    <a:pt x="14211" y="10374"/>
                  </a:cubicBezTo>
                  <a:cubicBezTo>
                    <a:pt x="14144" y="10608"/>
                    <a:pt x="14011" y="10808"/>
                    <a:pt x="13878" y="11008"/>
                  </a:cubicBezTo>
                  <a:cubicBezTo>
                    <a:pt x="13811" y="11108"/>
                    <a:pt x="13744" y="11208"/>
                    <a:pt x="13677" y="11275"/>
                  </a:cubicBezTo>
                  <a:cubicBezTo>
                    <a:pt x="13577" y="11375"/>
                    <a:pt x="13477" y="11442"/>
                    <a:pt x="13411" y="11475"/>
                  </a:cubicBezTo>
                  <a:lnTo>
                    <a:pt x="13344" y="11475"/>
                  </a:lnTo>
                  <a:lnTo>
                    <a:pt x="13344" y="11508"/>
                  </a:lnTo>
                  <a:cubicBezTo>
                    <a:pt x="13244" y="11642"/>
                    <a:pt x="13110" y="11775"/>
                    <a:pt x="12977" y="11875"/>
                  </a:cubicBezTo>
                  <a:cubicBezTo>
                    <a:pt x="12843" y="11975"/>
                    <a:pt x="12677" y="12042"/>
                    <a:pt x="12477" y="12076"/>
                  </a:cubicBezTo>
                  <a:cubicBezTo>
                    <a:pt x="12310" y="12142"/>
                    <a:pt x="12143" y="12142"/>
                    <a:pt x="11976" y="12142"/>
                  </a:cubicBezTo>
                  <a:cubicBezTo>
                    <a:pt x="11876" y="12142"/>
                    <a:pt x="11776" y="12109"/>
                    <a:pt x="11676" y="12109"/>
                  </a:cubicBezTo>
                  <a:lnTo>
                    <a:pt x="11409" y="12076"/>
                  </a:lnTo>
                  <a:lnTo>
                    <a:pt x="11409" y="12042"/>
                  </a:lnTo>
                  <a:lnTo>
                    <a:pt x="11376" y="12076"/>
                  </a:lnTo>
                  <a:cubicBezTo>
                    <a:pt x="11016" y="12189"/>
                    <a:pt x="10635" y="12249"/>
                    <a:pt x="10250" y="12249"/>
                  </a:cubicBezTo>
                  <a:cubicBezTo>
                    <a:pt x="9957" y="12249"/>
                    <a:pt x="9663" y="12214"/>
                    <a:pt x="9374" y="12142"/>
                  </a:cubicBezTo>
                  <a:cubicBezTo>
                    <a:pt x="8707" y="11975"/>
                    <a:pt x="8140" y="11575"/>
                    <a:pt x="7673" y="11075"/>
                  </a:cubicBezTo>
                  <a:cubicBezTo>
                    <a:pt x="7206" y="10608"/>
                    <a:pt x="6839" y="10007"/>
                    <a:pt x="6572" y="9374"/>
                  </a:cubicBezTo>
                  <a:cubicBezTo>
                    <a:pt x="6305" y="8740"/>
                    <a:pt x="6105" y="8073"/>
                    <a:pt x="5939" y="7405"/>
                  </a:cubicBezTo>
                  <a:lnTo>
                    <a:pt x="5939" y="7405"/>
                  </a:lnTo>
                  <a:cubicBezTo>
                    <a:pt x="6072" y="8073"/>
                    <a:pt x="6272" y="8740"/>
                    <a:pt x="6539" y="9374"/>
                  </a:cubicBezTo>
                  <a:cubicBezTo>
                    <a:pt x="6806" y="10007"/>
                    <a:pt x="7139" y="10641"/>
                    <a:pt x="7606" y="11141"/>
                  </a:cubicBezTo>
                  <a:cubicBezTo>
                    <a:pt x="8073" y="11675"/>
                    <a:pt x="8674" y="12076"/>
                    <a:pt x="9341" y="12276"/>
                  </a:cubicBezTo>
                  <a:cubicBezTo>
                    <a:pt x="9662" y="12352"/>
                    <a:pt x="9990" y="12393"/>
                    <a:pt x="10315" y="12393"/>
                  </a:cubicBezTo>
                  <a:cubicBezTo>
                    <a:pt x="10690" y="12393"/>
                    <a:pt x="11063" y="12338"/>
                    <a:pt x="11416" y="12218"/>
                  </a:cubicBezTo>
                  <a:lnTo>
                    <a:pt x="11416" y="12218"/>
                  </a:lnTo>
                  <a:lnTo>
                    <a:pt x="11676" y="12276"/>
                  </a:lnTo>
                  <a:cubicBezTo>
                    <a:pt x="11776" y="12276"/>
                    <a:pt x="11876" y="12309"/>
                    <a:pt x="11976" y="12309"/>
                  </a:cubicBezTo>
                  <a:cubicBezTo>
                    <a:pt x="12143" y="12309"/>
                    <a:pt x="12343" y="12309"/>
                    <a:pt x="12543" y="12242"/>
                  </a:cubicBezTo>
                  <a:cubicBezTo>
                    <a:pt x="12743" y="12209"/>
                    <a:pt x="12910" y="12142"/>
                    <a:pt x="13077" y="12009"/>
                  </a:cubicBezTo>
                  <a:cubicBezTo>
                    <a:pt x="13229" y="11917"/>
                    <a:pt x="13382" y="11798"/>
                    <a:pt x="13483" y="11626"/>
                  </a:cubicBezTo>
                  <a:lnTo>
                    <a:pt x="13483" y="11626"/>
                  </a:lnTo>
                  <a:cubicBezTo>
                    <a:pt x="13627" y="11564"/>
                    <a:pt x="13719" y="11500"/>
                    <a:pt x="13811" y="11408"/>
                  </a:cubicBezTo>
                  <a:cubicBezTo>
                    <a:pt x="13878" y="11308"/>
                    <a:pt x="13978" y="11242"/>
                    <a:pt x="14044" y="11108"/>
                  </a:cubicBezTo>
                  <a:cubicBezTo>
                    <a:pt x="14211" y="10908"/>
                    <a:pt x="14311" y="10674"/>
                    <a:pt x="14411" y="10441"/>
                  </a:cubicBezTo>
                  <a:cubicBezTo>
                    <a:pt x="14511" y="10207"/>
                    <a:pt x="14578" y="9974"/>
                    <a:pt x="14645" y="9740"/>
                  </a:cubicBezTo>
                  <a:cubicBezTo>
                    <a:pt x="14645" y="9607"/>
                    <a:pt x="14678" y="9474"/>
                    <a:pt x="14711" y="9340"/>
                  </a:cubicBezTo>
                  <a:lnTo>
                    <a:pt x="14711" y="8973"/>
                  </a:lnTo>
                  <a:cubicBezTo>
                    <a:pt x="14678" y="7973"/>
                    <a:pt x="14511" y="6972"/>
                    <a:pt x="14178" y="6038"/>
                  </a:cubicBezTo>
                  <a:cubicBezTo>
                    <a:pt x="13878" y="5070"/>
                    <a:pt x="13444" y="4170"/>
                    <a:pt x="12877" y="3336"/>
                  </a:cubicBezTo>
                  <a:cubicBezTo>
                    <a:pt x="12343" y="2502"/>
                    <a:pt x="11643" y="1735"/>
                    <a:pt x="10809" y="1168"/>
                  </a:cubicBezTo>
                  <a:cubicBezTo>
                    <a:pt x="9975" y="601"/>
                    <a:pt x="9007" y="234"/>
                    <a:pt x="8040" y="100"/>
                  </a:cubicBezTo>
                  <a:cubicBezTo>
                    <a:pt x="7540" y="34"/>
                    <a:pt x="7039" y="0"/>
                    <a:pt x="65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241;p52">
              <a:extLst>
                <a:ext uri="{FF2B5EF4-FFF2-40B4-BE49-F238E27FC236}">
                  <a16:creationId xmlns:a16="http://schemas.microsoft.com/office/drawing/2014/main" id="{64D4DBFD-14B8-49F7-BCF6-DA38268E5471}"/>
                </a:ext>
              </a:extLst>
            </p:cNvPr>
            <p:cNvSpPr/>
            <p:nvPr/>
          </p:nvSpPr>
          <p:spPr>
            <a:xfrm>
              <a:off x="6989775" y="3947688"/>
              <a:ext cx="34225" cy="81750"/>
            </a:xfrm>
            <a:custGeom>
              <a:avLst/>
              <a:gdLst/>
              <a:ahLst/>
              <a:cxnLst/>
              <a:rect l="l" t="t" r="r" b="b"/>
              <a:pathLst>
                <a:path w="1369" h="3270" extrusionOk="0">
                  <a:moveTo>
                    <a:pt x="1" y="0"/>
                  </a:moveTo>
                  <a:lnTo>
                    <a:pt x="1" y="0"/>
                  </a:lnTo>
                  <a:cubicBezTo>
                    <a:pt x="68" y="134"/>
                    <a:pt x="168" y="234"/>
                    <a:pt x="268" y="367"/>
                  </a:cubicBezTo>
                  <a:cubicBezTo>
                    <a:pt x="334" y="501"/>
                    <a:pt x="435" y="601"/>
                    <a:pt x="535" y="734"/>
                  </a:cubicBezTo>
                  <a:cubicBezTo>
                    <a:pt x="601" y="867"/>
                    <a:pt x="668" y="1001"/>
                    <a:pt x="735" y="1134"/>
                  </a:cubicBezTo>
                  <a:cubicBezTo>
                    <a:pt x="801" y="1268"/>
                    <a:pt x="868" y="1401"/>
                    <a:pt x="935" y="1535"/>
                  </a:cubicBezTo>
                  <a:cubicBezTo>
                    <a:pt x="1035" y="1801"/>
                    <a:pt x="1135" y="2068"/>
                    <a:pt x="1168" y="2369"/>
                  </a:cubicBezTo>
                  <a:cubicBezTo>
                    <a:pt x="1235" y="2669"/>
                    <a:pt x="1268" y="2969"/>
                    <a:pt x="1235" y="3269"/>
                  </a:cubicBezTo>
                  <a:cubicBezTo>
                    <a:pt x="1335" y="2969"/>
                    <a:pt x="1369" y="2669"/>
                    <a:pt x="1335" y="2369"/>
                  </a:cubicBezTo>
                  <a:cubicBezTo>
                    <a:pt x="1335" y="2035"/>
                    <a:pt x="1235" y="1735"/>
                    <a:pt x="1135" y="1435"/>
                  </a:cubicBezTo>
                  <a:cubicBezTo>
                    <a:pt x="1002" y="1168"/>
                    <a:pt x="868" y="867"/>
                    <a:pt x="668" y="634"/>
                  </a:cubicBezTo>
                  <a:cubicBezTo>
                    <a:pt x="568" y="501"/>
                    <a:pt x="468" y="400"/>
                    <a:pt x="334" y="300"/>
                  </a:cubicBezTo>
                  <a:cubicBezTo>
                    <a:pt x="234" y="200"/>
                    <a:pt x="101" y="67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242;p52">
              <a:extLst>
                <a:ext uri="{FF2B5EF4-FFF2-40B4-BE49-F238E27FC236}">
                  <a16:creationId xmlns:a16="http://schemas.microsoft.com/office/drawing/2014/main" id="{A658F59A-74C3-419C-8379-D86E75F827E9}"/>
                </a:ext>
              </a:extLst>
            </p:cNvPr>
            <p:cNvSpPr/>
            <p:nvPr/>
          </p:nvSpPr>
          <p:spPr>
            <a:xfrm>
              <a:off x="7053175" y="3937663"/>
              <a:ext cx="21700" cy="76750"/>
            </a:xfrm>
            <a:custGeom>
              <a:avLst/>
              <a:gdLst/>
              <a:ahLst/>
              <a:cxnLst/>
              <a:rect l="l" t="t" r="r" b="b"/>
              <a:pathLst>
                <a:path w="868" h="3070" extrusionOk="0">
                  <a:moveTo>
                    <a:pt x="0" y="1"/>
                  </a:moveTo>
                  <a:cubicBezTo>
                    <a:pt x="200" y="201"/>
                    <a:pt x="334" y="435"/>
                    <a:pt x="434" y="668"/>
                  </a:cubicBezTo>
                  <a:cubicBezTo>
                    <a:pt x="534" y="935"/>
                    <a:pt x="567" y="1168"/>
                    <a:pt x="600" y="1435"/>
                  </a:cubicBezTo>
                  <a:cubicBezTo>
                    <a:pt x="667" y="1702"/>
                    <a:pt x="667" y="2002"/>
                    <a:pt x="701" y="2269"/>
                  </a:cubicBezTo>
                  <a:cubicBezTo>
                    <a:pt x="701" y="2536"/>
                    <a:pt x="701" y="2803"/>
                    <a:pt x="701" y="3070"/>
                  </a:cubicBezTo>
                  <a:cubicBezTo>
                    <a:pt x="801" y="2803"/>
                    <a:pt x="834" y="2536"/>
                    <a:pt x="834" y="2269"/>
                  </a:cubicBezTo>
                  <a:cubicBezTo>
                    <a:pt x="867" y="1969"/>
                    <a:pt x="867" y="1702"/>
                    <a:pt x="834" y="1402"/>
                  </a:cubicBezTo>
                  <a:cubicBezTo>
                    <a:pt x="801" y="1135"/>
                    <a:pt x="734" y="868"/>
                    <a:pt x="567" y="601"/>
                  </a:cubicBezTo>
                  <a:cubicBezTo>
                    <a:pt x="467" y="368"/>
                    <a:pt x="267" y="1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243;p52">
              <a:extLst>
                <a:ext uri="{FF2B5EF4-FFF2-40B4-BE49-F238E27FC236}">
                  <a16:creationId xmlns:a16="http://schemas.microsoft.com/office/drawing/2014/main" id="{4ECEB57C-7134-430C-815D-7F9054D70D79}"/>
                </a:ext>
              </a:extLst>
            </p:cNvPr>
            <p:cNvSpPr/>
            <p:nvPr/>
          </p:nvSpPr>
          <p:spPr>
            <a:xfrm>
              <a:off x="7129050" y="3484838"/>
              <a:ext cx="144300" cy="133475"/>
            </a:xfrm>
            <a:custGeom>
              <a:avLst/>
              <a:gdLst/>
              <a:ahLst/>
              <a:cxnLst/>
              <a:rect l="l" t="t" r="r" b="b"/>
              <a:pathLst>
                <a:path w="5772" h="5339" extrusionOk="0">
                  <a:moveTo>
                    <a:pt x="5771" y="1"/>
                  </a:moveTo>
                  <a:lnTo>
                    <a:pt x="5771" y="1"/>
                  </a:lnTo>
                  <a:cubicBezTo>
                    <a:pt x="5638" y="401"/>
                    <a:pt x="5504" y="835"/>
                    <a:pt x="5338" y="1235"/>
                  </a:cubicBezTo>
                  <a:cubicBezTo>
                    <a:pt x="5271" y="1335"/>
                    <a:pt x="5238" y="1435"/>
                    <a:pt x="5171" y="1535"/>
                  </a:cubicBezTo>
                  <a:cubicBezTo>
                    <a:pt x="5171" y="1569"/>
                    <a:pt x="5104" y="1602"/>
                    <a:pt x="5104" y="1635"/>
                  </a:cubicBezTo>
                  <a:lnTo>
                    <a:pt x="5071" y="1635"/>
                  </a:lnTo>
                  <a:cubicBezTo>
                    <a:pt x="5071" y="1602"/>
                    <a:pt x="5037" y="1602"/>
                    <a:pt x="5037" y="1569"/>
                  </a:cubicBezTo>
                  <a:cubicBezTo>
                    <a:pt x="4904" y="1435"/>
                    <a:pt x="4837" y="1202"/>
                    <a:pt x="4771" y="1002"/>
                  </a:cubicBezTo>
                  <a:lnTo>
                    <a:pt x="4737" y="768"/>
                  </a:lnTo>
                  <a:lnTo>
                    <a:pt x="4637" y="1002"/>
                  </a:lnTo>
                  <a:cubicBezTo>
                    <a:pt x="4470" y="1469"/>
                    <a:pt x="4170" y="1869"/>
                    <a:pt x="3803" y="2236"/>
                  </a:cubicBezTo>
                  <a:cubicBezTo>
                    <a:pt x="3470" y="2603"/>
                    <a:pt x="3103" y="2936"/>
                    <a:pt x="2702" y="3203"/>
                  </a:cubicBezTo>
                  <a:lnTo>
                    <a:pt x="2602" y="3270"/>
                  </a:lnTo>
                  <a:lnTo>
                    <a:pt x="2669" y="3370"/>
                  </a:lnTo>
                  <a:cubicBezTo>
                    <a:pt x="2769" y="3503"/>
                    <a:pt x="2869" y="3637"/>
                    <a:pt x="2936" y="3770"/>
                  </a:cubicBezTo>
                  <a:cubicBezTo>
                    <a:pt x="2969" y="3837"/>
                    <a:pt x="3003" y="3904"/>
                    <a:pt x="3003" y="3970"/>
                  </a:cubicBezTo>
                  <a:cubicBezTo>
                    <a:pt x="3036" y="4004"/>
                    <a:pt x="3036" y="4037"/>
                    <a:pt x="3036" y="4037"/>
                  </a:cubicBezTo>
                  <a:lnTo>
                    <a:pt x="3003" y="4037"/>
                  </a:lnTo>
                  <a:cubicBezTo>
                    <a:pt x="2984" y="4042"/>
                    <a:pt x="2966" y="4044"/>
                    <a:pt x="2948" y="4044"/>
                  </a:cubicBezTo>
                  <a:cubicBezTo>
                    <a:pt x="2833" y="4044"/>
                    <a:pt x="2718" y="3961"/>
                    <a:pt x="2602" y="3904"/>
                  </a:cubicBezTo>
                  <a:cubicBezTo>
                    <a:pt x="2436" y="3837"/>
                    <a:pt x="2302" y="3737"/>
                    <a:pt x="2202" y="3637"/>
                  </a:cubicBezTo>
                  <a:lnTo>
                    <a:pt x="2002" y="3470"/>
                  </a:lnTo>
                  <a:lnTo>
                    <a:pt x="2035" y="3704"/>
                  </a:lnTo>
                  <a:cubicBezTo>
                    <a:pt x="2069" y="3904"/>
                    <a:pt x="2069" y="4071"/>
                    <a:pt x="2069" y="4271"/>
                  </a:cubicBezTo>
                  <a:cubicBezTo>
                    <a:pt x="2102" y="4471"/>
                    <a:pt x="2102" y="4671"/>
                    <a:pt x="2035" y="4804"/>
                  </a:cubicBezTo>
                  <a:cubicBezTo>
                    <a:pt x="2002" y="4838"/>
                    <a:pt x="2002" y="4871"/>
                    <a:pt x="1969" y="4871"/>
                  </a:cubicBezTo>
                  <a:cubicBezTo>
                    <a:pt x="1969" y="4888"/>
                    <a:pt x="1960" y="4896"/>
                    <a:pt x="1948" y="4896"/>
                  </a:cubicBezTo>
                  <a:cubicBezTo>
                    <a:pt x="1935" y="4896"/>
                    <a:pt x="1919" y="4888"/>
                    <a:pt x="1902" y="4871"/>
                  </a:cubicBezTo>
                  <a:cubicBezTo>
                    <a:pt x="1835" y="4871"/>
                    <a:pt x="1768" y="4804"/>
                    <a:pt x="1735" y="4738"/>
                  </a:cubicBezTo>
                  <a:cubicBezTo>
                    <a:pt x="1635" y="4604"/>
                    <a:pt x="1635" y="4404"/>
                    <a:pt x="1635" y="4204"/>
                  </a:cubicBezTo>
                  <a:lnTo>
                    <a:pt x="1635" y="4071"/>
                  </a:lnTo>
                  <a:lnTo>
                    <a:pt x="1535" y="4171"/>
                  </a:lnTo>
                  <a:cubicBezTo>
                    <a:pt x="1301" y="4371"/>
                    <a:pt x="1035" y="4571"/>
                    <a:pt x="768" y="4771"/>
                  </a:cubicBezTo>
                  <a:cubicBezTo>
                    <a:pt x="534" y="4971"/>
                    <a:pt x="267" y="5138"/>
                    <a:pt x="1" y="5338"/>
                  </a:cubicBezTo>
                  <a:cubicBezTo>
                    <a:pt x="267" y="5171"/>
                    <a:pt x="568" y="5005"/>
                    <a:pt x="834" y="4838"/>
                  </a:cubicBezTo>
                  <a:cubicBezTo>
                    <a:pt x="1062" y="4667"/>
                    <a:pt x="1290" y="4521"/>
                    <a:pt x="1517" y="4357"/>
                  </a:cubicBezTo>
                  <a:lnTo>
                    <a:pt x="1517" y="4357"/>
                  </a:lnTo>
                  <a:cubicBezTo>
                    <a:pt x="1508" y="4506"/>
                    <a:pt x="1527" y="4655"/>
                    <a:pt x="1602" y="4804"/>
                  </a:cubicBezTo>
                  <a:cubicBezTo>
                    <a:pt x="1635" y="4904"/>
                    <a:pt x="1735" y="5005"/>
                    <a:pt x="1869" y="5038"/>
                  </a:cubicBezTo>
                  <a:cubicBezTo>
                    <a:pt x="1902" y="5038"/>
                    <a:pt x="2002" y="5038"/>
                    <a:pt x="2069" y="5005"/>
                  </a:cubicBezTo>
                  <a:cubicBezTo>
                    <a:pt x="2135" y="4971"/>
                    <a:pt x="2169" y="4904"/>
                    <a:pt x="2169" y="4871"/>
                  </a:cubicBezTo>
                  <a:cubicBezTo>
                    <a:pt x="2269" y="4671"/>
                    <a:pt x="2269" y="4471"/>
                    <a:pt x="2269" y="4271"/>
                  </a:cubicBezTo>
                  <a:cubicBezTo>
                    <a:pt x="2269" y="4148"/>
                    <a:pt x="2256" y="4025"/>
                    <a:pt x="2247" y="3902"/>
                  </a:cubicBezTo>
                  <a:lnTo>
                    <a:pt x="2247" y="3902"/>
                  </a:lnTo>
                  <a:cubicBezTo>
                    <a:pt x="2325" y="3958"/>
                    <a:pt x="2408" y="4014"/>
                    <a:pt x="2502" y="4071"/>
                  </a:cubicBezTo>
                  <a:cubicBezTo>
                    <a:pt x="2636" y="4137"/>
                    <a:pt x="2803" y="4237"/>
                    <a:pt x="3036" y="4237"/>
                  </a:cubicBezTo>
                  <a:cubicBezTo>
                    <a:pt x="3069" y="4237"/>
                    <a:pt x="3169" y="4204"/>
                    <a:pt x="3203" y="4137"/>
                  </a:cubicBezTo>
                  <a:cubicBezTo>
                    <a:pt x="3236" y="4037"/>
                    <a:pt x="3236" y="3970"/>
                    <a:pt x="3236" y="3937"/>
                  </a:cubicBezTo>
                  <a:cubicBezTo>
                    <a:pt x="3203" y="3837"/>
                    <a:pt x="3169" y="3737"/>
                    <a:pt x="3136" y="3670"/>
                  </a:cubicBezTo>
                  <a:cubicBezTo>
                    <a:pt x="3054" y="3533"/>
                    <a:pt x="2972" y="3419"/>
                    <a:pt x="2890" y="3309"/>
                  </a:cubicBezTo>
                  <a:lnTo>
                    <a:pt x="2890" y="3309"/>
                  </a:lnTo>
                  <a:cubicBezTo>
                    <a:pt x="3286" y="3024"/>
                    <a:pt x="3628" y="2711"/>
                    <a:pt x="3970" y="2369"/>
                  </a:cubicBezTo>
                  <a:cubicBezTo>
                    <a:pt x="4137" y="2169"/>
                    <a:pt x="4304" y="1969"/>
                    <a:pt x="4437" y="1736"/>
                  </a:cubicBezTo>
                  <a:cubicBezTo>
                    <a:pt x="4534" y="1590"/>
                    <a:pt x="4631" y="1426"/>
                    <a:pt x="4703" y="1245"/>
                  </a:cubicBezTo>
                  <a:lnTo>
                    <a:pt x="4703" y="1245"/>
                  </a:lnTo>
                  <a:cubicBezTo>
                    <a:pt x="4755" y="1394"/>
                    <a:pt x="4823" y="1531"/>
                    <a:pt x="4937" y="1669"/>
                  </a:cubicBezTo>
                  <a:cubicBezTo>
                    <a:pt x="4971" y="1669"/>
                    <a:pt x="4971" y="1702"/>
                    <a:pt x="5004" y="1736"/>
                  </a:cubicBezTo>
                  <a:lnTo>
                    <a:pt x="5138" y="1736"/>
                  </a:lnTo>
                  <a:cubicBezTo>
                    <a:pt x="5204" y="1669"/>
                    <a:pt x="5238" y="1635"/>
                    <a:pt x="5271" y="1569"/>
                  </a:cubicBezTo>
                  <a:cubicBezTo>
                    <a:pt x="5338" y="1469"/>
                    <a:pt x="5371" y="1369"/>
                    <a:pt x="5404" y="1269"/>
                  </a:cubicBezTo>
                  <a:cubicBezTo>
                    <a:pt x="5571" y="868"/>
                    <a:pt x="5671" y="435"/>
                    <a:pt x="57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244;p52">
              <a:extLst>
                <a:ext uri="{FF2B5EF4-FFF2-40B4-BE49-F238E27FC236}">
                  <a16:creationId xmlns:a16="http://schemas.microsoft.com/office/drawing/2014/main" id="{B6E7607E-BA58-4907-AF83-DCD5455B846A}"/>
                </a:ext>
              </a:extLst>
            </p:cNvPr>
            <p:cNvSpPr/>
            <p:nvPr/>
          </p:nvSpPr>
          <p:spPr>
            <a:xfrm>
              <a:off x="7232450" y="3015988"/>
              <a:ext cx="108450" cy="67800"/>
            </a:xfrm>
            <a:custGeom>
              <a:avLst/>
              <a:gdLst/>
              <a:ahLst/>
              <a:cxnLst/>
              <a:rect l="l" t="t" r="r" b="b"/>
              <a:pathLst>
                <a:path w="4338" h="2712" extrusionOk="0">
                  <a:moveTo>
                    <a:pt x="3018" y="0"/>
                  </a:moveTo>
                  <a:cubicBezTo>
                    <a:pt x="2459" y="0"/>
                    <a:pt x="2025" y="325"/>
                    <a:pt x="1535" y="509"/>
                  </a:cubicBezTo>
                  <a:cubicBezTo>
                    <a:pt x="1102" y="675"/>
                    <a:pt x="635" y="509"/>
                    <a:pt x="301" y="875"/>
                  </a:cubicBezTo>
                  <a:cubicBezTo>
                    <a:pt x="268" y="909"/>
                    <a:pt x="234" y="942"/>
                    <a:pt x="201" y="976"/>
                  </a:cubicBezTo>
                  <a:cubicBezTo>
                    <a:pt x="68" y="1142"/>
                    <a:pt x="1" y="1376"/>
                    <a:pt x="34" y="1576"/>
                  </a:cubicBezTo>
                  <a:cubicBezTo>
                    <a:pt x="68" y="2043"/>
                    <a:pt x="468" y="2443"/>
                    <a:pt x="935" y="2577"/>
                  </a:cubicBezTo>
                  <a:cubicBezTo>
                    <a:pt x="1210" y="2668"/>
                    <a:pt x="1535" y="2711"/>
                    <a:pt x="1863" y="2711"/>
                  </a:cubicBezTo>
                  <a:cubicBezTo>
                    <a:pt x="2251" y="2711"/>
                    <a:pt x="2645" y="2652"/>
                    <a:pt x="2970" y="2543"/>
                  </a:cubicBezTo>
                  <a:cubicBezTo>
                    <a:pt x="3403" y="2377"/>
                    <a:pt x="3804" y="2076"/>
                    <a:pt x="4004" y="1643"/>
                  </a:cubicBezTo>
                  <a:cubicBezTo>
                    <a:pt x="4337" y="942"/>
                    <a:pt x="3970" y="75"/>
                    <a:pt x="3170" y="8"/>
                  </a:cubicBezTo>
                  <a:cubicBezTo>
                    <a:pt x="3118" y="3"/>
                    <a:pt x="3068" y="0"/>
                    <a:pt x="3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245;p52">
              <a:extLst>
                <a:ext uri="{FF2B5EF4-FFF2-40B4-BE49-F238E27FC236}">
                  <a16:creationId xmlns:a16="http://schemas.microsoft.com/office/drawing/2014/main" id="{32163695-3DE8-4469-AFF8-8495FEF78141}"/>
                </a:ext>
              </a:extLst>
            </p:cNvPr>
            <p:cNvSpPr/>
            <p:nvPr/>
          </p:nvSpPr>
          <p:spPr>
            <a:xfrm>
              <a:off x="7330025" y="2997738"/>
              <a:ext cx="28375" cy="25575"/>
            </a:xfrm>
            <a:custGeom>
              <a:avLst/>
              <a:gdLst/>
              <a:ahLst/>
              <a:cxnLst/>
              <a:rect l="l" t="t" r="r" b="b"/>
              <a:pathLst>
                <a:path w="1135" h="1023" extrusionOk="0">
                  <a:moveTo>
                    <a:pt x="401" y="0"/>
                  </a:moveTo>
                  <a:cubicBezTo>
                    <a:pt x="293" y="0"/>
                    <a:pt x="197" y="31"/>
                    <a:pt x="134" y="104"/>
                  </a:cubicBezTo>
                  <a:cubicBezTo>
                    <a:pt x="34" y="204"/>
                    <a:pt x="1" y="305"/>
                    <a:pt x="34" y="438"/>
                  </a:cubicBezTo>
                  <a:cubicBezTo>
                    <a:pt x="34" y="538"/>
                    <a:pt x="101" y="671"/>
                    <a:pt x="167" y="738"/>
                  </a:cubicBezTo>
                  <a:cubicBezTo>
                    <a:pt x="305" y="903"/>
                    <a:pt x="510" y="1022"/>
                    <a:pt x="708" y="1022"/>
                  </a:cubicBezTo>
                  <a:cubicBezTo>
                    <a:pt x="751" y="1022"/>
                    <a:pt x="793" y="1017"/>
                    <a:pt x="835" y="1005"/>
                  </a:cubicBezTo>
                  <a:cubicBezTo>
                    <a:pt x="901" y="1005"/>
                    <a:pt x="968" y="972"/>
                    <a:pt x="1035" y="905"/>
                  </a:cubicBezTo>
                  <a:cubicBezTo>
                    <a:pt x="1068" y="872"/>
                    <a:pt x="1101" y="805"/>
                    <a:pt x="1101" y="772"/>
                  </a:cubicBezTo>
                  <a:cubicBezTo>
                    <a:pt x="1135" y="605"/>
                    <a:pt x="1101" y="438"/>
                    <a:pt x="1035" y="305"/>
                  </a:cubicBezTo>
                  <a:cubicBezTo>
                    <a:pt x="920" y="145"/>
                    <a:pt x="634" y="0"/>
                    <a:pt x="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246;p52">
              <a:extLst>
                <a:ext uri="{FF2B5EF4-FFF2-40B4-BE49-F238E27FC236}">
                  <a16:creationId xmlns:a16="http://schemas.microsoft.com/office/drawing/2014/main" id="{DB0C6709-1D9D-4ED1-B7EE-CBEB45276287}"/>
                </a:ext>
              </a:extLst>
            </p:cNvPr>
            <p:cNvSpPr/>
            <p:nvPr/>
          </p:nvSpPr>
          <p:spPr>
            <a:xfrm>
              <a:off x="7209950" y="3000313"/>
              <a:ext cx="28375" cy="22050"/>
            </a:xfrm>
            <a:custGeom>
              <a:avLst/>
              <a:gdLst/>
              <a:ahLst/>
              <a:cxnLst/>
              <a:rect l="l" t="t" r="r" b="b"/>
              <a:pathLst>
                <a:path w="1135" h="882" extrusionOk="0">
                  <a:moveTo>
                    <a:pt x="620" y="1"/>
                  </a:moveTo>
                  <a:cubicBezTo>
                    <a:pt x="467" y="1"/>
                    <a:pt x="303" y="59"/>
                    <a:pt x="167" y="168"/>
                  </a:cubicBezTo>
                  <a:cubicBezTo>
                    <a:pt x="67" y="268"/>
                    <a:pt x="0" y="435"/>
                    <a:pt x="34" y="568"/>
                  </a:cubicBezTo>
                  <a:cubicBezTo>
                    <a:pt x="67" y="702"/>
                    <a:pt x="200" y="769"/>
                    <a:pt x="334" y="835"/>
                  </a:cubicBezTo>
                  <a:cubicBezTo>
                    <a:pt x="424" y="865"/>
                    <a:pt x="520" y="882"/>
                    <a:pt x="618" y="882"/>
                  </a:cubicBezTo>
                  <a:cubicBezTo>
                    <a:pt x="737" y="882"/>
                    <a:pt x="857" y="857"/>
                    <a:pt x="968" y="802"/>
                  </a:cubicBezTo>
                  <a:cubicBezTo>
                    <a:pt x="1001" y="769"/>
                    <a:pt x="1034" y="735"/>
                    <a:pt x="1068" y="702"/>
                  </a:cubicBezTo>
                  <a:cubicBezTo>
                    <a:pt x="1134" y="602"/>
                    <a:pt x="1101" y="502"/>
                    <a:pt x="1101" y="402"/>
                  </a:cubicBezTo>
                  <a:cubicBezTo>
                    <a:pt x="1042" y="125"/>
                    <a:pt x="842" y="1"/>
                    <a:pt x="6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4247;p52">
              <a:extLst>
                <a:ext uri="{FF2B5EF4-FFF2-40B4-BE49-F238E27FC236}">
                  <a16:creationId xmlns:a16="http://schemas.microsoft.com/office/drawing/2014/main" id="{C123F60A-B0AB-4FF5-950C-93F7FE214281}"/>
                </a:ext>
              </a:extLst>
            </p:cNvPr>
            <p:cNvSpPr/>
            <p:nvPr/>
          </p:nvSpPr>
          <p:spPr>
            <a:xfrm>
              <a:off x="7262475" y="2972813"/>
              <a:ext cx="42550" cy="30875"/>
            </a:xfrm>
            <a:custGeom>
              <a:avLst/>
              <a:gdLst/>
              <a:ahLst/>
              <a:cxnLst/>
              <a:rect l="l" t="t" r="r" b="b"/>
              <a:pathLst>
                <a:path w="1702" h="1235" extrusionOk="0">
                  <a:moveTo>
                    <a:pt x="784" y="1"/>
                  </a:moveTo>
                  <a:cubicBezTo>
                    <a:pt x="686" y="1"/>
                    <a:pt x="590" y="12"/>
                    <a:pt x="501" y="34"/>
                  </a:cubicBezTo>
                  <a:cubicBezTo>
                    <a:pt x="301" y="67"/>
                    <a:pt x="134" y="167"/>
                    <a:pt x="34" y="334"/>
                  </a:cubicBezTo>
                  <a:cubicBezTo>
                    <a:pt x="1" y="434"/>
                    <a:pt x="1" y="534"/>
                    <a:pt x="1" y="668"/>
                  </a:cubicBezTo>
                  <a:cubicBezTo>
                    <a:pt x="1" y="734"/>
                    <a:pt x="1" y="835"/>
                    <a:pt x="34" y="901"/>
                  </a:cubicBezTo>
                  <a:cubicBezTo>
                    <a:pt x="67" y="1001"/>
                    <a:pt x="134" y="1035"/>
                    <a:pt x="201" y="1101"/>
                  </a:cubicBezTo>
                  <a:cubicBezTo>
                    <a:pt x="379" y="1190"/>
                    <a:pt x="586" y="1235"/>
                    <a:pt x="794" y="1235"/>
                  </a:cubicBezTo>
                  <a:cubicBezTo>
                    <a:pt x="898" y="1235"/>
                    <a:pt x="1001" y="1224"/>
                    <a:pt x="1101" y="1201"/>
                  </a:cubicBezTo>
                  <a:cubicBezTo>
                    <a:pt x="1268" y="1168"/>
                    <a:pt x="1435" y="1101"/>
                    <a:pt x="1502" y="968"/>
                  </a:cubicBezTo>
                  <a:cubicBezTo>
                    <a:pt x="1702" y="668"/>
                    <a:pt x="1602" y="301"/>
                    <a:pt x="1335" y="134"/>
                  </a:cubicBezTo>
                  <a:cubicBezTo>
                    <a:pt x="1179" y="45"/>
                    <a:pt x="979" y="1"/>
                    <a:pt x="7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4248;p52">
              <a:extLst>
                <a:ext uri="{FF2B5EF4-FFF2-40B4-BE49-F238E27FC236}">
                  <a16:creationId xmlns:a16="http://schemas.microsoft.com/office/drawing/2014/main" id="{F6569CEE-5DEE-49E1-B66D-19381D30582E}"/>
                </a:ext>
              </a:extLst>
            </p:cNvPr>
            <p:cNvSpPr/>
            <p:nvPr/>
          </p:nvSpPr>
          <p:spPr>
            <a:xfrm>
              <a:off x="7872925" y="3890963"/>
              <a:ext cx="31700" cy="32550"/>
            </a:xfrm>
            <a:custGeom>
              <a:avLst/>
              <a:gdLst/>
              <a:ahLst/>
              <a:cxnLst/>
              <a:rect l="l" t="t" r="r" b="b"/>
              <a:pathLst>
                <a:path w="1268" h="1302" extrusionOk="0">
                  <a:moveTo>
                    <a:pt x="0" y="1"/>
                  </a:moveTo>
                  <a:lnTo>
                    <a:pt x="0" y="1"/>
                  </a:lnTo>
                  <a:cubicBezTo>
                    <a:pt x="267" y="201"/>
                    <a:pt x="500" y="368"/>
                    <a:pt x="734" y="568"/>
                  </a:cubicBezTo>
                  <a:cubicBezTo>
                    <a:pt x="834" y="668"/>
                    <a:pt x="934" y="801"/>
                    <a:pt x="1034" y="902"/>
                  </a:cubicBezTo>
                  <a:cubicBezTo>
                    <a:pt x="1101" y="1035"/>
                    <a:pt x="1168" y="1168"/>
                    <a:pt x="1234" y="1302"/>
                  </a:cubicBezTo>
                  <a:cubicBezTo>
                    <a:pt x="1268" y="1135"/>
                    <a:pt x="1234" y="968"/>
                    <a:pt x="1168" y="835"/>
                  </a:cubicBezTo>
                  <a:cubicBezTo>
                    <a:pt x="1101" y="668"/>
                    <a:pt x="1001" y="535"/>
                    <a:pt x="867" y="435"/>
                  </a:cubicBezTo>
                  <a:cubicBezTo>
                    <a:pt x="734" y="301"/>
                    <a:pt x="601" y="201"/>
                    <a:pt x="467" y="134"/>
                  </a:cubicBezTo>
                  <a:cubicBezTo>
                    <a:pt x="334" y="68"/>
                    <a:pt x="167" y="34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4249;p52">
              <a:extLst>
                <a:ext uri="{FF2B5EF4-FFF2-40B4-BE49-F238E27FC236}">
                  <a16:creationId xmlns:a16="http://schemas.microsoft.com/office/drawing/2014/main" id="{57D74BFA-DD63-4214-B88D-BA0F4C6C9E0B}"/>
                </a:ext>
              </a:extLst>
            </p:cNvPr>
            <p:cNvSpPr/>
            <p:nvPr/>
          </p:nvSpPr>
          <p:spPr>
            <a:xfrm>
              <a:off x="7351700" y="3570738"/>
              <a:ext cx="118450" cy="85100"/>
            </a:xfrm>
            <a:custGeom>
              <a:avLst/>
              <a:gdLst/>
              <a:ahLst/>
              <a:cxnLst/>
              <a:rect l="l" t="t" r="r" b="b"/>
              <a:pathLst>
                <a:path w="4738" h="3404" extrusionOk="0">
                  <a:moveTo>
                    <a:pt x="2002" y="1"/>
                  </a:moveTo>
                  <a:cubicBezTo>
                    <a:pt x="1902" y="1"/>
                    <a:pt x="1769" y="1"/>
                    <a:pt x="1669" y="34"/>
                  </a:cubicBezTo>
                  <a:cubicBezTo>
                    <a:pt x="1469" y="67"/>
                    <a:pt x="1302" y="168"/>
                    <a:pt x="1135" y="268"/>
                  </a:cubicBezTo>
                  <a:cubicBezTo>
                    <a:pt x="968" y="368"/>
                    <a:pt x="835" y="501"/>
                    <a:pt x="701" y="668"/>
                  </a:cubicBezTo>
                  <a:cubicBezTo>
                    <a:pt x="535" y="801"/>
                    <a:pt x="435" y="935"/>
                    <a:pt x="301" y="1102"/>
                  </a:cubicBezTo>
                  <a:cubicBezTo>
                    <a:pt x="201" y="1268"/>
                    <a:pt x="68" y="1402"/>
                    <a:pt x="1" y="1602"/>
                  </a:cubicBezTo>
                  <a:cubicBezTo>
                    <a:pt x="201" y="1268"/>
                    <a:pt x="468" y="968"/>
                    <a:pt x="735" y="701"/>
                  </a:cubicBezTo>
                  <a:cubicBezTo>
                    <a:pt x="1035" y="468"/>
                    <a:pt x="1335" y="201"/>
                    <a:pt x="1702" y="134"/>
                  </a:cubicBezTo>
                  <a:lnTo>
                    <a:pt x="1969" y="134"/>
                  </a:lnTo>
                  <a:cubicBezTo>
                    <a:pt x="2036" y="168"/>
                    <a:pt x="2136" y="201"/>
                    <a:pt x="2136" y="234"/>
                  </a:cubicBezTo>
                  <a:cubicBezTo>
                    <a:pt x="2169" y="301"/>
                    <a:pt x="2136" y="368"/>
                    <a:pt x="2136" y="468"/>
                  </a:cubicBezTo>
                  <a:cubicBezTo>
                    <a:pt x="2102" y="534"/>
                    <a:pt x="2036" y="601"/>
                    <a:pt x="2002" y="701"/>
                  </a:cubicBezTo>
                  <a:cubicBezTo>
                    <a:pt x="1769" y="1001"/>
                    <a:pt x="1502" y="1268"/>
                    <a:pt x="1202" y="1502"/>
                  </a:cubicBezTo>
                  <a:lnTo>
                    <a:pt x="701" y="1935"/>
                  </a:lnTo>
                  <a:lnTo>
                    <a:pt x="701" y="1935"/>
                  </a:lnTo>
                  <a:lnTo>
                    <a:pt x="1302" y="1669"/>
                  </a:lnTo>
                  <a:cubicBezTo>
                    <a:pt x="1311" y="1665"/>
                    <a:pt x="1320" y="1662"/>
                    <a:pt x="1329" y="1658"/>
                  </a:cubicBezTo>
                  <a:lnTo>
                    <a:pt x="1329" y="1658"/>
                  </a:lnTo>
                  <a:lnTo>
                    <a:pt x="1335" y="1669"/>
                  </a:lnTo>
                  <a:cubicBezTo>
                    <a:pt x="1343" y="1661"/>
                    <a:pt x="1351" y="1654"/>
                    <a:pt x="1359" y="1647"/>
                  </a:cubicBezTo>
                  <a:lnTo>
                    <a:pt x="1359" y="1647"/>
                  </a:lnTo>
                  <a:cubicBezTo>
                    <a:pt x="1607" y="1554"/>
                    <a:pt x="1857" y="1461"/>
                    <a:pt x="2136" y="1368"/>
                  </a:cubicBezTo>
                  <a:cubicBezTo>
                    <a:pt x="2354" y="1314"/>
                    <a:pt x="2572" y="1259"/>
                    <a:pt x="2808" y="1259"/>
                  </a:cubicBezTo>
                  <a:cubicBezTo>
                    <a:pt x="2861" y="1259"/>
                    <a:pt x="2915" y="1262"/>
                    <a:pt x="2970" y="1268"/>
                  </a:cubicBezTo>
                  <a:cubicBezTo>
                    <a:pt x="2992" y="1257"/>
                    <a:pt x="3014" y="1253"/>
                    <a:pt x="3035" y="1253"/>
                  </a:cubicBezTo>
                  <a:cubicBezTo>
                    <a:pt x="3077" y="1253"/>
                    <a:pt x="3114" y="1268"/>
                    <a:pt x="3136" y="1268"/>
                  </a:cubicBezTo>
                  <a:cubicBezTo>
                    <a:pt x="3160" y="1268"/>
                    <a:pt x="3183" y="1284"/>
                    <a:pt x="3195" y="1294"/>
                  </a:cubicBezTo>
                  <a:lnTo>
                    <a:pt x="3195" y="1294"/>
                  </a:lnTo>
                  <a:cubicBezTo>
                    <a:pt x="3176" y="1329"/>
                    <a:pt x="3129" y="1376"/>
                    <a:pt x="3103" y="1402"/>
                  </a:cubicBezTo>
                  <a:cubicBezTo>
                    <a:pt x="3036" y="1435"/>
                    <a:pt x="2970" y="1502"/>
                    <a:pt x="2936" y="1535"/>
                  </a:cubicBezTo>
                  <a:cubicBezTo>
                    <a:pt x="2669" y="1669"/>
                    <a:pt x="2436" y="1802"/>
                    <a:pt x="2169" y="1935"/>
                  </a:cubicBezTo>
                  <a:lnTo>
                    <a:pt x="1769" y="2102"/>
                  </a:lnTo>
                  <a:lnTo>
                    <a:pt x="2202" y="2102"/>
                  </a:lnTo>
                  <a:cubicBezTo>
                    <a:pt x="2213" y="2101"/>
                    <a:pt x="2224" y="2099"/>
                    <a:pt x="2235" y="2098"/>
                  </a:cubicBezTo>
                  <a:lnTo>
                    <a:pt x="2235" y="2098"/>
                  </a:lnTo>
                  <a:lnTo>
                    <a:pt x="2236" y="2102"/>
                  </a:lnTo>
                  <a:cubicBezTo>
                    <a:pt x="2240" y="2100"/>
                    <a:pt x="2243" y="2099"/>
                    <a:pt x="2247" y="2097"/>
                  </a:cubicBezTo>
                  <a:lnTo>
                    <a:pt x="2247" y="2097"/>
                  </a:lnTo>
                  <a:cubicBezTo>
                    <a:pt x="2302" y="2091"/>
                    <a:pt x="2358" y="2088"/>
                    <a:pt x="2415" y="2088"/>
                  </a:cubicBezTo>
                  <a:cubicBezTo>
                    <a:pt x="2589" y="2088"/>
                    <a:pt x="2771" y="2112"/>
                    <a:pt x="2936" y="2136"/>
                  </a:cubicBezTo>
                  <a:cubicBezTo>
                    <a:pt x="3170" y="2169"/>
                    <a:pt x="3403" y="2269"/>
                    <a:pt x="3637" y="2369"/>
                  </a:cubicBezTo>
                  <a:cubicBezTo>
                    <a:pt x="3837" y="2503"/>
                    <a:pt x="4037" y="2636"/>
                    <a:pt x="4237" y="2836"/>
                  </a:cubicBezTo>
                  <a:cubicBezTo>
                    <a:pt x="4404" y="3003"/>
                    <a:pt x="4571" y="3203"/>
                    <a:pt x="4738" y="3403"/>
                  </a:cubicBezTo>
                  <a:cubicBezTo>
                    <a:pt x="4604" y="3170"/>
                    <a:pt x="4437" y="2970"/>
                    <a:pt x="4271" y="2769"/>
                  </a:cubicBezTo>
                  <a:cubicBezTo>
                    <a:pt x="4104" y="2603"/>
                    <a:pt x="3904" y="2436"/>
                    <a:pt x="3670" y="2302"/>
                  </a:cubicBezTo>
                  <a:cubicBezTo>
                    <a:pt x="3470" y="2169"/>
                    <a:pt x="3203" y="2069"/>
                    <a:pt x="2970" y="2002"/>
                  </a:cubicBezTo>
                  <a:cubicBezTo>
                    <a:pt x="2830" y="1967"/>
                    <a:pt x="2690" y="1951"/>
                    <a:pt x="2555" y="1943"/>
                  </a:cubicBezTo>
                  <a:lnTo>
                    <a:pt x="2555" y="1943"/>
                  </a:lnTo>
                  <a:cubicBezTo>
                    <a:pt x="2715" y="1862"/>
                    <a:pt x="2876" y="1782"/>
                    <a:pt x="3036" y="1702"/>
                  </a:cubicBezTo>
                  <a:cubicBezTo>
                    <a:pt x="3103" y="1635"/>
                    <a:pt x="3170" y="1602"/>
                    <a:pt x="3237" y="1569"/>
                  </a:cubicBezTo>
                  <a:cubicBezTo>
                    <a:pt x="3270" y="1502"/>
                    <a:pt x="3337" y="1468"/>
                    <a:pt x="3403" y="1368"/>
                  </a:cubicBezTo>
                  <a:cubicBezTo>
                    <a:pt x="3403" y="1335"/>
                    <a:pt x="3437" y="1302"/>
                    <a:pt x="3403" y="1235"/>
                  </a:cubicBezTo>
                  <a:cubicBezTo>
                    <a:pt x="3403" y="1202"/>
                    <a:pt x="3370" y="1168"/>
                    <a:pt x="3337" y="1135"/>
                  </a:cubicBezTo>
                  <a:cubicBezTo>
                    <a:pt x="3303" y="1102"/>
                    <a:pt x="3237" y="1102"/>
                    <a:pt x="3203" y="1068"/>
                  </a:cubicBezTo>
                  <a:lnTo>
                    <a:pt x="2970" y="1068"/>
                  </a:lnTo>
                  <a:cubicBezTo>
                    <a:pt x="2917" y="1062"/>
                    <a:pt x="2863" y="1060"/>
                    <a:pt x="2810" y="1060"/>
                  </a:cubicBezTo>
                  <a:cubicBezTo>
                    <a:pt x="2563" y="1060"/>
                    <a:pt x="2316" y="1119"/>
                    <a:pt x="2069" y="1202"/>
                  </a:cubicBezTo>
                  <a:cubicBezTo>
                    <a:pt x="1950" y="1228"/>
                    <a:pt x="1836" y="1260"/>
                    <a:pt x="1726" y="1297"/>
                  </a:cubicBezTo>
                  <a:lnTo>
                    <a:pt x="1726" y="1297"/>
                  </a:lnTo>
                  <a:cubicBezTo>
                    <a:pt x="1872" y="1144"/>
                    <a:pt x="2009" y="983"/>
                    <a:pt x="2136" y="801"/>
                  </a:cubicBezTo>
                  <a:cubicBezTo>
                    <a:pt x="2202" y="735"/>
                    <a:pt x="2269" y="635"/>
                    <a:pt x="2303" y="534"/>
                  </a:cubicBezTo>
                  <a:cubicBezTo>
                    <a:pt x="2336" y="434"/>
                    <a:pt x="2369" y="301"/>
                    <a:pt x="2303" y="168"/>
                  </a:cubicBezTo>
                  <a:cubicBezTo>
                    <a:pt x="2236" y="67"/>
                    <a:pt x="2102" y="34"/>
                    <a:pt x="2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4250;p52">
              <a:extLst>
                <a:ext uri="{FF2B5EF4-FFF2-40B4-BE49-F238E27FC236}">
                  <a16:creationId xmlns:a16="http://schemas.microsoft.com/office/drawing/2014/main" id="{EA7B96D0-F633-4A00-9660-5C60D5CE6685}"/>
                </a:ext>
              </a:extLst>
            </p:cNvPr>
            <p:cNvSpPr/>
            <p:nvPr/>
          </p:nvSpPr>
          <p:spPr>
            <a:xfrm>
              <a:off x="6660375" y="3990213"/>
              <a:ext cx="255225" cy="139500"/>
            </a:xfrm>
            <a:custGeom>
              <a:avLst/>
              <a:gdLst/>
              <a:ahLst/>
              <a:cxnLst/>
              <a:rect l="l" t="t" r="r" b="b"/>
              <a:pathLst>
                <a:path w="10209" h="5580" extrusionOk="0">
                  <a:moveTo>
                    <a:pt x="10208" y="0"/>
                  </a:moveTo>
                  <a:lnTo>
                    <a:pt x="10208" y="0"/>
                  </a:lnTo>
                  <a:cubicBezTo>
                    <a:pt x="9774" y="1068"/>
                    <a:pt x="9274" y="2102"/>
                    <a:pt x="8640" y="3036"/>
                  </a:cubicBezTo>
                  <a:cubicBezTo>
                    <a:pt x="8307" y="3470"/>
                    <a:pt x="7940" y="3903"/>
                    <a:pt x="7506" y="4270"/>
                  </a:cubicBezTo>
                  <a:cubicBezTo>
                    <a:pt x="7106" y="4670"/>
                    <a:pt x="6606" y="4937"/>
                    <a:pt x="6105" y="5137"/>
                  </a:cubicBezTo>
                  <a:cubicBezTo>
                    <a:pt x="5658" y="5305"/>
                    <a:pt x="5188" y="5379"/>
                    <a:pt x="4713" y="5379"/>
                  </a:cubicBezTo>
                  <a:cubicBezTo>
                    <a:pt x="4621" y="5379"/>
                    <a:pt x="4529" y="5376"/>
                    <a:pt x="4437" y="5371"/>
                  </a:cubicBezTo>
                  <a:cubicBezTo>
                    <a:pt x="4170" y="5338"/>
                    <a:pt x="3904" y="5304"/>
                    <a:pt x="3637" y="5238"/>
                  </a:cubicBezTo>
                  <a:cubicBezTo>
                    <a:pt x="3370" y="5171"/>
                    <a:pt x="3103" y="5071"/>
                    <a:pt x="2836" y="4971"/>
                  </a:cubicBezTo>
                  <a:cubicBezTo>
                    <a:pt x="2302" y="4771"/>
                    <a:pt x="1802" y="4504"/>
                    <a:pt x="1335" y="4170"/>
                  </a:cubicBezTo>
                  <a:cubicBezTo>
                    <a:pt x="868" y="3870"/>
                    <a:pt x="401" y="3503"/>
                    <a:pt x="1" y="3136"/>
                  </a:cubicBezTo>
                  <a:lnTo>
                    <a:pt x="1" y="3136"/>
                  </a:lnTo>
                  <a:cubicBezTo>
                    <a:pt x="768" y="3970"/>
                    <a:pt x="1702" y="4670"/>
                    <a:pt x="2769" y="5137"/>
                  </a:cubicBezTo>
                  <a:cubicBezTo>
                    <a:pt x="3303" y="5371"/>
                    <a:pt x="3870" y="5504"/>
                    <a:pt x="4437" y="5571"/>
                  </a:cubicBezTo>
                  <a:cubicBezTo>
                    <a:pt x="4529" y="5576"/>
                    <a:pt x="4622" y="5579"/>
                    <a:pt x="4716" y="5579"/>
                  </a:cubicBezTo>
                  <a:cubicBezTo>
                    <a:pt x="5198" y="5579"/>
                    <a:pt x="5697" y="5505"/>
                    <a:pt x="6172" y="5338"/>
                  </a:cubicBezTo>
                  <a:cubicBezTo>
                    <a:pt x="6706" y="5137"/>
                    <a:pt x="7206" y="4804"/>
                    <a:pt x="7640" y="4437"/>
                  </a:cubicBezTo>
                  <a:cubicBezTo>
                    <a:pt x="8073" y="4037"/>
                    <a:pt x="8440" y="3603"/>
                    <a:pt x="8774" y="3103"/>
                  </a:cubicBezTo>
                  <a:cubicBezTo>
                    <a:pt x="9074" y="2636"/>
                    <a:pt x="9341" y="2135"/>
                    <a:pt x="9574" y="1602"/>
                  </a:cubicBezTo>
                  <a:cubicBezTo>
                    <a:pt x="9808" y="1068"/>
                    <a:pt x="10008" y="534"/>
                    <a:pt x="10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4251;p52">
              <a:extLst>
                <a:ext uri="{FF2B5EF4-FFF2-40B4-BE49-F238E27FC236}">
                  <a16:creationId xmlns:a16="http://schemas.microsoft.com/office/drawing/2014/main" id="{E11A0384-596C-4B7F-AEF1-61A3D7F1E8FA}"/>
                </a:ext>
              </a:extLst>
            </p:cNvPr>
            <p:cNvSpPr/>
            <p:nvPr/>
          </p:nvSpPr>
          <p:spPr>
            <a:xfrm>
              <a:off x="7106525" y="3874738"/>
              <a:ext cx="479550" cy="158850"/>
            </a:xfrm>
            <a:custGeom>
              <a:avLst/>
              <a:gdLst/>
              <a:ahLst/>
              <a:cxnLst/>
              <a:rect l="l" t="t" r="r" b="b"/>
              <a:pathLst>
                <a:path w="19182" h="6354" extrusionOk="0">
                  <a:moveTo>
                    <a:pt x="6688" y="0"/>
                  </a:moveTo>
                  <a:cubicBezTo>
                    <a:pt x="6077" y="0"/>
                    <a:pt x="5468" y="48"/>
                    <a:pt x="4871" y="150"/>
                  </a:cubicBezTo>
                  <a:cubicBezTo>
                    <a:pt x="3970" y="316"/>
                    <a:pt x="3103" y="583"/>
                    <a:pt x="2269" y="950"/>
                  </a:cubicBezTo>
                  <a:cubicBezTo>
                    <a:pt x="1469" y="1317"/>
                    <a:pt x="701" y="1784"/>
                    <a:pt x="1" y="2351"/>
                  </a:cubicBezTo>
                  <a:cubicBezTo>
                    <a:pt x="735" y="1817"/>
                    <a:pt x="1502" y="1384"/>
                    <a:pt x="2303" y="1050"/>
                  </a:cubicBezTo>
                  <a:cubicBezTo>
                    <a:pt x="3136" y="683"/>
                    <a:pt x="4004" y="450"/>
                    <a:pt x="4904" y="316"/>
                  </a:cubicBezTo>
                  <a:cubicBezTo>
                    <a:pt x="5494" y="227"/>
                    <a:pt x="6087" y="183"/>
                    <a:pt x="6679" y="183"/>
                  </a:cubicBezTo>
                  <a:cubicBezTo>
                    <a:pt x="7862" y="183"/>
                    <a:pt x="9041" y="361"/>
                    <a:pt x="10175" y="717"/>
                  </a:cubicBezTo>
                  <a:cubicBezTo>
                    <a:pt x="11909" y="1184"/>
                    <a:pt x="13511" y="2018"/>
                    <a:pt x="15012" y="2985"/>
                  </a:cubicBezTo>
                  <a:cubicBezTo>
                    <a:pt x="15779" y="3452"/>
                    <a:pt x="16479" y="3986"/>
                    <a:pt x="17180" y="4553"/>
                  </a:cubicBezTo>
                  <a:cubicBezTo>
                    <a:pt x="17880" y="5120"/>
                    <a:pt x="18547" y="5720"/>
                    <a:pt x="19181" y="6354"/>
                  </a:cubicBezTo>
                  <a:cubicBezTo>
                    <a:pt x="17980" y="5020"/>
                    <a:pt x="16613" y="3852"/>
                    <a:pt x="15112" y="2851"/>
                  </a:cubicBezTo>
                  <a:cubicBezTo>
                    <a:pt x="13611" y="1851"/>
                    <a:pt x="11976" y="1017"/>
                    <a:pt x="10242" y="516"/>
                  </a:cubicBezTo>
                  <a:cubicBezTo>
                    <a:pt x="9093" y="185"/>
                    <a:pt x="7886" y="0"/>
                    <a:pt x="668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4252;p52">
              <a:extLst>
                <a:ext uri="{FF2B5EF4-FFF2-40B4-BE49-F238E27FC236}">
                  <a16:creationId xmlns:a16="http://schemas.microsoft.com/office/drawing/2014/main" id="{4C5CF682-FC54-4B82-84F1-9EC3C94B7D90}"/>
                </a:ext>
              </a:extLst>
            </p:cNvPr>
            <p:cNvSpPr/>
            <p:nvPr/>
          </p:nvSpPr>
          <p:spPr>
            <a:xfrm>
              <a:off x="6900550" y="4037738"/>
              <a:ext cx="117625" cy="185175"/>
            </a:xfrm>
            <a:custGeom>
              <a:avLst/>
              <a:gdLst/>
              <a:ahLst/>
              <a:cxnLst/>
              <a:rect l="l" t="t" r="r" b="b"/>
              <a:pathLst>
                <a:path w="4705" h="7407" extrusionOk="0">
                  <a:moveTo>
                    <a:pt x="4704" y="1"/>
                  </a:moveTo>
                  <a:lnTo>
                    <a:pt x="4704" y="1"/>
                  </a:lnTo>
                  <a:cubicBezTo>
                    <a:pt x="4471" y="401"/>
                    <a:pt x="4237" y="801"/>
                    <a:pt x="4037" y="1202"/>
                  </a:cubicBezTo>
                  <a:cubicBezTo>
                    <a:pt x="3837" y="1635"/>
                    <a:pt x="3670" y="2069"/>
                    <a:pt x="3503" y="2503"/>
                  </a:cubicBezTo>
                  <a:cubicBezTo>
                    <a:pt x="3197" y="3298"/>
                    <a:pt x="2947" y="4094"/>
                    <a:pt x="2779" y="4941"/>
                  </a:cubicBezTo>
                  <a:lnTo>
                    <a:pt x="2779" y="4941"/>
                  </a:lnTo>
                  <a:cubicBezTo>
                    <a:pt x="2617" y="4730"/>
                    <a:pt x="2441" y="4523"/>
                    <a:pt x="2202" y="4337"/>
                  </a:cubicBezTo>
                  <a:cubicBezTo>
                    <a:pt x="2069" y="4237"/>
                    <a:pt x="1902" y="4137"/>
                    <a:pt x="1702" y="4104"/>
                  </a:cubicBezTo>
                  <a:lnTo>
                    <a:pt x="1602" y="4137"/>
                  </a:lnTo>
                  <a:lnTo>
                    <a:pt x="1535" y="4137"/>
                  </a:lnTo>
                  <a:cubicBezTo>
                    <a:pt x="1502" y="4170"/>
                    <a:pt x="1468" y="4170"/>
                    <a:pt x="1468" y="4170"/>
                  </a:cubicBezTo>
                  <a:lnTo>
                    <a:pt x="1402" y="4237"/>
                  </a:lnTo>
                  <a:cubicBezTo>
                    <a:pt x="1302" y="4304"/>
                    <a:pt x="1235" y="4404"/>
                    <a:pt x="1202" y="4504"/>
                  </a:cubicBezTo>
                  <a:cubicBezTo>
                    <a:pt x="1168" y="4704"/>
                    <a:pt x="1202" y="4871"/>
                    <a:pt x="1268" y="5038"/>
                  </a:cubicBezTo>
                  <a:cubicBezTo>
                    <a:pt x="1335" y="5238"/>
                    <a:pt x="1402" y="5371"/>
                    <a:pt x="1502" y="5538"/>
                  </a:cubicBezTo>
                  <a:cubicBezTo>
                    <a:pt x="1611" y="5702"/>
                    <a:pt x="1720" y="5856"/>
                    <a:pt x="1835" y="6000"/>
                  </a:cubicBezTo>
                  <a:lnTo>
                    <a:pt x="1835" y="6000"/>
                  </a:lnTo>
                  <a:cubicBezTo>
                    <a:pt x="1614" y="5902"/>
                    <a:pt x="1381" y="5820"/>
                    <a:pt x="1135" y="5738"/>
                  </a:cubicBezTo>
                  <a:cubicBezTo>
                    <a:pt x="968" y="5672"/>
                    <a:pt x="735" y="5638"/>
                    <a:pt x="534" y="5605"/>
                  </a:cubicBezTo>
                  <a:cubicBezTo>
                    <a:pt x="434" y="5605"/>
                    <a:pt x="334" y="5605"/>
                    <a:pt x="234" y="5672"/>
                  </a:cubicBezTo>
                  <a:cubicBezTo>
                    <a:pt x="101" y="5705"/>
                    <a:pt x="34" y="5838"/>
                    <a:pt x="34" y="5938"/>
                  </a:cubicBezTo>
                  <a:cubicBezTo>
                    <a:pt x="1" y="6172"/>
                    <a:pt x="101" y="6372"/>
                    <a:pt x="268" y="6539"/>
                  </a:cubicBezTo>
                  <a:cubicBezTo>
                    <a:pt x="401" y="6672"/>
                    <a:pt x="534" y="6806"/>
                    <a:pt x="735" y="6906"/>
                  </a:cubicBezTo>
                  <a:cubicBezTo>
                    <a:pt x="1068" y="7106"/>
                    <a:pt x="1435" y="7273"/>
                    <a:pt x="1802" y="7406"/>
                  </a:cubicBezTo>
                  <a:cubicBezTo>
                    <a:pt x="1435" y="7239"/>
                    <a:pt x="1101" y="7073"/>
                    <a:pt x="768" y="6839"/>
                  </a:cubicBezTo>
                  <a:cubicBezTo>
                    <a:pt x="601" y="6706"/>
                    <a:pt x="468" y="6606"/>
                    <a:pt x="334" y="6439"/>
                  </a:cubicBezTo>
                  <a:cubicBezTo>
                    <a:pt x="201" y="6305"/>
                    <a:pt x="134" y="6139"/>
                    <a:pt x="134" y="5938"/>
                  </a:cubicBezTo>
                  <a:cubicBezTo>
                    <a:pt x="167" y="5872"/>
                    <a:pt x="201" y="5805"/>
                    <a:pt x="268" y="5772"/>
                  </a:cubicBezTo>
                  <a:cubicBezTo>
                    <a:pt x="368" y="5738"/>
                    <a:pt x="434" y="5738"/>
                    <a:pt x="534" y="5738"/>
                  </a:cubicBezTo>
                  <a:cubicBezTo>
                    <a:pt x="735" y="5772"/>
                    <a:pt x="901" y="5805"/>
                    <a:pt x="1101" y="5872"/>
                  </a:cubicBezTo>
                  <a:cubicBezTo>
                    <a:pt x="1448" y="5998"/>
                    <a:pt x="1765" y="6153"/>
                    <a:pt x="2108" y="6311"/>
                  </a:cubicBezTo>
                  <a:lnTo>
                    <a:pt x="2108" y="6311"/>
                  </a:lnTo>
                  <a:cubicBezTo>
                    <a:pt x="2117" y="6320"/>
                    <a:pt x="2126" y="6329"/>
                    <a:pt x="2136" y="6339"/>
                  </a:cubicBezTo>
                  <a:lnTo>
                    <a:pt x="2144" y="6327"/>
                  </a:lnTo>
                  <a:lnTo>
                    <a:pt x="2144" y="6327"/>
                  </a:lnTo>
                  <a:cubicBezTo>
                    <a:pt x="2152" y="6331"/>
                    <a:pt x="2161" y="6335"/>
                    <a:pt x="2169" y="6339"/>
                  </a:cubicBezTo>
                  <a:lnTo>
                    <a:pt x="2636" y="6606"/>
                  </a:lnTo>
                  <a:lnTo>
                    <a:pt x="2636" y="6606"/>
                  </a:lnTo>
                  <a:lnTo>
                    <a:pt x="2269" y="6205"/>
                  </a:lnTo>
                  <a:cubicBezTo>
                    <a:pt x="2035" y="5972"/>
                    <a:pt x="1835" y="5705"/>
                    <a:pt x="1669" y="5405"/>
                  </a:cubicBezTo>
                  <a:cubicBezTo>
                    <a:pt x="1568" y="5271"/>
                    <a:pt x="1502" y="5138"/>
                    <a:pt x="1468" y="4971"/>
                  </a:cubicBezTo>
                  <a:cubicBezTo>
                    <a:pt x="1402" y="4838"/>
                    <a:pt x="1368" y="4671"/>
                    <a:pt x="1402" y="4537"/>
                  </a:cubicBezTo>
                  <a:cubicBezTo>
                    <a:pt x="1435" y="4471"/>
                    <a:pt x="1468" y="4404"/>
                    <a:pt x="1535" y="4371"/>
                  </a:cubicBezTo>
                  <a:lnTo>
                    <a:pt x="1568" y="4371"/>
                  </a:lnTo>
                  <a:cubicBezTo>
                    <a:pt x="1568" y="4337"/>
                    <a:pt x="1602" y="4337"/>
                    <a:pt x="1602" y="4337"/>
                  </a:cubicBezTo>
                  <a:lnTo>
                    <a:pt x="1702" y="4337"/>
                  </a:lnTo>
                  <a:cubicBezTo>
                    <a:pt x="1802" y="4337"/>
                    <a:pt x="1969" y="4404"/>
                    <a:pt x="2069" y="4504"/>
                  </a:cubicBezTo>
                  <a:cubicBezTo>
                    <a:pt x="2336" y="4704"/>
                    <a:pt x="2569" y="4938"/>
                    <a:pt x="2736" y="5205"/>
                  </a:cubicBezTo>
                  <a:lnTo>
                    <a:pt x="2903" y="5405"/>
                  </a:lnTo>
                  <a:lnTo>
                    <a:pt x="2936" y="5171"/>
                  </a:lnTo>
                  <a:cubicBezTo>
                    <a:pt x="3003" y="4738"/>
                    <a:pt x="3103" y="4304"/>
                    <a:pt x="3236" y="3837"/>
                  </a:cubicBezTo>
                  <a:cubicBezTo>
                    <a:pt x="3336" y="3403"/>
                    <a:pt x="3470" y="2970"/>
                    <a:pt x="3637" y="2536"/>
                  </a:cubicBezTo>
                  <a:cubicBezTo>
                    <a:pt x="3770" y="2102"/>
                    <a:pt x="3937" y="1669"/>
                    <a:pt x="4104" y="1235"/>
                  </a:cubicBezTo>
                  <a:cubicBezTo>
                    <a:pt x="4304" y="835"/>
                    <a:pt x="4504" y="401"/>
                    <a:pt x="47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4253;p52">
              <a:extLst>
                <a:ext uri="{FF2B5EF4-FFF2-40B4-BE49-F238E27FC236}">
                  <a16:creationId xmlns:a16="http://schemas.microsoft.com/office/drawing/2014/main" id="{27DE1C12-53F7-4212-B1B9-AA331A7A9082}"/>
                </a:ext>
              </a:extLst>
            </p:cNvPr>
            <p:cNvSpPr/>
            <p:nvPr/>
          </p:nvSpPr>
          <p:spPr>
            <a:xfrm>
              <a:off x="8215650" y="3915988"/>
              <a:ext cx="52575" cy="27550"/>
            </a:xfrm>
            <a:custGeom>
              <a:avLst/>
              <a:gdLst/>
              <a:ahLst/>
              <a:cxnLst/>
              <a:rect l="l" t="t" r="r" b="b"/>
              <a:pathLst>
                <a:path w="2103" h="1102" extrusionOk="0">
                  <a:moveTo>
                    <a:pt x="635" y="1"/>
                  </a:moveTo>
                  <a:cubicBezTo>
                    <a:pt x="435" y="1"/>
                    <a:pt x="201" y="1"/>
                    <a:pt x="1" y="67"/>
                  </a:cubicBezTo>
                  <a:cubicBezTo>
                    <a:pt x="435" y="134"/>
                    <a:pt x="802" y="201"/>
                    <a:pt x="1168" y="368"/>
                  </a:cubicBezTo>
                  <a:cubicBezTo>
                    <a:pt x="1369" y="434"/>
                    <a:pt x="1535" y="534"/>
                    <a:pt x="1669" y="668"/>
                  </a:cubicBezTo>
                  <a:cubicBezTo>
                    <a:pt x="1836" y="801"/>
                    <a:pt x="1936" y="935"/>
                    <a:pt x="2102" y="1101"/>
                  </a:cubicBezTo>
                  <a:cubicBezTo>
                    <a:pt x="2036" y="901"/>
                    <a:pt x="1936" y="701"/>
                    <a:pt x="1802" y="534"/>
                  </a:cubicBezTo>
                  <a:cubicBezTo>
                    <a:pt x="1635" y="368"/>
                    <a:pt x="1469" y="234"/>
                    <a:pt x="1269" y="167"/>
                  </a:cubicBezTo>
                  <a:cubicBezTo>
                    <a:pt x="1068" y="67"/>
                    <a:pt x="835" y="34"/>
                    <a:pt x="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4254;p52">
              <a:extLst>
                <a:ext uri="{FF2B5EF4-FFF2-40B4-BE49-F238E27FC236}">
                  <a16:creationId xmlns:a16="http://schemas.microsoft.com/office/drawing/2014/main" id="{A336A92E-68BB-443C-8E02-2B96DEF88EAC}"/>
                </a:ext>
              </a:extLst>
            </p:cNvPr>
            <p:cNvSpPr/>
            <p:nvPr/>
          </p:nvSpPr>
          <p:spPr>
            <a:xfrm>
              <a:off x="7907950" y="3937663"/>
              <a:ext cx="125950" cy="112625"/>
            </a:xfrm>
            <a:custGeom>
              <a:avLst/>
              <a:gdLst/>
              <a:ahLst/>
              <a:cxnLst/>
              <a:rect l="l" t="t" r="r" b="b"/>
              <a:pathLst>
                <a:path w="5038" h="4505" extrusionOk="0">
                  <a:moveTo>
                    <a:pt x="5004" y="1"/>
                  </a:moveTo>
                  <a:cubicBezTo>
                    <a:pt x="5004" y="234"/>
                    <a:pt x="4970" y="501"/>
                    <a:pt x="4970" y="735"/>
                  </a:cubicBezTo>
                  <a:cubicBezTo>
                    <a:pt x="4937" y="968"/>
                    <a:pt x="4937" y="1235"/>
                    <a:pt x="4870" y="1469"/>
                  </a:cubicBezTo>
                  <a:cubicBezTo>
                    <a:pt x="4837" y="1569"/>
                    <a:pt x="4804" y="1702"/>
                    <a:pt x="4737" y="1769"/>
                  </a:cubicBezTo>
                  <a:lnTo>
                    <a:pt x="4670" y="1769"/>
                  </a:lnTo>
                  <a:cubicBezTo>
                    <a:pt x="4637" y="1735"/>
                    <a:pt x="4603" y="1669"/>
                    <a:pt x="4603" y="1635"/>
                  </a:cubicBezTo>
                  <a:cubicBezTo>
                    <a:pt x="4537" y="1402"/>
                    <a:pt x="4537" y="1135"/>
                    <a:pt x="4537" y="902"/>
                  </a:cubicBezTo>
                  <a:lnTo>
                    <a:pt x="4537" y="101"/>
                  </a:lnTo>
                  <a:lnTo>
                    <a:pt x="4337" y="902"/>
                  </a:lnTo>
                  <a:cubicBezTo>
                    <a:pt x="4303" y="1135"/>
                    <a:pt x="4236" y="1369"/>
                    <a:pt x="4136" y="1602"/>
                  </a:cubicBezTo>
                  <a:cubicBezTo>
                    <a:pt x="4070" y="1836"/>
                    <a:pt x="3970" y="2069"/>
                    <a:pt x="3836" y="2269"/>
                  </a:cubicBezTo>
                  <a:cubicBezTo>
                    <a:pt x="3769" y="2369"/>
                    <a:pt x="3703" y="2469"/>
                    <a:pt x="3603" y="2503"/>
                  </a:cubicBezTo>
                  <a:cubicBezTo>
                    <a:pt x="3569" y="2519"/>
                    <a:pt x="3528" y="2528"/>
                    <a:pt x="3486" y="2528"/>
                  </a:cubicBezTo>
                  <a:cubicBezTo>
                    <a:pt x="3444" y="2528"/>
                    <a:pt x="3403" y="2519"/>
                    <a:pt x="3369" y="2503"/>
                  </a:cubicBezTo>
                  <a:cubicBezTo>
                    <a:pt x="3336" y="2436"/>
                    <a:pt x="3302" y="2336"/>
                    <a:pt x="3336" y="2202"/>
                  </a:cubicBezTo>
                  <a:cubicBezTo>
                    <a:pt x="3336" y="2122"/>
                    <a:pt x="3357" y="2020"/>
                    <a:pt x="3383" y="1931"/>
                  </a:cubicBezTo>
                  <a:lnTo>
                    <a:pt x="3383" y="1931"/>
                  </a:lnTo>
                  <a:cubicBezTo>
                    <a:pt x="3390" y="1922"/>
                    <a:pt x="3396" y="1912"/>
                    <a:pt x="3403" y="1902"/>
                  </a:cubicBezTo>
                  <a:lnTo>
                    <a:pt x="3393" y="1898"/>
                  </a:lnTo>
                  <a:lnTo>
                    <a:pt x="3393" y="1898"/>
                  </a:lnTo>
                  <a:cubicBezTo>
                    <a:pt x="3396" y="1888"/>
                    <a:pt x="3399" y="1878"/>
                    <a:pt x="3403" y="1869"/>
                  </a:cubicBezTo>
                  <a:lnTo>
                    <a:pt x="3669" y="1035"/>
                  </a:lnTo>
                  <a:lnTo>
                    <a:pt x="3202" y="1769"/>
                  </a:lnTo>
                  <a:cubicBezTo>
                    <a:pt x="3036" y="2069"/>
                    <a:pt x="2802" y="2369"/>
                    <a:pt x="2602" y="2636"/>
                  </a:cubicBezTo>
                  <a:cubicBezTo>
                    <a:pt x="2368" y="2936"/>
                    <a:pt x="2135" y="3203"/>
                    <a:pt x="1868" y="3437"/>
                  </a:cubicBezTo>
                  <a:cubicBezTo>
                    <a:pt x="1601" y="3670"/>
                    <a:pt x="1301" y="3904"/>
                    <a:pt x="1001" y="4104"/>
                  </a:cubicBezTo>
                  <a:cubicBezTo>
                    <a:pt x="701" y="4271"/>
                    <a:pt x="367" y="4404"/>
                    <a:pt x="0" y="4504"/>
                  </a:cubicBezTo>
                  <a:cubicBezTo>
                    <a:pt x="367" y="4471"/>
                    <a:pt x="701" y="4337"/>
                    <a:pt x="1034" y="4171"/>
                  </a:cubicBezTo>
                  <a:cubicBezTo>
                    <a:pt x="1368" y="4004"/>
                    <a:pt x="1668" y="3770"/>
                    <a:pt x="1968" y="3537"/>
                  </a:cubicBezTo>
                  <a:cubicBezTo>
                    <a:pt x="2235" y="3303"/>
                    <a:pt x="2502" y="3036"/>
                    <a:pt x="2735" y="2770"/>
                  </a:cubicBezTo>
                  <a:cubicBezTo>
                    <a:pt x="2860" y="2627"/>
                    <a:pt x="2985" y="2475"/>
                    <a:pt x="3105" y="2318"/>
                  </a:cubicBezTo>
                  <a:lnTo>
                    <a:pt x="3105" y="2318"/>
                  </a:lnTo>
                  <a:cubicBezTo>
                    <a:pt x="3112" y="2424"/>
                    <a:pt x="3139" y="2539"/>
                    <a:pt x="3236" y="2636"/>
                  </a:cubicBezTo>
                  <a:cubicBezTo>
                    <a:pt x="3302" y="2703"/>
                    <a:pt x="3403" y="2736"/>
                    <a:pt x="3469" y="2736"/>
                  </a:cubicBezTo>
                  <a:cubicBezTo>
                    <a:pt x="3489" y="2746"/>
                    <a:pt x="3511" y="2750"/>
                    <a:pt x="3535" y="2750"/>
                  </a:cubicBezTo>
                  <a:cubicBezTo>
                    <a:pt x="3592" y="2750"/>
                    <a:pt x="3656" y="2726"/>
                    <a:pt x="3703" y="2703"/>
                  </a:cubicBezTo>
                  <a:cubicBezTo>
                    <a:pt x="3870" y="2636"/>
                    <a:pt x="3936" y="2503"/>
                    <a:pt x="4003" y="2403"/>
                  </a:cubicBezTo>
                  <a:cubicBezTo>
                    <a:pt x="4170" y="2169"/>
                    <a:pt x="4236" y="1936"/>
                    <a:pt x="4337" y="1669"/>
                  </a:cubicBezTo>
                  <a:cubicBezTo>
                    <a:pt x="4358" y="1593"/>
                    <a:pt x="4380" y="1515"/>
                    <a:pt x="4401" y="1434"/>
                  </a:cubicBezTo>
                  <a:lnTo>
                    <a:pt x="4401" y="1434"/>
                  </a:lnTo>
                  <a:cubicBezTo>
                    <a:pt x="4416" y="1515"/>
                    <a:pt x="4438" y="1594"/>
                    <a:pt x="4470" y="1669"/>
                  </a:cubicBezTo>
                  <a:cubicBezTo>
                    <a:pt x="4503" y="1735"/>
                    <a:pt x="4537" y="1802"/>
                    <a:pt x="4603" y="1869"/>
                  </a:cubicBezTo>
                  <a:cubicBezTo>
                    <a:pt x="4637" y="1902"/>
                    <a:pt x="4670" y="1902"/>
                    <a:pt x="4703" y="1902"/>
                  </a:cubicBezTo>
                  <a:cubicBezTo>
                    <a:pt x="4770" y="1902"/>
                    <a:pt x="4804" y="1902"/>
                    <a:pt x="4837" y="1869"/>
                  </a:cubicBezTo>
                  <a:cubicBezTo>
                    <a:pt x="4970" y="1735"/>
                    <a:pt x="4970" y="1602"/>
                    <a:pt x="5004" y="1502"/>
                  </a:cubicBezTo>
                  <a:cubicBezTo>
                    <a:pt x="5037" y="1235"/>
                    <a:pt x="5037" y="1002"/>
                    <a:pt x="5037" y="735"/>
                  </a:cubicBezTo>
                  <a:cubicBezTo>
                    <a:pt x="5037" y="501"/>
                    <a:pt x="5004" y="234"/>
                    <a:pt x="50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4255;p52">
              <a:extLst>
                <a:ext uri="{FF2B5EF4-FFF2-40B4-BE49-F238E27FC236}">
                  <a16:creationId xmlns:a16="http://schemas.microsoft.com/office/drawing/2014/main" id="{551CEE10-CD41-4332-BB67-2AB7B38ED162}"/>
                </a:ext>
              </a:extLst>
            </p:cNvPr>
            <p:cNvSpPr/>
            <p:nvPr/>
          </p:nvSpPr>
          <p:spPr>
            <a:xfrm>
              <a:off x="7329200" y="3173788"/>
              <a:ext cx="89250" cy="79200"/>
            </a:xfrm>
            <a:custGeom>
              <a:avLst/>
              <a:gdLst/>
              <a:ahLst/>
              <a:cxnLst/>
              <a:rect l="l" t="t" r="r" b="b"/>
              <a:pathLst>
                <a:path w="3570" h="3168" extrusionOk="0">
                  <a:moveTo>
                    <a:pt x="3102" y="1"/>
                  </a:moveTo>
                  <a:cubicBezTo>
                    <a:pt x="2936" y="101"/>
                    <a:pt x="2736" y="234"/>
                    <a:pt x="2569" y="334"/>
                  </a:cubicBezTo>
                  <a:cubicBezTo>
                    <a:pt x="1968" y="635"/>
                    <a:pt x="1301" y="901"/>
                    <a:pt x="734" y="1235"/>
                  </a:cubicBezTo>
                  <a:cubicBezTo>
                    <a:pt x="401" y="1435"/>
                    <a:pt x="34" y="1735"/>
                    <a:pt x="34" y="2102"/>
                  </a:cubicBezTo>
                  <a:cubicBezTo>
                    <a:pt x="0" y="2436"/>
                    <a:pt x="200" y="2736"/>
                    <a:pt x="501" y="2903"/>
                  </a:cubicBezTo>
                  <a:cubicBezTo>
                    <a:pt x="767" y="3070"/>
                    <a:pt x="1101" y="3103"/>
                    <a:pt x="1435" y="3136"/>
                  </a:cubicBezTo>
                  <a:cubicBezTo>
                    <a:pt x="1647" y="3156"/>
                    <a:pt x="1865" y="3168"/>
                    <a:pt x="2085" y="3168"/>
                  </a:cubicBezTo>
                  <a:cubicBezTo>
                    <a:pt x="2591" y="3168"/>
                    <a:pt x="3104" y="3109"/>
                    <a:pt x="3569" y="2970"/>
                  </a:cubicBezTo>
                  <a:cubicBezTo>
                    <a:pt x="3403" y="1935"/>
                    <a:pt x="3269" y="935"/>
                    <a:pt x="3102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4256;p52">
              <a:extLst>
                <a:ext uri="{FF2B5EF4-FFF2-40B4-BE49-F238E27FC236}">
                  <a16:creationId xmlns:a16="http://schemas.microsoft.com/office/drawing/2014/main" id="{78DF820E-C329-48D7-A364-75F7C3A68D33}"/>
                </a:ext>
              </a:extLst>
            </p:cNvPr>
            <p:cNvSpPr/>
            <p:nvPr/>
          </p:nvSpPr>
          <p:spPr>
            <a:xfrm>
              <a:off x="7290825" y="3307213"/>
              <a:ext cx="148475" cy="104275"/>
            </a:xfrm>
            <a:custGeom>
              <a:avLst/>
              <a:gdLst/>
              <a:ahLst/>
              <a:cxnLst/>
              <a:rect l="l" t="t" r="r" b="b"/>
              <a:pathLst>
                <a:path w="5939" h="4171" extrusionOk="0">
                  <a:moveTo>
                    <a:pt x="5438" y="1"/>
                  </a:moveTo>
                  <a:cubicBezTo>
                    <a:pt x="4704" y="435"/>
                    <a:pt x="3970" y="835"/>
                    <a:pt x="3103" y="1002"/>
                  </a:cubicBezTo>
                  <a:cubicBezTo>
                    <a:pt x="2603" y="1102"/>
                    <a:pt x="2102" y="1135"/>
                    <a:pt x="1635" y="1268"/>
                  </a:cubicBezTo>
                  <a:cubicBezTo>
                    <a:pt x="1168" y="1369"/>
                    <a:pt x="668" y="1602"/>
                    <a:pt x="368" y="2002"/>
                  </a:cubicBezTo>
                  <a:cubicBezTo>
                    <a:pt x="68" y="2403"/>
                    <a:pt x="1" y="3003"/>
                    <a:pt x="301" y="3370"/>
                  </a:cubicBezTo>
                  <a:cubicBezTo>
                    <a:pt x="568" y="3704"/>
                    <a:pt x="1002" y="3837"/>
                    <a:pt x="1402" y="3904"/>
                  </a:cubicBezTo>
                  <a:cubicBezTo>
                    <a:pt x="2269" y="4104"/>
                    <a:pt x="3136" y="4171"/>
                    <a:pt x="4037" y="4171"/>
                  </a:cubicBezTo>
                  <a:cubicBezTo>
                    <a:pt x="4671" y="4171"/>
                    <a:pt x="5305" y="4104"/>
                    <a:pt x="5938" y="3937"/>
                  </a:cubicBezTo>
                  <a:cubicBezTo>
                    <a:pt x="5772" y="2636"/>
                    <a:pt x="5605" y="1335"/>
                    <a:pt x="5438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4257;p52">
              <a:extLst>
                <a:ext uri="{FF2B5EF4-FFF2-40B4-BE49-F238E27FC236}">
                  <a16:creationId xmlns:a16="http://schemas.microsoft.com/office/drawing/2014/main" id="{6E28BE41-7584-4E34-B4BA-74BAA7BFB4D5}"/>
                </a:ext>
              </a:extLst>
            </p:cNvPr>
            <p:cNvSpPr/>
            <p:nvPr/>
          </p:nvSpPr>
          <p:spPr>
            <a:xfrm>
              <a:off x="7174075" y="3111238"/>
              <a:ext cx="64250" cy="67875"/>
            </a:xfrm>
            <a:custGeom>
              <a:avLst/>
              <a:gdLst/>
              <a:ahLst/>
              <a:cxnLst/>
              <a:rect l="l" t="t" r="r" b="b"/>
              <a:pathLst>
                <a:path w="2570" h="2715" extrusionOk="0">
                  <a:moveTo>
                    <a:pt x="301" y="1"/>
                  </a:moveTo>
                  <a:cubicBezTo>
                    <a:pt x="201" y="801"/>
                    <a:pt x="101" y="1635"/>
                    <a:pt x="1" y="2403"/>
                  </a:cubicBezTo>
                  <a:cubicBezTo>
                    <a:pt x="568" y="2569"/>
                    <a:pt x="1168" y="2703"/>
                    <a:pt x="1802" y="2703"/>
                  </a:cubicBezTo>
                  <a:cubicBezTo>
                    <a:pt x="1849" y="2711"/>
                    <a:pt x="1898" y="2715"/>
                    <a:pt x="1948" y="2715"/>
                  </a:cubicBezTo>
                  <a:cubicBezTo>
                    <a:pt x="2107" y="2715"/>
                    <a:pt x="2267" y="2671"/>
                    <a:pt x="2369" y="2569"/>
                  </a:cubicBezTo>
                  <a:cubicBezTo>
                    <a:pt x="2569" y="2369"/>
                    <a:pt x="2569" y="2036"/>
                    <a:pt x="2436" y="1802"/>
                  </a:cubicBezTo>
                  <a:cubicBezTo>
                    <a:pt x="2069" y="1035"/>
                    <a:pt x="1068" y="835"/>
                    <a:pt x="468" y="201"/>
                  </a:cubicBezTo>
                  <a:cubicBezTo>
                    <a:pt x="401" y="134"/>
                    <a:pt x="368" y="68"/>
                    <a:pt x="301" y="1"/>
                  </a:cubicBezTo>
                  <a:close/>
                </a:path>
              </a:pathLst>
            </a:custGeom>
            <a:solidFill>
              <a:srgbClr val="973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4258;p52">
              <a:extLst>
                <a:ext uri="{FF2B5EF4-FFF2-40B4-BE49-F238E27FC236}">
                  <a16:creationId xmlns:a16="http://schemas.microsoft.com/office/drawing/2014/main" id="{F8ED6B3D-83AD-4465-BEF1-CE56821F407D}"/>
                </a:ext>
              </a:extLst>
            </p:cNvPr>
            <p:cNvSpPr/>
            <p:nvPr/>
          </p:nvSpPr>
          <p:spPr>
            <a:xfrm>
              <a:off x="7572700" y="4058213"/>
              <a:ext cx="58400" cy="163850"/>
            </a:xfrm>
            <a:custGeom>
              <a:avLst/>
              <a:gdLst/>
              <a:ahLst/>
              <a:cxnLst/>
              <a:rect l="l" t="t" r="r" b="b"/>
              <a:pathLst>
                <a:path w="2336" h="6554" extrusionOk="0">
                  <a:moveTo>
                    <a:pt x="622" y="2375"/>
                  </a:moveTo>
                  <a:cubicBezTo>
                    <a:pt x="624" y="2375"/>
                    <a:pt x="628" y="2377"/>
                    <a:pt x="634" y="2384"/>
                  </a:cubicBezTo>
                  <a:cubicBezTo>
                    <a:pt x="634" y="2387"/>
                    <a:pt x="634" y="2390"/>
                    <a:pt x="634" y="2392"/>
                  </a:cubicBezTo>
                  <a:lnTo>
                    <a:pt x="634" y="2392"/>
                  </a:lnTo>
                  <a:cubicBezTo>
                    <a:pt x="624" y="2383"/>
                    <a:pt x="619" y="2375"/>
                    <a:pt x="622" y="2375"/>
                  </a:cubicBezTo>
                  <a:close/>
                  <a:moveTo>
                    <a:pt x="468" y="1"/>
                  </a:moveTo>
                  <a:cubicBezTo>
                    <a:pt x="434" y="1"/>
                    <a:pt x="401" y="5"/>
                    <a:pt x="367" y="16"/>
                  </a:cubicBezTo>
                  <a:cubicBezTo>
                    <a:pt x="234" y="16"/>
                    <a:pt x="134" y="82"/>
                    <a:pt x="67" y="216"/>
                  </a:cubicBezTo>
                  <a:cubicBezTo>
                    <a:pt x="1" y="349"/>
                    <a:pt x="67" y="449"/>
                    <a:pt x="101" y="549"/>
                  </a:cubicBezTo>
                  <a:cubicBezTo>
                    <a:pt x="167" y="650"/>
                    <a:pt x="234" y="716"/>
                    <a:pt x="301" y="816"/>
                  </a:cubicBezTo>
                  <a:cubicBezTo>
                    <a:pt x="468" y="950"/>
                    <a:pt x="601" y="1083"/>
                    <a:pt x="768" y="1217"/>
                  </a:cubicBezTo>
                  <a:cubicBezTo>
                    <a:pt x="1037" y="1405"/>
                    <a:pt x="1306" y="1594"/>
                    <a:pt x="1576" y="1764"/>
                  </a:cubicBezTo>
                  <a:lnTo>
                    <a:pt x="1576" y="1764"/>
                  </a:lnTo>
                  <a:cubicBezTo>
                    <a:pt x="1438" y="1798"/>
                    <a:pt x="1296" y="1841"/>
                    <a:pt x="1168" y="1884"/>
                  </a:cubicBezTo>
                  <a:cubicBezTo>
                    <a:pt x="968" y="1984"/>
                    <a:pt x="734" y="2051"/>
                    <a:pt x="534" y="2184"/>
                  </a:cubicBezTo>
                  <a:cubicBezTo>
                    <a:pt x="501" y="2217"/>
                    <a:pt x="501" y="2217"/>
                    <a:pt x="468" y="2251"/>
                  </a:cubicBezTo>
                  <a:cubicBezTo>
                    <a:pt x="434" y="2284"/>
                    <a:pt x="401" y="2351"/>
                    <a:pt x="434" y="2417"/>
                  </a:cubicBezTo>
                  <a:cubicBezTo>
                    <a:pt x="434" y="2484"/>
                    <a:pt x="468" y="2518"/>
                    <a:pt x="501" y="2551"/>
                  </a:cubicBezTo>
                  <a:cubicBezTo>
                    <a:pt x="534" y="2584"/>
                    <a:pt x="568" y="2584"/>
                    <a:pt x="601" y="2618"/>
                  </a:cubicBezTo>
                  <a:cubicBezTo>
                    <a:pt x="701" y="2651"/>
                    <a:pt x="801" y="2684"/>
                    <a:pt x="935" y="2718"/>
                  </a:cubicBezTo>
                  <a:cubicBezTo>
                    <a:pt x="1097" y="2772"/>
                    <a:pt x="1281" y="2804"/>
                    <a:pt x="1451" y="2832"/>
                  </a:cubicBezTo>
                  <a:lnTo>
                    <a:pt x="1451" y="2832"/>
                  </a:lnTo>
                  <a:cubicBezTo>
                    <a:pt x="1335" y="3094"/>
                    <a:pt x="1222" y="3360"/>
                    <a:pt x="1135" y="3652"/>
                  </a:cubicBezTo>
                  <a:cubicBezTo>
                    <a:pt x="1035" y="3952"/>
                    <a:pt x="901" y="4285"/>
                    <a:pt x="801" y="4619"/>
                  </a:cubicBezTo>
                  <a:cubicBezTo>
                    <a:pt x="601" y="5253"/>
                    <a:pt x="468" y="5920"/>
                    <a:pt x="367" y="6554"/>
                  </a:cubicBezTo>
                  <a:cubicBezTo>
                    <a:pt x="434" y="6254"/>
                    <a:pt x="534" y="5920"/>
                    <a:pt x="634" y="5586"/>
                  </a:cubicBezTo>
                  <a:cubicBezTo>
                    <a:pt x="734" y="5286"/>
                    <a:pt x="834" y="4953"/>
                    <a:pt x="935" y="4652"/>
                  </a:cubicBezTo>
                  <a:cubicBezTo>
                    <a:pt x="1068" y="4319"/>
                    <a:pt x="1168" y="4019"/>
                    <a:pt x="1301" y="3718"/>
                  </a:cubicBezTo>
                  <a:cubicBezTo>
                    <a:pt x="1435" y="3385"/>
                    <a:pt x="1535" y="3085"/>
                    <a:pt x="1668" y="2784"/>
                  </a:cubicBezTo>
                  <a:lnTo>
                    <a:pt x="1735" y="2651"/>
                  </a:lnTo>
                  <a:lnTo>
                    <a:pt x="1602" y="2651"/>
                  </a:lnTo>
                  <a:cubicBezTo>
                    <a:pt x="1402" y="2618"/>
                    <a:pt x="1168" y="2584"/>
                    <a:pt x="968" y="2518"/>
                  </a:cubicBezTo>
                  <a:cubicBezTo>
                    <a:pt x="868" y="2518"/>
                    <a:pt x="768" y="2484"/>
                    <a:pt x="701" y="2417"/>
                  </a:cubicBezTo>
                  <a:cubicBezTo>
                    <a:pt x="673" y="2417"/>
                    <a:pt x="651" y="2406"/>
                    <a:pt x="637" y="2395"/>
                  </a:cubicBezTo>
                  <a:lnTo>
                    <a:pt x="637" y="2395"/>
                  </a:lnTo>
                  <a:cubicBezTo>
                    <a:pt x="641" y="2387"/>
                    <a:pt x="649" y="2369"/>
                    <a:pt x="668" y="2351"/>
                  </a:cubicBezTo>
                  <a:cubicBezTo>
                    <a:pt x="834" y="2251"/>
                    <a:pt x="1035" y="2184"/>
                    <a:pt x="1235" y="2117"/>
                  </a:cubicBezTo>
                  <a:cubicBezTo>
                    <a:pt x="1435" y="2051"/>
                    <a:pt x="1668" y="1950"/>
                    <a:pt x="1869" y="1917"/>
                  </a:cubicBezTo>
                  <a:lnTo>
                    <a:pt x="2102" y="1850"/>
                  </a:lnTo>
                  <a:lnTo>
                    <a:pt x="1902" y="1717"/>
                  </a:lnTo>
                  <a:cubicBezTo>
                    <a:pt x="1535" y="1517"/>
                    <a:pt x="1201" y="1317"/>
                    <a:pt x="901" y="1083"/>
                  </a:cubicBezTo>
                  <a:cubicBezTo>
                    <a:pt x="734" y="950"/>
                    <a:pt x="568" y="816"/>
                    <a:pt x="434" y="683"/>
                  </a:cubicBezTo>
                  <a:cubicBezTo>
                    <a:pt x="367" y="616"/>
                    <a:pt x="301" y="549"/>
                    <a:pt x="267" y="483"/>
                  </a:cubicBezTo>
                  <a:cubicBezTo>
                    <a:pt x="201" y="383"/>
                    <a:pt x="167" y="316"/>
                    <a:pt x="201" y="249"/>
                  </a:cubicBezTo>
                  <a:cubicBezTo>
                    <a:pt x="234" y="183"/>
                    <a:pt x="301" y="149"/>
                    <a:pt x="401" y="149"/>
                  </a:cubicBezTo>
                  <a:cubicBezTo>
                    <a:pt x="434" y="132"/>
                    <a:pt x="476" y="124"/>
                    <a:pt x="522" y="124"/>
                  </a:cubicBezTo>
                  <a:cubicBezTo>
                    <a:pt x="568" y="124"/>
                    <a:pt x="618" y="132"/>
                    <a:pt x="668" y="149"/>
                  </a:cubicBezTo>
                  <a:cubicBezTo>
                    <a:pt x="868" y="183"/>
                    <a:pt x="1068" y="249"/>
                    <a:pt x="1235" y="283"/>
                  </a:cubicBezTo>
                  <a:cubicBezTo>
                    <a:pt x="1602" y="416"/>
                    <a:pt x="1969" y="583"/>
                    <a:pt x="2336" y="783"/>
                  </a:cubicBezTo>
                  <a:cubicBezTo>
                    <a:pt x="2002" y="549"/>
                    <a:pt x="1635" y="383"/>
                    <a:pt x="1268" y="216"/>
                  </a:cubicBezTo>
                  <a:cubicBezTo>
                    <a:pt x="1068" y="149"/>
                    <a:pt x="868" y="49"/>
                    <a:pt x="668" y="16"/>
                  </a:cubicBezTo>
                  <a:cubicBezTo>
                    <a:pt x="601" y="16"/>
                    <a:pt x="534" y="1"/>
                    <a:pt x="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4259;p52">
              <a:extLst>
                <a:ext uri="{FF2B5EF4-FFF2-40B4-BE49-F238E27FC236}">
                  <a16:creationId xmlns:a16="http://schemas.microsoft.com/office/drawing/2014/main" id="{277D5054-465D-41FB-8518-53F2F63887BD}"/>
                </a:ext>
              </a:extLst>
            </p:cNvPr>
            <p:cNvSpPr/>
            <p:nvPr/>
          </p:nvSpPr>
          <p:spPr>
            <a:xfrm>
              <a:off x="7390900" y="4253588"/>
              <a:ext cx="157650" cy="297050"/>
            </a:xfrm>
            <a:custGeom>
              <a:avLst/>
              <a:gdLst/>
              <a:ahLst/>
              <a:cxnLst/>
              <a:rect l="l" t="t" r="r" b="b"/>
              <a:pathLst>
                <a:path w="6306" h="11882" extrusionOk="0">
                  <a:moveTo>
                    <a:pt x="3719" y="0"/>
                  </a:moveTo>
                  <a:cubicBezTo>
                    <a:pt x="3108" y="0"/>
                    <a:pt x="2501" y="437"/>
                    <a:pt x="2202" y="1007"/>
                  </a:cubicBezTo>
                  <a:cubicBezTo>
                    <a:pt x="1835" y="1674"/>
                    <a:pt x="1835" y="2508"/>
                    <a:pt x="1802" y="3275"/>
                  </a:cubicBezTo>
                  <a:cubicBezTo>
                    <a:pt x="1802" y="5210"/>
                    <a:pt x="1702" y="7145"/>
                    <a:pt x="1168" y="9013"/>
                  </a:cubicBezTo>
                  <a:cubicBezTo>
                    <a:pt x="901" y="10013"/>
                    <a:pt x="501" y="10981"/>
                    <a:pt x="1" y="11881"/>
                  </a:cubicBezTo>
                  <a:cubicBezTo>
                    <a:pt x="2336" y="11248"/>
                    <a:pt x="4437" y="10347"/>
                    <a:pt x="6305" y="9046"/>
                  </a:cubicBezTo>
                  <a:cubicBezTo>
                    <a:pt x="6305" y="6511"/>
                    <a:pt x="6138" y="3809"/>
                    <a:pt x="5238" y="1474"/>
                  </a:cubicBezTo>
                  <a:cubicBezTo>
                    <a:pt x="5004" y="874"/>
                    <a:pt x="4704" y="273"/>
                    <a:pt x="4137" y="73"/>
                  </a:cubicBezTo>
                  <a:cubicBezTo>
                    <a:pt x="4000" y="23"/>
                    <a:pt x="3859" y="0"/>
                    <a:pt x="37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4260;p52">
              <a:extLst>
                <a:ext uri="{FF2B5EF4-FFF2-40B4-BE49-F238E27FC236}">
                  <a16:creationId xmlns:a16="http://schemas.microsoft.com/office/drawing/2014/main" id="{242B7B7B-F2D6-4610-9AEA-038947DCA05C}"/>
                </a:ext>
              </a:extLst>
            </p:cNvPr>
            <p:cNvSpPr/>
            <p:nvPr/>
          </p:nvSpPr>
          <p:spPr>
            <a:xfrm>
              <a:off x="7191600" y="4357588"/>
              <a:ext cx="145125" cy="209850"/>
            </a:xfrm>
            <a:custGeom>
              <a:avLst/>
              <a:gdLst/>
              <a:ahLst/>
              <a:cxnLst/>
              <a:rect l="l" t="t" r="r" b="b"/>
              <a:pathLst>
                <a:path w="5805" h="8394" extrusionOk="0">
                  <a:moveTo>
                    <a:pt x="4292" y="1"/>
                  </a:moveTo>
                  <a:cubicBezTo>
                    <a:pt x="4252" y="1"/>
                    <a:pt x="4211" y="6"/>
                    <a:pt x="4170" y="16"/>
                  </a:cubicBezTo>
                  <a:cubicBezTo>
                    <a:pt x="3936" y="83"/>
                    <a:pt x="3803" y="350"/>
                    <a:pt x="3736" y="583"/>
                  </a:cubicBezTo>
                  <a:cubicBezTo>
                    <a:pt x="2802" y="2751"/>
                    <a:pt x="2535" y="5220"/>
                    <a:pt x="1068" y="7088"/>
                  </a:cubicBezTo>
                  <a:cubicBezTo>
                    <a:pt x="734" y="7488"/>
                    <a:pt x="367" y="7855"/>
                    <a:pt x="0" y="8222"/>
                  </a:cubicBezTo>
                  <a:cubicBezTo>
                    <a:pt x="267" y="8255"/>
                    <a:pt x="501" y="8289"/>
                    <a:pt x="768" y="8322"/>
                  </a:cubicBezTo>
                  <a:cubicBezTo>
                    <a:pt x="1301" y="8355"/>
                    <a:pt x="1802" y="8389"/>
                    <a:pt x="2302" y="8389"/>
                  </a:cubicBezTo>
                  <a:lnTo>
                    <a:pt x="2335" y="8389"/>
                  </a:lnTo>
                  <a:cubicBezTo>
                    <a:pt x="2642" y="8389"/>
                    <a:pt x="2938" y="8394"/>
                    <a:pt x="3230" y="8394"/>
                  </a:cubicBezTo>
                  <a:cubicBezTo>
                    <a:pt x="3668" y="8394"/>
                    <a:pt x="4097" y="8382"/>
                    <a:pt x="4537" y="8322"/>
                  </a:cubicBezTo>
                  <a:cubicBezTo>
                    <a:pt x="5304" y="6787"/>
                    <a:pt x="5771" y="4953"/>
                    <a:pt x="5804" y="3218"/>
                  </a:cubicBezTo>
                  <a:cubicBezTo>
                    <a:pt x="5804" y="2151"/>
                    <a:pt x="5638" y="983"/>
                    <a:pt x="4870" y="283"/>
                  </a:cubicBezTo>
                  <a:cubicBezTo>
                    <a:pt x="4701" y="142"/>
                    <a:pt x="4508" y="1"/>
                    <a:pt x="42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4261;p52">
              <a:extLst>
                <a:ext uri="{FF2B5EF4-FFF2-40B4-BE49-F238E27FC236}">
                  <a16:creationId xmlns:a16="http://schemas.microsoft.com/office/drawing/2014/main" id="{D27E28FA-8D76-487F-8B32-307678551CE8}"/>
                </a:ext>
              </a:extLst>
            </p:cNvPr>
            <p:cNvSpPr/>
            <p:nvPr/>
          </p:nvSpPr>
          <p:spPr>
            <a:xfrm>
              <a:off x="6852175" y="3728363"/>
              <a:ext cx="136800" cy="78525"/>
            </a:xfrm>
            <a:custGeom>
              <a:avLst/>
              <a:gdLst/>
              <a:ahLst/>
              <a:cxnLst/>
              <a:rect l="l" t="t" r="r" b="b"/>
              <a:pathLst>
                <a:path w="5472" h="3141" extrusionOk="0">
                  <a:moveTo>
                    <a:pt x="2136" y="0"/>
                  </a:moveTo>
                  <a:cubicBezTo>
                    <a:pt x="1369" y="467"/>
                    <a:pt x="735" y="1201"/>
                    <a:pt x="301" y="1968"/>
                  </a:cubicBezTo>
                  <a:cubicBezTo>
                    <a:pt x="134" y="2269"/>
                    <a:pt x="1" y="2669"/>
                    <a:pt x="201" y="2936"/>
                  </a:cubicBezTo>
                  <a:cubicBezTo>
                    <a:pt x="335" y="3069"/>
                    <a:pt x="501" y="3136"/>
                    <a:pt x="668" y="3136"/>
                  </a:cubicBezTo>
                  <a:cubicBezTo>
                    <a:pt x="706" y="3139"/>
                    <a:pt x="744" y="3141"/>
                    <a:pt x="781" y="3141"/>
                  </a:cubicBezTo>
                  <a:cubicBezTo>
                    <a:pt x="1104" y="3141"/>
                    <a:pt x="1400" y="3015"/>
                    <a:pt x="1669" y="2836"/>
                  </a:cubicBezTo>
                  <a:cubicBezTo>
                    <a:pt x="2269" y="2369"/>
                    <a:pt x="2770" y="1802"/>
                    <a:pt x="3403" y="1435"/>
                  </a:cubicBezTo>
                  <a:cubicBezTo>
                    <a:pt x="4037" y="1101"/>
                    <a:pt x="4738" y="868"/>
                    <a:pt x="5472" y="801"/>
                  </a:cubicBezTo>
                  <a:cubicBezTo>
                    <a:pt x="4938" y="501"/>
                    <a:pt x="4337" y="267"/>
                    <a:pt x="3670" y="167"/>
                  </a:cubicBezTo>
                  <a:cubicBezTo>
                    <a:pt x="3137" y="34"/>
                    <a:pt x="2636" y="0"/>
                    <a:pt x="21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4262;p52">
              <a:extLst>
                <a:ext uri="{FF2B5EF4-FFF2-40B4-BE49-F238E27FC236}">
                  <a16:creationId xmlns:a16="http://schemas.microsoft.com/office/drawing/2014/main" id="{E41D3715-3079-4908-B3FB-061691AE58EC}"/>
                </a:ext>
              </a:extLst>
            </p:cNvPr>
            <p:cNvSpPr/>
            <p:nvPr/>
          </p:nvSpPr>
          <p:spPr>
            <a:xfrm>
              <a:off x="6769625" y="3917663"/>
              <a:ext cx="120125" cy="198500"/>
            </a:xfrm>
            <a:custGeom>
              <a:avLst/>
              <a:gdLst/>
              <a:ahLst/>
              <a:cxnLst/>
              <a:rect l="l" t="t" r="r" b="b"/>
              <a:pathLst>
                <a:path w="4805" h="7940" extrusionOk="0">
                  <a:moveTo>
                    <a:pt x="1468" y="0"/>
                  </a:moveTo>
                  <a:cubicBezTo>
                    <a:pt x="1135" y="0"/>
                    <a:pt x="801" y="200"/>
                    <a:pt x="601" y="467"/>
                  </a:cubicBezTo>
                  <a:cubicBezTo>
                    <a:pt x="1" y="1401"/>
                    <a:pt x="167" y="2802"/>
                    <a:pt x="368" y="3836"/>
                  </a:cubicBezTo>
                  <a:cubicBezTo>
                    <a:pt x="534" y="4737"/>
                    <a:pt x="835" y="5604"/>
                    <a:pt x="1268" y="6405"/>
                  </a:cubicBezTo>
                  <a:cubicBezTo>
                    <a:pt x="1535" y="6905"/>
                    <a:pt x="1869" y="7472"/>
                    <a:pt x="2202" y="7939"/>
                  </a:cubicBezTo>
                  <a:cubicBezTo>
                    <a:pt x="3103" y="7472"/>
                    <a:pt x="4003" y="6638"/>
                    <a:pt x="4804" y="5204"/>
                  </a:cubicBezTo>
                  <a:cubicBezTo>
                    <a:pt x="4637" y="5137"/>
                    <a:pt x="4504" y="5037"/>
                    <a:pt x="4404" y="4937"/>
                  </a:cubicBezTo>
                  <a:cubicBezTo>
                    <a:pt x="3436" y="4170"/>
                    <a:pt x="2769" y="3069"/>
                    <a:pt x="2536" y="1835"/>
                  </a:cubicBezTo>
                  <a:cubicBezTo>
                    <a:pt x="2469" y="1468"/>
                    <a:pt x="2436" y="1101"/>
                    <a:pt x="2302" y="734"/>
                  </a:cubicBezTo>
                  <a:cubicBezTo>
                    <a:pt x="2135" y="367"/>
                    <a:pt x="1869" y="67"/>
                    <a:pt x="1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4263;p52">
              <a:extLst>
                <a:ext uri="{FF2B5EF4-FFF2-40B4-BE49-F238E27FC236}">
                  <a16:creationId xmlns:a16="http://schemas.microsoft.com/office/drawing/2014/main" id="{5F4190E3-5F23-4A58-BC73-3868F71A6DE3}"/>
                </a:ext>
              </a:extLst>
            </p:cNvPr>
            <p:cNvSpPr/>
            <p:nvPr/>
          </p:nvSpPr>
          <p:spPr>
            <a:xfrm>
              <a:off x="6630350" y="3868013"/>
              <a:ext cx="99275" cy="157250"/>
            </a:xfrm>
            <a:custGeom>
              <a:avLst/>
              <a:gdLst/>
              <a:ahLst/>
              <a:cxnLst/>
              <a:rect l="l" t="t" r="r" b="b"/>
              <a:pathLst>
                <a:path w="3971" h="6290" extrusionOk="0">
                  <a:moveTo>
                    <a:pt x="3254" y="1"/>
                  </a:moveTo>
                  <a:cubicBezTo>
                    <a:pt x="2927" y="1"/>
                    <a:pt x="2603" y="115"/>
                    <a:pt x="2303" y="252"/>
                  </a:cubicBezTo>
                  <a:cubicBezTo>
                    <a:pt x="1669" y="552"/>
                    <a:pt x="1035" y="952"/>
                    <a:pt x="535" y="1486"/>
                  </a:cubicBezTo>
                  <a:cubicBezTo>
                    <a:pt x="335" y="1686"/>
                    <a:pt x="168" y="1886"/>
                    <a:pt x="1" y="2120"/>
                  </a:cubicBezTo>
                  <a:cubicBezTo>
                    <a:pt x="101" y="3321"/>
                    <a:pt x="301" y="4722"/>
                    <a:pt x="601" y="6289"/>
                  </a:cubicBezTo>
                  <a:cubicBezTo>
                    <a:pt x="868" y="5422"/>
                    <a:pt x="1035" y="4555"/>
                    <a:pt x="1402" y="3721"/>
                  </a:cubicBezTo>
                  <a:cubicBezTo>
                    <a:pt x="1836" y="2720"/>
                    <a:pt x="2536" y="1853"/>
                    <a:pt x="3370" y="1186"/>
                  </a:cubicBezTo>
                  <a:cubicBezTo>
                    <a:pt x="3537" y="1052"/>
                    <a:pt x="3704" y="919"/>
                    <a:pt x="3837" y="752"/>
                  </a:cubicBezTo>
                  <a:cubicBezTo>
                    <a:pt x="3937" y="585"/>
                    <a:pt x="3970" y="318"/>
                    <a:pt x="3804" y="185"/>
                  </a:cubicBezTo>
                  <a:cubicBezTo>
                    <a:pt x="3737" y="85"/>
                    <a:pt x="3604" y="18"/>
                    <a:pt x="3470" y="18"/>
                  </a:cubicBezTo>
                  <a:cubicBezTo>
                    <a:pt x="3398" y="6"/>
                    <a:pt x="3326" y="1"/>
                    <a:pt x="32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4264;p52">
              <a:extLst>
                <a:ext uri="{FF2B5EF4-FFF2-40B4-BE49-F238E27FC236}">
                  <a16:creationId xmlns:a16="http://schemas.microsoft.com/office/drawing/2014/main" id="{12AA3865-5956-44F0-8A06-4DA178CAE110}"/>
                </a:ext>
              </a:extLst>
            </p:cNvPr>
            <p:cNvSpPr/>
            <p:nvPr/>
          </p:nvSpPr>
          <p:spPr>
            <a:xfrm>
              <a:off x="6707075" y="4154263"/>
              <a:ext cx="181825" cy="123675"/>
            </a:xfrm>
            <a:custGeom>
              <a:avLst/>
              <a:gdLst/>
              <a:ahLst/>
              <a:cxnLst/>
              <a:rect l="l" t="t" r="r" b="b"/>
              <a:pathLst>
                <a:path w="7273" h="4947" extrusionOk="0">
                  <a:moveTo>
                    <a:pt x="6477" y="0"/>
                  </a:moveTo>
                  <a:cubicBezTo>
                    <a:pt x="6194" y="0"/>
                    <a:pt x="5874" y="132"/>
                    <a:pt x="5605" y="277"/>
                  </a:cubicBezTo>
                  <a:cubicBezTo>
                    <a:pt x="4104" y="1111"/>
                    <a:pt x="2503" y="1844"/>
                    <a:pt x="801" y="2211"/>
                  </a:cubicBezTo>
                  <a:cubicBezTo>
                    <a:pt x="535" y="2278"/>
                    <a:pt x="268" y="2345"/>
                    <a:pt x="1" y="2412"/>
                  </a:cubicBezTo>
                  <a:cubicBezTo>
                    <a:pt x="368" y="3245"/>
                    <a:pt x="835" y="4113"/>
                    <a:pt x="1335" y="4947"/>
                  </a:cubicBezTo>
                  <a:cubicBezTo>
                    <a:pt x="3303" y="4113"/>
                    <a:pt x="5305" y="3145"/>
                    <a:pt x="6672" y="1511"/>
                  </a:cubicBezTo>
                  <a:cubicBezTo>
                    <a:pt x="7006" y="1144"/>
                    <a:pt x="7273" y="544"/>
                    <a:pt x="6939" y="177"/>
                  </a:cubicBezTo>
                  <a:cubicBezTo>
                    <a:pt x="6812" y="50"/>
                    <a:pt x="6652" y="0"/>
                    <a:pt x="64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4265;p52">
              <a:extLst>
                <a:ext uri="{FF2B5EF4-FFF2-40B4-BE49-F238E27FC236}">
                  <a16:creationId xmlns:a16="http://schemas.microsoft.com/office/drawing/2014/main" id="{2B89565A-26AD-44A9-A2B9-2239388A21C0}"/>
                </a:ext>
              </a:extLst>
            </p:cNvPr>
            <p:cNvSpPr/>
            <p:nvPr/>
          </p:nvSpPr>
          <p:spPr>
            <a:xfrm>
              <a:off x="6785475" y="4277813"/>
              <a:ext cx="149300" cy="128550"/>
            </a:xfrm>
            <a:custGeom>
              <a:avLst/>
              <a:gdLst/>
              <a:ahLst/>
              <a:cxnLst/>
              <a:rect l="l" t="t" r="r" b="b"/>
              <a:pathLst>
                <a:path w="5972" h="5142" extrusionOk="0">
                  <a:moveTo>
                    <a:pt x="5034" y="1"/>
                  </a:moveTo>
                  <a:cubicBezTo>
                    <a:pt x="4540" y="1"/>
                    <a:pt x="4020" y="407"/>
                    <a:pt x="3603" y="772"/>
                  </a:cubicBezTo>
                  <a:cubicBezTo>
                    <a:pt x="2536" y="1606"/>
                    <a:pt x="1301" y="2240"/>
                    <a:pt x="0" y="2573"/>
                  </a:cubicBezTo>
                  <a:cubicBezTo>
                    <a:pt x="467" y="3174"/>
                    <a:pt x="968" y="3774"/>
                    <a:pt x="1535" y="4341"/>
                  </a:cubicBezTo>
                  <a:cubicBezTo>
                    <a:pt x="1768" y="4608"/>
                    <a:pt x="2035" y="4875"/>
                    <a:pt x="2335" y="5142"/>
                  </a:cubicBezTo>
                  <a:cubicBezTo>
                    <a:pt x="2736" y="4841"/>
                    <a:pt x="3103" y="4541"/>
                    <a:pt x="3503" y="4208"/>
                  </a:cubicBezTo>
                  <a:cubicBezTo>
                    <a:pt x="4237" y="3607"/>
                    <a:pt x="4971" y="2973"/>
                    <a:pt x="5504" y="2206"/>
                  </a:cubicBezTo>
                  <a:cubicBezTo>
                    <a:pt x="5704" y="1873"/>
                    <a:pt x="5905" y="1506"/>
                    <a:pt x="5938" y="1139"/>
                  </a:cubicBezTo>
                  <a:cubicBezTo>
                    <a:pt x="5971" y="739"/>
                    <a:pt x="5805" y="305"/>
                    <a:pt x="5438" y="105"/>
                  </a:cubicBezTo>
                  <a:cubicBezTo>
                    <a:pt x="5307" y="32"/>
                    <a:pt x="5171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4266;p52">
              <a:extLst>
                <a:ext uri="{FF2B5EF4-FFF2-40B4-BE49-F238E27FC236}">
                  <a16:creationId xmlns:a16="http://schemas.microsoft.com/office/drawing/2014/main" id="{06AE5081-AD82-4B99-A811-DF99E5B74712}"/>
                </a:ext>
              </a:extLst>
            </p:cNvPr>
            <p:cNvSpPr/>
            <p:nvPr/>
          </p:nvSpPr>
          <p:spPr>
            <a:xfrm>
              <a:off x="6879700" y="4396038"/>
              <a:ext cx="82600" cy="83725"/>
            </a:xfrm>
            <a:custGeom>
              <a:avLst/>
              <a:gdLst/>
              <a:ahLst/>
              <a:cxnLst/>
              <a:rect l="l" t="t" r="r" b="b"/>
              <a:pathLst>
                <a:path w="3304" h="3349" extrusionOk="0">
                  <a:moveTo>
                    <a:pt x="2620" y="0"/>
                  </a:moveTo>
                  <a:cubicBezTo>
                    <a:pt x="2581" y="0"/>
                    <a:pt x="2542" y="5"/>
                    <a:pt x="2503" y="12"/>
                  </a:cubicBezTo>
                  <a:cubicBezTo>
                    <a:pt x="1702" y="46"/>
                    <a:pt x="1135" y="780"/>
                    <a:pt x="568" y="1247"/>
                  </a:cubicBezTo>
                  <a:cubicBezTo>
                    <a:pt x="401" y="1413"/>
                    <a:pt x="201" y="1547"/>
                    <a:pt x="1" y="1647"/>
                  </a:cubicBezTo>
                  <a:cubicBezTo>
                    <a:pt x="368" y="1947"/>
                    <a:pt x="735" y="2214"/>
                    <a:pt x="1135" y="2481"/>
                  </a:cubicBezTo>
                  <a:cubicBezTo>
                    <a:pt x="1569" y="2781"/>
                    <a:pt x="2002" y="3081"/>
                    <a:pt x="2469" y="3348"/>
                  </a:cubicBezTo>
                  <a:cubicBezTo>
                    <a:pt x="3070" y="2548"/>
                    <a:pt x="3303" y="1513"/>
                    <a:pt x="3136" y="579"/>
                  </a:cubicBezTo>
                  <a:cubicBezTo>
                    <a:pt x="3136" y="413"/>
                    <a:pt x="3070" y="246"/>
                    <a:pt x="2970" y="146"/>
                  </a:cubicBezTo>
                  <a:cubicBezTo>
                    <a:pt x="2868" y="44"/>
                    <a:pt x="2746" y="0"/>
                    <a:pt x="26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4267;p52">
              <a:extLst>
                <a:ext uri="{FF2B5EF4-FFF2-40B4-BE49-F238E27FC236}">
                  <a16:creationId xmlns:a16="http://schemas.microsoft.com/office/drawing/2014/main" id="{E75CE08F-C835-4E0F-BFB5-010736C331BE}"/>
                </a:ext>
              </a:extLst>
            </p:cNvPr>
            <p:cNvSpPr/>
            <p:nvPr/>
          </p:nvSpPr>
          <p:spPr>
            <a:xfrm>
              <a:off x="7000625" y="4443163"/>
              <a:ext cx="104275" cy="95800"/>
            </a:xfrm>
            <a:custGeom>
              <a:avLst/>
              <a:gdLst/>
              <a:ahLst/>
              <a:cxnLst/>
              <a:rect l="l" t="t" r="r" b="b"/>
              <a:pathLst>
                <a:path w="4171" h="3832" extrusionOk="0">
                  <a:moveTo>
                    <a:pt x="3243" y="1"/>
                  </a:moveTo>
                  <a:cubicBezTo>
                    <a:pt x="2953" y="1"/>
                    <a:pt x="2650" y="156"/>
                    <a:pt x="2402" y="329"/>
                  </a:cubicBezTo>
                  <a:cubicBezTo>
                    <a:pt x="1602" y="896"/>
                    <a:pt x="1035" y="1663"/>
                    <a:pt x="367" y="2330"/>
                  </a:cubicBezTo>
                  <a:cubicBezTo>
                    <a:pt x="234" y="2464"/>
                    <a:pt x="134" y="2564"/>
                    <a:pt x="1" y="2697"/>
                  </a:cubicBezTo>
                  <a:cubicBezTo>
                    <a:pt x="334" y="2831"/>
                    <a:pt x="668" y="2964"/>
                    <a:pt x="1001" y="3098"/>
                  </a:cubicBezTo>
                  <a:cubicBezTo>
                    <a:pt x="1568" y="3331"/>
                    <a:pt x="2169" y="3531"/>
                    <a:pt x="2769" y="3731"/>
                  </a:cubicBezTo>
                  <a:cubicBezTo>
                    <a:pt x="2836" y="3765"/>
                    <a:pt x="2936" y="3798"/>
                    <a:pt x="3036" y="3831"/>
                  </a:cubicBezTo>
                  <a:cubicBezTo>
                    <a:pt x="3403" y="3231"/>
                    <a:pt x="3703" y="2597"/>
                    <a:pt x="3870" y="1963"/>
                  </a:cubicBezTo>
                  <a:cubicBezTo>
                    <a:pt x="4037" y="1396"/>
                    <a:pt x="4170" y="396"/>
                    <a:pt x="3536" y="62"/>
                  </a:cubicBezTo>
                  <a:cubicBezTo>
                    <a:pt x="3442" y="19"/>
                    <a:pt x="3343" y="1"/>
                    <a:pt x="32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4268;p52">
              <a:extLst>
                <a:ext uri="{FF2B5EF4-FFF2-40B4-BE49-F238E27FC236}">
                  <a16:creationId xmlns:a16="http://schemas.microsoft.com/office/drawing/2014/main" id="{E1E29516-EC57-479B-89A3-E1C10154C6E6}"/>
                </a:ext>
              </a:extLst>
            </p:cNvPr>
            <p:cNvSpPr/>
            <p:nvPr/>
          </p:nvSpPr>
          <p:spPr>
            <a:xfrm>
              <a:off x="7134900" y="3608788"/>
              <a:ext cx="466175" cy="951850"/>
            </a:xfrm>
            <a:custGeom>
              <a:avLst/>
              <a:gdLst/>
              <a:ahLst/>
              <a:cxnLst/>
              <a:rect l="l" t="t" r="r" b="b"/>
              <a:pathLst>
                <a:path w="18647" h="38074" extrusionOk="0">
                  <a:moveTo>
                    <a:pt x="18392" y="0"/>
                  </a:moveTo>
                  <a:cubicBezTo>
                    <a:pt x="18343" y="0"/>
                    <a:pt x="18291" y="17"/>
                    <a:pt x="18246" y="47"/>
                  </a:cubicBezTo>
                  <a:cubicBezTo>
                    <a:pt x="11008" y="6718"/>
                    <a:pt x="6438" y="16625"/>
                    <a:pt x="3869" y="23764"/>
                  </a:cubicBezTo>
                  <a:cubicBezTo>
                    <a:pt x="1101" y="31502"/>
                    <a:pt x="33" y="37740"/>
                    <a:pt x="0" y="37807"/>
                  </a:cubicBezTo>
                  <a:cubicBezTo>
                    <a:pt x="0" y="37940"/>
                    <a:pt x="67" y="38040"/>
                    <a:pt x="200" y="38074"/>
                  </a:cubicBezTo>
                  <a:lnTo>
                    <a:pt x="234" y="38074"/>
                  </a:lnTo>
                  <a:cubicBezTo>
                    <a:pt x="334" y="38074"/>
                    <a:pt x="434" y="38007"/>
                    <a:pt x="434" y="37874"/>
                  </a:cubicBezTo>
                  <a:cubicBezTo>
                    <a:pt x="467" y="37640"/>
                    <a:pt x="4803" y="13022"/>
                    <a:pt x="18547" y="380"/>
                  </a:cubicBezTo>
                  <a:cubicBezTo>
                    <a:pt x="18647" y="280"/>
                    <a:pt x="18647" y="147"/>
                    <a:pt x="18547" y="80"/>
                  </a:cubicBezTo>
                  <a:cubicBezTo>
                    <a:pt x="18510" y="25"/>
                    <a:pt x="18453" y="0"/>
                    <a:pt x="183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4269;p52">
              <a:extLst>
                <a:ext uri="{FF2B5EF4-FFF2-40B4-BE49-F238E27FC236}">
                  <a16:creationId xmlns:a16="http://schemas.microsoft.com/office/drawing/2014/main" id="{D9CDC2D7-9B22-46A5-B73C-67D841E2BF3B}"/>
                </a:ext>
              </a:extLst>
            </p:cNvPr>
            <p:cNvSpPr/>
            <p:nvPr/>
          </p:nvSpPr>
          <p:spPr>
            <a:xfrm>
              <a:off x="7083175" y="3602388"/>
              <a:ext cx="508725" cy="954075"/>
            </a:xfrm>
            <a:custGeom>
              <a:avLst/>
              <a:gdLst/>
              <a:ahLst/>
              <a:cxnLst/>
              <a:rect l="l" t="t" r="r" b="b"/>
              <a:pathLst>
                <a:path w="20349" h="38163" extrusionOk="0">
                  <a:moveTo>
                    <a:pt x="20096" y="1"/>
                  </a:moveTo>
                  <a:cubicBezTo>
                    <a:pt x="20057" y="1"/>
                    <a:pt x="20017" y="12"/>
                    <a:pt x="19982" y="36"/>
                  </a:cubicBezTo>
                  <a:cubicBezTo>
                    <a:pt x="9374" y="7975"/>
                    <a:pt x="4537" y="17848"/>
                    <a:pt x="2369" y="24720"/>
                  </a:cubicBezTo>
                  <a:cubicBezTo>
                    <a:pt x="1" y="32192"/>
                    <a:pt x="168" y="37896"/>
                    <a:pt x="168" y="37929"/>
                  </a:cubicBezTo>
                  <a:cubicBezTo>
                    <a:pt x="168" y="38063"/>
                    <a:pt x="268" y="38163"/>
                    <a:pt x="368" y="38163"/>
                  </a:cubicBezTo>
                  <a:cubicBezTo>
                    <a:pt x="501" y="38130"/>
                    <a:pt x="601" y="38063"/>
                    <a:pt x="568" y="37929"/>
                  </a:cubicBezTo>
                  <a:cubicBezTo>
                    <a:pt x="568" y="37863"/>
                    <a:pt x="435" y="32259"/>
                    <a:pt x="2770" y="24853"/>
                  </a:cubicBezTo>
                  <a:cubicBezTo>
                    <a:pt x="4938" y="18015"/>
                    <a:pt x="9741" y="8242"/>
                    <a:pt x="20249" y="403"/>
                  </a:cubicBezTo>
                  <a:cubicBezTo>
                    <a:pt x="20349" y="336"/>
                    <a:pt x="20349" y="202"/>
                    <a:pt x="20282" y="102"/>
                  </a:cubicBezTo>
                  <a:cubicBezTo>
                    <a:pt x="20239" y="38"/>
                    <a:pt x="20168" y="1"/>
                    <a:pt x="200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4270;p52">
              <a:extLst>
                <a:ext uri="{FF2B5EF4-FFF2-40B4-BE49-F238E27FC236}">
                  <a16:creationId xmlns:a16="http://schemas.microsoft.com/office/drawing/2014/main" id="{6E3DCDAE-26EF-4897-AE11-7FD1ABF219D1}"/>
                </a:ext>
              </a:extLst>
            </p:cNvPr>
            <p:cNvSpPr/>
            <p:nvPr/>
          </p:nvSpPr>
          <p:spPr>
            <a:xfrm>
              <a:off x="7038975" y="3594638"/>
              <a:ext cx="542925" cy="938475"/>
            </a:xfrm>
            <a:custGeom>
              <a:avLst/>
              <a:gdLst/>
              <a:ahLst/>
              <a:cxnLst/>
              <a:rect l="l" t="t" r="r" b="b"/>
              <a:pathLst>
                <a:path w="21717" h="37539" extrusionOk="0">
                  <a:moveTo>
                    <a:pt x="21458" y="0"/>
                  </a:moveTo>
                  <a:cubicBezTo>
                    <a:pt x="21432" y="0"/>
                    <a:pt x="21407" y="4"/>
                    <a:pt x="21383" y="12"/>
                  </a:cubicBezTo>
                  <a:cubicBezTo>
                    <a:pt x="10342" y="4982"/>
                    <a:pt x="5105" y="14856"/>
                    <a:pt x="2670" y="22295"/>
                  </a:cubicBezTo>
                  <a:cubicBezTo>
                    <a:pt x="34" y="30300"/>
                    <a:pt x="1" y="37239"/>
                    <a:pt x="1" y="37305"/>
                  </a:cubicBezTo>
                  <a:cubicBezTo>
                    <a:pt x="1" y="37439"/>
                    <a:pt x="68" y="37539"/>
                    <a:pt x="201" y="37539"/>
                  </a:cubicBezTo>
                  <a:cubicBezTo>
                    <a:pt x="335" y="37539"/>
                    <a:pt x="401" y="37439"/>
                    <a:pt x="401" y="37305"/>
                  </a:cubicBezTo>
                  <a:cubicBezTo>
                    <a:pt x="401" y="37239"/>
                    <a:pt x="435" y="30367"/>
                    <a:pt x="3070" y="22395"/>
                  </a:cubicBezTo>
                  <a:cubicBezTo>
                    <a:pt x="5472" y="15090"/>
                    <a:pt x="10642" y="5316"/>
                    <a:pt x="21550" y="412"/>
                  </a:cubicBezTo>
                  <a:cubicBezTo>
                    <a:pt x="21650" y="379"/>
                    <a:pt x="21716" y="246"/>
                    <a:pt x="21650" y="146"/>
                  </a:cubicBezTo>
                  <a:cubicBezTo>
                    <a:pt x="21624" y="44"/>
                    <a:pt x="21540" y="0"/>
                    <a:pt x="214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4271;p52">
              <a:extLst>
                <a:ext uri="{FF2B5EF4-FFF2-40B4-BE49-F238E27FC236}">
                  <a16:creationId xmlns:a16="http://schemas.microsoft.com/office/drawing/2014/main" id="{DDF657CE-EC5A-4DC3-85CB-23B5E5252BD7}"/>
                </a:ext>
              </a:extLst>
            </p:cNvPr>
            <p:cNvSpPr/>
            <p:nvPr/>
          </p:nvSpPr>
          <p:spPr>
            <a:xfrm>
              <a:off x="6621200" y="3456288"/>
              <a:ext cx="828950" cy="418025"/>
            </a:xfrm>
            <a:custGeom>
              <a:avLst/>
              <a:gdLst/>
              <a:ahLst/>
              <a:cxnLst/>
              <a:rect l="l" t="t" r="r" b="b"/>
              <a:pathLst>
                <a:path w="33158" h="16721" extrusionOk="0">
                  <a:moveTo>
                    <a:pt x="32956" y="0"/>
                  </a:moveTo>
                  <a:cubicBezTo>
                    <a:pt x="32935" y="0"/>
                    <a:pt x="32913" y="3"/>
                    <a:pt x="32890" y="9"/>
                  </a:cubicBezTo>
                  <a:cubicBezTo>
                    <a:pt x="16312" y="2611"/>
                    <a:pt x="267" y="14486"/>
                    <a:pt x="100" y="14619"/>
                  </a:cubicBezTo>
                  <a:cubicBezTo>
                    <a:pt x="0" y="14686"/>
                    <a:pt x="0" y="14819"/>
                    <a:pt x="67" y="14919"/>
                  </a:cubicBezTo>
                  <a:cubicBezTo>
                    <a:pt x="108" y="14961"/>
                    <a:pt x="175" y="14989"/>
                    <a:pt x="243" y="14989"/>
                  </a:cubicBezTo>
                  <a:cubicBezTo>
                    <a:pt x="286" y="14989"/>
                    <a:pt x="329" y="14978"/>
                    <a:pt x="367" y="14953"/>
                  </a:cubicBezTo>
                  <a:cubicBezTo>
                    <a:pt x="500" y="14853"/>
                    <a:pt x="14244" y="4679"/>
                    <a:pt x="29354" y="1110"/>
                  </a:cubicBezTo>
                  <a:lnTo>
                    <a:pt x="29354" y="1110"/>
                  </a:lnTo>
                  <a:cubicBezTo>
                    <a:pt x="22950" y="3311"/>
                    <a:pt x="9173" y="8615"/>
                    <a:pt x="100" y="16354"/>
                  </a:cubicBezTo>
                  <a:cubicBezTo>
                    <a:pt x="0" y="16421"/>
                    <a:pt x="0" y="16554"/>
                    <a:pt x="67" y="16654"/>
                  </a:cubicBezTo>
                  <a:cubicBezTo>
                    <a:pt x="100" y="16721"/>
                    <a:pt x="167" y="16721"/>
                    <a:pt x="234" y="16721"/>
                  </a:cubicBezTo>
                  <a:cubicBezTo>
                    <a:pt x="300" y="16721"/>
                    <a:pt x="334" y="16721"/>
                    <a:pt x="367" y="16687"/>
                  </a:cubicBezTo>
                  <a:cubicBezTo>
                    <a:pt x="12409" y="6413"/>
                    <a:pt x="32790" y="476"/>
                    <a:pt x="32990" y="409"/>
                  </a:cubicBezTo>
                  <a:cubicBezTo>
                    <a:pt x="33090" y="376"/>
                    <a:pt x="33157" y="276"/>
                    <a:pt x="33157" y="176"/>
                  </a:cubicBezTo>
                  <a:cubicBezTo>
                    <a:pt x="33129" y="65"/>
                    <a:pt x="33056" y="0"/>
                    <a:pt x="32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4272;p52">
              <a:extLst>
                <a:ext uri="{FF2B5EF4-FFF2-40B4-BE49-F238E27FC236}">
                  <a16:creationId xmlns:a16="http://schemas.microsoft.com/office/drawing/2014/main" id="{14994E31-3AA5-428F-94D1-D38E9980AE9B}"/>
                </a:ext>
              </a:extLst>
            </p:cNvPr>
            <p:cNvSpPr/>
            <p:nvPr/>
          </p:nvSpPr>
          <p:spPr>
            <a:xfrm>
              <a:off x="6620350" y="3456188"/>
              <a:ext cx="830625" cy="448975"/>
            </a:xfrm>
            <a:custGeom>
              <a:avLst/>
              <a:gdLst/>
              <a:ahLst/>
              <a:cxnLst/>
              <a:rect l="l" t="t" r="r" b="b"/>
              <a:pathLst>
                <a:path w="33225" h="17959" extrusionOk="0">
                  <a:moveTo>
                    <a:pt x="32979" y="1"/>
                  </a:moveTo>
                  <a:cubicBezTo>
                    <a:pt x="32952" y="1"/>
                    <a:pt x="32922" y="5"/>
                    <a:pt x="32891" y="13"/>
                  </a:cubicBezTo>
                  <a:cubicBezTo>
                    <a:pt x="20882" y="3949"/>
                    <a:pt x="334" y="17425"/>
                    <a:pt x="134" y="17559"/>
                  </a:cubicBezTo>
                  <a:cubicBezTo>
                    <a:pt x="34" y="17625"/>
                    <a:pt x="1" y="17759"/>
                    <a:pt x="67" y="17859"/>
                  </a:cubicBezTo>
                  <a:cubicBezTo>
                    <a:pt x="134" y="17926"/>
                    <a:pt x="201" y="17959"/>
                    <a:pt x="268" y="17959"/>
                  </a:cubicBezTo>
                  <a:cubicBezTo>
                    <a:pt x="301" y="17959"/>
                    <a:pt x="334" y="17926"/>
                    <a:pt x="368" y="17926"/>
                  </a:cubicBezTo>
                  <a:cubicBezTo>
                    <a:pt x="568" y="17792"/>
                    <a:pt x="21082" y="4349"/>
                    <a:pt x="33024" y="413"/>
                  </a:cubicBezTo>
                  <a:cubicBezTo>
                    <a:pt x="33158" y="380"/>
                    <a:pt x="33224" y="246"/>
                    <a:pt x="33158" y="146"/>
                  </a:cubicBezTo>
                  <a:cubicBezTo>
                    <a:pt x="33132" y="44"/>
                    <a:pt x="33068" y="1"/>
                    <a:pt x="329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4273;p52">
              <a:extLst>
                <a:ext uri="{FF2B5EF4-FFF2-40B4-BE49-F238E27FC236}">
                  <a16:creationId xmlns:a16="http://schemas.microsoft.com/office/drawing/2014/main" id="{7679344D-C63E-4D2F-AF1D-065C099C2953}"/>
                </a:ext>
              </a:extLst>
            </p:cNvPr>
            <p:cNvSpPr/>
            <p:nvPr/>
          </p:nvSpPr>
          <p:spPr>
            <a:xfrm>
              <a:off x="6933075" y="3126263"/>
              <a:ext cx="523725" cy="331925"/>
            </a:xfrm>
            <a:custGeom>
              <a:avLst/>
              <a:gdLst/>
              <a:ahLst/>
              <a:cxnLst/>
              <a:rect l="l" t="t" r="r" b="b"/>
              <a:pathLst>
                <a:path w="20949" h="13277" extrusionOk="0">
                  <a:moveTo>
                    <a:pt x="212" y="0"/>
                  </a:moveTo>
                  <a:cubicBezTo>
                    <a:pt x="138" y="0"/>
                    <a:pt x="78" y="45"/>
                    <a:pt x="34" y="134"/>
                  </a:cubicBezTo>
                  <a:cubicBezTo>
                    <a:pt x="1" y="234"/>
                    <a:pt x="34" y="367"/>
                    <a:pt x="134" y="401"/>
                  </a:cubicBezTo>
                  <a:cubicBezTo>
                    <a:pt x="334" y="501"/>
                    <a:pt x="18480" y="9007"/>
                    <a:pt x="20515" y="13143"/>
                  </a:cubicBezTo>
                  <a:cubicBezTo>
                    <a:pt x="20549" y="13210"/>
                    <a:pt x="20649" y="13277"/>
                    <a:pt x="20715" y="13277"/>
                  </a:cubicBezTo>
                  <a:cubicBezTo>
                    <a:pt x="20749" y="13277"/>
                    <a:pt x="20782" y="13277"/>
                    <a:pt x="20815" y="13243"/>
                  </a:cubicBezTo>
                  <a:cubicBezTo>
                    <a:pt x="20916" y="13176"/>
                    <a:pt x="20949" y="13076"/>
                    <a:pt x="20916" y="12943"/>
                  </a:cubicBezTo>
                  <a:cubicBezTo>
                    <a:pt x="18781" y="8673"/>
                    <a:pt x="1068" y="367"/>
                    <a:pt x="334" y="34"/>
                  </a:cubicBezTo>
                  <a:cubicBezTo>
                    <a:pt x="290" y="11"/>
                    <a:pt x="249" y="0"/>
                    <a:pt x="2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3" name="Google Shape;4274;p52">
              <a:extLst>
                <a:ext uri="{FF2B5EF4-FFF2-40B4-BE49-F238E27FC236}">
                  <a16:creationId xmlns:a16="http://schemas.microsoft.com/office/drawing/2014/main" id="{4E6DE0A2-56CB-4D13-A4E8-4B44764932E4}"/>
                </a:ext>
              </a:extLst>
            </p:cNvPr>
            <p:cNvGrpSpPr/>
            <p:nvPr/>
          </p:nvGrpSpPr>
          <p:grpSpPr>
            <a:xfrm>
              <a:off x="7627750" y="3021188"/>
              <a:ext cx="481200" cy="437825"/>
              <a:chOff x="5395700" y="796225"/>
              <a:chExt cx="481200" cy="437825"/>
            </a:xfrm>
          </p:grpSpPr>
          <p:sp>
            <p:nvSpPr>
              <p:cNvPr id="246" name="Google Shape;4275;p52">
                <a:extLst>
                  <a:ext uri="{FF2B5EF4-FFF2-40B4-BE49-F238E27FC236}">
                    <a16:creationId xmlns:a16="http://schemas.microsoft.com/office/drawing/2014/main" id="{8AD00A6B-A859-4488-8472-5F6C85F2F018}"/>
                  </a:ext>
                </a:extLst>
              </p:cNvPr>
              <p:cNvSpPr/>
              <p:nvPr/>
            </p:nvSpPr>
            <p:spPr>
              <a:xfrm>
                <a:off x="5395700" y="842075"/>
                <a:ext cx="481200" cy="391975"/>
              </a:xfrm>
              <a:custGeom>
                <a:avLst/>
                <a:gdLst/>
                <a:ahLst/>
                <a:cxnLst/>
                <a:rect l="l" t="t" r="r" b="b"/>
                <a:pathLst>
                  <a:path w="19248" h="15679" extrusionOk="0">
                    <a:moveTo>
                      <a:pt x="8006" y="1"/>
                    </a:moveTo>
                    <a:cubicBezTo>
                      <a:pt x="7539" y="1"/>
                      <a:pt x="7139" y="34"/>
                      <a:pt x="6705" y="68"/>
                    </a:cubicBezTo>
                    <a:cubicBezTo>
                      <a:pt x="3870" y="468"/>
                      <a:pt x="1901" y="2203"/>
                      <a:pt x="1168" y="3503"/>
                    </a:cubicBezTo>
                    <a:cubicBezTo>
                      <a:pt x="0" y="5538"/>
                      <a:pt x="1301" y="8941"/>
                      <a:pt x="4470" y="9675"/>
                    </a:cubicBezTo>
                    <a:cubicBezTo>
                      <a:pt x="4612" y="9708"/>
                      <a:pt x="4761" y="9723"/>
                      <a:pt x="4916" y="9723"/>
                    </a:cubicBezTo>
                    <a:cubicBezTo>
                      <a:pt x="7111" y="9723"/>
                      <a:pt x="10510" y="6636"/>
                      <a:pt x="13439" y="6636"/>
                    </a:cubicBezTo>
                    <a:cubicBezTo>
                      <a:pt x="14908" y="6636"/>
                      <a:pt x="16258" y="7412"/>
                      <a:pt x="17279" y="9741"/>
                    </a:cubicBezTo>
                    <a:cubicBezTo>
                      <a:pt x="17312" y="9775"/>
                      <a:pt x="17312" y="9808"/>
                      <a:pt x="17346" y="9841"/>
                    </a:cubicBezTo>
                    <a:lnTo>
                      <a:pt x="17312" y="9841"/>
                    </a:lnTo>
                    <a:cubicBezTo>
                      <a:pt x="17238" y="9820"/>
                      <a:pt x="17018" y="9772"/>
                      <a:pt x="16717" y="9772"/>
                    </a:cubicBezTo>
                    <a:cubicBezTo>
                      <a:pt x="16071" y="9772"/>
                      <a:pt x="15050" y="9993"/>
                      <a:pt x="14277" y="11176"/>
                    </a:cubicBezTo>
                    <a:cubicBezTo>
                      <a:pt x="13109" y="13010"/>
                      <a:pt x="13943" y="14578"/>
                      <a:pt x="13943" y="14578"/>
                    </a:cubicBezTo>
                    <a:cubicBezTo>
                      <a:pt x="13943" y="14578"/>
                      <a:pt x="15811" y="14245"/>
                      <a:pt x="17012" y="11943"/>
                    </a:cubicBezTo>
                    <a:lnTo>
                      <a:pt x="17012" y="11943"/>
                    </a:lnTo>
                    <a:cubicBezTo>
                      <a:pt x="16712" y="13044"/>
                      <a:pt x="16712" y="14645"/>
                      <a:pt x="18680" y="15679"/>
                    </a:cubicBezTo>
                    <a:cubicBezTo>
                      <a:pt x="18680" y="15679"/>
                      <a:pt x="19247" y="13077"/>
                      <a:pt x="18513" y="9775"/>
                    </a:cubicBezTo>
                    <a:cubicBezTo>
                      <a:pt x="18480" y="9708"/>
                      <a:pt x="18480" y="9374"/>
                      <a:pt x="18380" y="8874"/>
                    </a:cubicBezTo>
                    <a:cubicBezTo>
                      <a:pt x="18046" y="7073"/>
                      <a:pt x="16779" y="3036"/>
                      <a:pt x="12442" y="1035"/>
                    </a:cubicBezTo>
                    <a:cubicBezTo>
                      <a:pt x="12376" y="1035"/>
                      <a:pt x="12342" y="1002"/>
                      <a:pt x="12309" y="1002"/>
                    </a:cubicBezTo>
                    <a:cubicBezTo>
                      <a:pt x="10741" y="301"/>
                      <a:pt x="9307" y="1"/>
                      <a:pt x="800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4276;p52">
                <a:extLst>
                  <a:ext uri="{FF2B5EF4-FFF2-40B4-BE49-F238E27FC236}">
                    <a16:creationId xmlns:a16="http://schemas.microsoft.com/office/drawing/2014/main" id="{627CD81C-AE5A-4C55-9807-822BD6DE7EA8}"/>
                  </a:ext>
                </a:extLst>
              </p:cNvPr>
              <p:cNvSpPr/>
              <p:nvPr/>
            </p:nvSpPr>
            <p:spPr>
              <a:xfrm>
                <a:off x="5594175" y="796225"/>
                <a:ext cx="118425" cy="71750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2870" extrusionOk="0">
                    <a:moveTo>
                      <a:pt x="2102" y="0"/>
                    </a:moveTo>
                    <a:lnTo>
                      <a:pt x="2102" y="0"/>
                    </a:lnTo>
                    <a:cubicBezTo>
                      <a:pt x="767" y="200"/>
                      <a:pt x="234" y="1335"/>
                      <a:pt x="67" y="1835"/>
                    </a:cubicBezTo>
                    <a:cubicBezTo>
                      <a:pt x="33" y="2002"/>
                      <a:pt x="0" y="2068"/>
                      <a:pt x="0" y="2068"/>
                    </a:cubicBezTo>
                    <a:cubicBezTo>
                      <a:pt x="109" y="2050"/>
                      <a:pt x="236" y="2042"/>
                      <a:pt x="376" y="2042"/>
                    </a:cubicBezTo>
                    <a:cubicBezTo>
                      <a:pt x="1774" y="2042"/>
                      <a:pt x="4503" y="2869"/>
                      <a:pt x="4503" y="2869"/>
                    </a:cubicBezTo>
                    <a:cubicBezTo>
                      <a:pt x="4503" y="2802"/>
                      <a:pt x="4737" y="1235"/>
                      <a:pt x="3236" y="701"/>
                    </a:cubicBezTo>
                    <a:cubicBezTo>
                      <a:pt x="2983" y="618"/>
                      <a:pt x="2757" y="584"/>
                      <a:pt x="2556" y="584"/>
                    </a:cubicBezTo>
                    <a:cubicBezTo>
                      <a:pt x="1540" y="584"/>
                      <a:pt x="1168" y="1468"/>
                      <a:pt x="1168" y="1468"/>
                    </a:cubicBezTo>
                    <a:cubicBezTo>
                      <a:pt x="1168" y="701"/>
                      <a:pt x="2102" y="0"/>
                      <a:pt x="2102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4277;p52">
                <a:extLst>
                  <a:ext uri="{FF2B5EF4-FFF2-40B4-BE49-F238E27FC236}">
                    <a16:creationId xmlns:a16="http://schemas.microsoft.com/office/drawing/2014/main" id="{A22B9DA3-A159-4F93-AAE6-A600D591D947}"/>
                  </a:ext>
                </a:extLst>
              </p:cNvPr>
              <p:cNvSpPr/>
              <p:nvPr/>
            </p:nvSpPr>
            <p:spPr>
              <a:xfrm>
                <a:off x="5517450" y="940875"/>
                <a:ext cx="105100" cy="10190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4076" extrusionOk="0">
                    <a:moveTo>
                      <a:pt x="2185" y="0"/>
                    </a:moveTo>
                    <a:cubicBezTo>
                      <a:pt x="1856" y="0"/>
                      <a:pt x="1525" y="67"/>
                      <a:pt x="1234" y="185"/>
                    </a:cubicBezTo>
                    <a:cubicBezTo>
                      <a:pt x="634" y="419"/>
                      <a:pt x="167" y="953"/>
                      <a:pt x="67" y="1586"/>
                    </a:cubicBezTo>
                    <a:cubicBezTo>
                      <a:pt x="67" y="1620"/>
                      <a:pt x="67" y="1620"/>
                      <a:pt x="67" y="1653"/>
                    </a:cubicBezTo>
                    <a:cubicBezTo>
                      <a:pt x="0" y="2287"/>
                      <a:pt x="167" y="3054"/>
                      <a:pt x="634" y="3554"/>
                    </a:cubicBezTo>
                    <a:cubicBezTo>
                      <a:pt x="734" y="3654"/>
                      <a:pt x="834" y="3755"/>
                      <a:pt x="968" y="3821"/>
                    </a:cubicBezTo>
                    <a:cubicBezTo>
                      <a:pt x="1293" y="3992"/>
                      <a:pt x="1688" y="4076"/>
                      <a:pt x="2082" y="4076"/>
                    </a:cubicBezTo>
                    <a:cubicBezTo>
                      <a:pt x="2456" y="4076"/>
                      <a:pt x="2827" y="4001"/>
                      <a:pt x="3136" y="3855"/>
                    </a:cubicBezTo>
                    <a:cubicBezTo>
                      <a:pt x="3970" y="3421"/>
                      <a:pt x="4203" y="2320"/>
                      <a:pt x="3970" y="1420"/>
                    </a:cubicBezTo>
                    <a:cubicBezTo>
                      <a:pt x="3903" y="1053"/>
                      <a:pt x="3736" y="752"/>
                      <a:pt x="3503" y="519"/>
                    </a:cubicBezTo>
                    <a:cubicBezTo>
                      <a:pt x="3180" y="156"/>
                      <a:pt x="2687" y="0"/>
                      <a:pt x="218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4278;p52">
                <a:extLst>
                  <a:ext uri="{FF2B5EF4-FFF2-40B4-BE49-F238E27FC236}">
                    <a16:creationId xmlns:a16="http://schemas.microsoft.com/office/drawing/2014/main" id="{07204FB2-79F3-406F-9DD2-BB99709D7FAA}"/>
                  </a:ext>
                </a:extLst>
              </p:cNvPr>
              <p:cNvSpPr/>
              <p:nvPr/>
            </p:nvSpPr>
            <p:spPr>
              <a:xfrm>
                <a:off x="5515775" y="938325"/>
                <a:ext cx="1042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4191" extrusionOk="0">
                    <a:moveTo>
                      <a:pt x="3822" y="3366"/>
                    </a:moveTo>
                    <a:cubicBezTo>
                      <a:pt x="3809" y="3388"/>
                      <a:pt x="3794" y="3410"/>
                      <a:pt x="3779" y="3432"/>
                    </a:cubicBezTo>
                    <a:lnTo>
                      <a:pt x="3779" y="3432"/>
                    </a:lnTo>
                    <a:cubicBezTo>
                      <a:pt x="3794" y="3411"/>
                      <a:pt x="3809" y="3389"/>
                      <a:pt x="3822" y="3366"/>
                    </a:cubicBezTo>
                    <a:close/>
                    <a:moveTo>
                      <a:pt x="3779" y="3432"/>
                    </a:moveTo>
                    <a:cubicBezTo>
                      <a:pt x="3766" y="3452"/>
                      <a:pt x="3751" y="3471"/>
                      <a:pt x="3737" y="3490"/>
                    </a:cubicBezTo>
                    <a:cubicBezTo>
                      <a:pt x="3620" y="3629"/>
                      <a:pt x="3504" y="3752"/>
                      <a:pt x="3377" y="3848"/>
                    </a:cubicBezTo>
                    <a:lnTo>
                      <a:pt x="3377" y="3848"/>
                    </a:lnTo>
                    <a:cubicBezTo>
                      <a:pt x="3538" y="3732"/>
                      <a:pt x="3672" y="3590"/>
                      <a:pt x="3779" y="3432"/>
                    </a:cubicBezTo>
                    <a:close/>
                    <a:moveTo>
                      <a:pt x="3377" y="3848"/>
                    </a:moveTo>
                    <a:cubicBezTo>
                      <a:pt x="3322" y="3887"/>
                      <a:pt x="3264" y="3924"/>
                      <a:pt x="3203" y="3957"/>
                    </a:cubicBezTo>
                    <a:cubicBezTo>
                      <a:pt x="3263" y="3926"/>
                      <a:pt x="3321" y="3890"/>
                      <a:pt x="3377" y="3848"/>
                    </a:cubicBezTo>
                    <a:close/>
                    <a:moveTo>
                      <a:pt x="2285" y="0"/>
                    </a:moveTo>
                    <a:cubicBezTo>
                      <a:pt x="2190" y="0"/>
                      <a:pt x="2095" y="7"/>
                      <a:pt x="2002" y="20"/>
                    </a:cubicBezTo>
                    <a:cubicBezTo>
                      <a:pt x="1568" y="54"/>
                      <a:pt x="1068" y="187"/>
                      <a:pt x="701" y="521"/>
                    </a:cubicBezTo>
                    <a:cubicBezTo>
                      <a:pt x="334" y="821"/>
                      <a:pt x="101" y="1255"/>
                      <a:pt x="67" y="1755"/>
                    </a:cubicBezTo>
                    <a:lnTo>
                      <a:pt x="67" y="1722"/>
                    </a:lnTo>
                    <a:lnTo>
                      <a:pt x="67" y="1722"/>
                    </a:lnTo>
                    <a:cubicBezTo>
                      <a:pt x="1" y="2155"/>
                      <a:pt x="67" y="2556"/>
                      <a:pt x="201" y="2923"/>
                    </a:cubicBezTo>
                    <a:cubicBezTo>
                      <a:pt x="334" y="3323"/>
                      <a:pt x="568" y="3656"/>
                      <a:pt x="901" y="3890"/>
                    </a:cubicBezTo>
                    <a:cubicBezTo>
                      <a:pt x="1268" y="4090"/>
                      <a:pt x="1668" y="4190"/>
                      <a:pt x="2035" y="4190"/>
                    </a:cubicBezTo>
                    <a:cubicBezTo>
                      <a:pt x="2046" y="4190"/>
                      <a:pt x="2056" y="4190"/>
                      <a:pt x="2067" y="4190"/>
                    </a:cubicBezTo>
                    <a:lnTo>
                      <a:pt x="2067" y="4190"/>
                    </a:lnTo>
                    <a:cubicBezTo>
                      <a:pt x="1667" y="4156"/>
                      <a:pt x="1268" y="4056"/>
                      <a:pt x="968" y="3857"/>
                    </a:cubicBezTo>
                    <a:cubicBezTo>
                      <a:pt x="634" y="3623"/>
                      <a:pt x="434" y="3256"/>
                      <a:pt x="334" y="2889"/>
                    </a:cubicBezTo>
                    <a:cubicBezTo>
                      <a:pt x="201" y="2522"/>
                      <a:pt x="201" y="2155"/>
                      <a:pt x="234" y="1755"/>
                    </a:cubicBezTo>
                    <a:cubicBezTo>
                      <a:pt x="301" y="1355"/>
                      <a:pt x="534" y="954"/>
                      <a:pt x="868" y="688"/>
                    </a:cubicBezTo>
                    <a:cubicBezTo>
                      <a:pt x="1201" y="387"/>
                      <a:pt x="1602" y="254"/>
                      <a:pt x="2035" y="221"/>
                    </a:cubicBezTo>
                    <a:cubicBezTo>
                      <a:pt x="2141" y="204"/>
                      <a:pt x="2248" y="196"/>
                      <a:pt x="2355" y="196"/>
                    </a:cubicBezTo>
                    <a:cubicBezTo>
                      <a:pt x="2690" y="196"/>
                      <a:pt x="3025" y="277"/>
                      <a:pt x="3303" y="454"/>
                    </a:cubicBezTo>
                    <a:cubicBezTo>
                      <a:pt x="3670" y="688"/>
                      <a:pt x="3903" y="1088"/>
                      <a:pt x="4003" y="1522"/>
                    </a:cubicBezTo>
                    <a:lnTo>
                      <a:pt x="4003" y="1555"/>
                    </a:lnTo>
                    <a:lnTo>
                      <a:pt x="4013" y="1555"/>
                    </a:lnTo>
                    <a:cubicBezTo>
                      <a:pt x="4137" y="1979"/>
                      <a:pt x="4133" y="2434"/>
                      <a:pt x="4003" y="2889"/>
                    </a:cubicBezTo>
                    <a:cubicBezTo>
                      <a:pt x="3978" y="3044"/>
                      <a:pt x="3912" y="3218"/>
                      <a:pt x="3822" y="3366"/>
                    </a:cubicBezTo>
                    <a:lnTo>
                      <a:pt x="3822" y="3366"/>
                    </a:lnTo>
                    <a:cubicBezTo>
                      <a:pt x="3915" y="3217"/>
                      <a:pt x="3986" y="3056"/>
                      <a:pt x="4037" y="2889"/>
                    </a:cubicBezTo>
                    <a:cubicBezTo>
                      <a:pt x="4170" y="2456"/>
                      <a:pt x="4170" y="1955"/>
                      <a:pt x="4070" y="1488"/>
                    </a:cubicBezTo>
                    <a:lnTo>
                      <a:pt x="4070" y="1455"/>
                    </a:lnTo>
                    <a:lnTo>
                      <a:pt x="4062" y="1455"/>
                    </a:lnTo>
                    <a:cubicBezTo>
                      <a:pt x="3960" y="1032"/>
                      <a:pt x="3760" y="613"/>
                      <a:pt x="3370" y="321"/>
                    </a:cubicBezTo>
                    <a:cubicBezTo>
                      <a:pt x="3049" y="107"/>
                      <a:pt x="2665" y="0"/>
                      <a:pt x="2285" y="0"/>
                    </a:cubicBezTo>
                    <a:close/>
                    <a:moveTo>
                      <a:pt x="3193" y="3961"/>
                    </a:moveTo>
                    <a:cubicBezTo>
                      <a:pt x="2839" y="4120"/>
                      <a:pt x="2453" y="4187"/>
                      <a:pt x="2067" y="4190"/>
                    </a:cubicBezTo>
                    <a:lnTo>
                      <a:pt x="2067" y="4190"/>
                    </a:lnTo>
                    <a:cubicBezTo>
                      <a:pt x="2068" y="4190"/>
                      <a:pt x="2068" y="4190"/>
                      <a:pt x="2069" y="4190"/>
                    </a:cubicBezTo>
                    <a:cubicBezTo>
                      <a:pt x="2432" y="4190"/>
                      <a:pt x="2829" y="4125"/>
                      <a:pt x="3193" y="396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4279;p52">
                <a:extLst>
                  <a:ext uri="{FF2B5EF4-FFF2-40B4-BE49-F238E27FC236}">
                    <a16:creationId xmlns:a16="http://schemas.microsoft.com/office/drawing/2014/main" id="{AA73F388-147C-43C3-BFB8-46E786C7D53A}"/>
                  </a:ext>
                </a:extLst>
              </p:cNvPr>
              <p:cNvSpPr/>
              <p:nvPr/>
            </p:nvSpPr>
            <p:spPr>
              <a:xfrm>
                <a:off x="5527450" y="954675"/>
                <a:ext cx="84250" cy="74950"/>
              </a:xfrm>
              <a:custGeom>
                <a:avLst/>
                <a:gdLst/>
                <a:ahLst/>
                <a:cxnLst/>
                <a:rect l="l" t="t" r="r" b="b"/>
                <a:pathLst>
                  <a:path w="3370" h="2998" extrusionOk="0">
                    <a:moveTo>
                      <a:pt x="1625" y="0"/>
                    </a:moveTo>
                    <a:cubicBezTo>
                      <a:pt x="1468" y="0"/>
                      <a:pt x="1313" y="22"/>
                      <a:pt x="1168" y="67"/>
                    </a:cubicBezTo>
                    <a:cubicBezTo>
                      <a:pt x="1" y="467"/>
                      <a:pt x="1" y="2202"/>
                      <a:pt x="1001" y="2802"/>
                    </a:cubicBezTo>
                    <a:cubicBezTo>
                      <a:pt x="1135" y="2902"/>
                      <a:pt x="1268" y="2936"/>
                      <a:pt x="1402" y="2969"/>
                    </a:cubicBezTo>
                    <a:cubicBezTo>
                      <a:pt x="1503" y="2988"/>
                      <a:pt x="1605" y="2997"/>
                      <a:pt x="1707" y="2997"/>
                    </a:cubicBezTo>
                    <a:cubicBezTo>
                      <a:pt x="2142" y="2997"/>
                      <a:pt x="2566" y="2826"/>
                      <a:pt x="2836" y="2502"/>
                    </a:cubicBezTo>
                    <a:cubicBezTo>
                      <a:pt x="3370" y="1835"/>
                      <a:pt x="3236" y="734"/>
                      <a:pt x="2502" y="267"/>
                    </a:cubicBezTo>
                    <a:cubicBezTo>
                      <a:pt x="2258" y="89"/>
                      <a:pt x="1939" y="0"/>
                      <a:pt x="16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4280;p52">
                <a:extLst>
                  <a:ext uri="{FF2B5EF4-FFF2-40B4-BE49-F238E27FC236}">
                    <a16:creationId xmlns:a16="http://schemas.microsoft.com/office/drawing/2014/main" id="{CD271F11-2283-44F5-BF63-A951E28FE6FA}"/>
                  </a:ext>
                </a:extLst>
              </p:cNvPr>
              <p:cNvSpPr/>
              <p:nvPr/>
            </p:nvSpPr>
            <p:spPr>
              <a:xfrm>
                <a:off x="5519100" y="940450"/>
                <a:ext cx="97600" cy="41750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1670" extrusionOk="0">
                    <a:moveTo>
                      <a:pt x="2116" y="0"/>
                    </a:moveTo>
                    <a:cubicBezTo>
                      <a:pt x="1787" y="0"/>
                      <a:pt x="1457" y="64"/>
                      <a:pt x="1168" y="169"/>
                    </a:cubicBezTo>
                    <a:cubicBezTo>
                      <a:pt x="568" y="436"/>
                      <a:pt x="101" y="970"/>
                      <a:pt x="34" y="1603"/>
                    </a:cubicBezTo>
                    <a:cubicBezTo>
                      <a:pt x="34" y="1637"/>
                      <a:pt x="1" y="1637"/>
                      <a:pt x="1" y="1670"/>
                    </a:cubicBezTo>
                    <a:cubicBezTo>
                      <a:pt x="139" y="1555"/>
                      <a:pt x="881" y="899"/>
                      <a:pt x="2063" y="899"/>
                    </a:cubicBezTo>
                    <a:cubicBezTo>
                      <a:pt x="2593" y="899"/>
                      <a:pt x="3212" y="1031"/>
                      <a:pt x="3904" y="1403"/>
                    </a:cubicBezTo>
                    <a:cubicBezTo>
                      <a:pt x="3837" y="1070"/>
                      <a:pt x="3670" y="769"/>
                      <a:pt x="3470" y="536"/>
                    </a:cubicBezTo>
                    <a:cubicBezTo>
                      <a:pt x="3126" y="151"/>
                      <a:pt x="2623" y="0"/>
                      <a:pt x="211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4281;p52">
                <a:extLst>
                  <a:ext uri="{FF2B5EF4-FFF2-40B4-BE49-F238E27FC236}">
                    <a16:creationId xmlns:a16="http://schemas.microsoft.com/office/drawing/2014/main" id="{C97D952A-EEF6-4293-ADF9-F0A674D6DBFF}"/>
                  </a:ext>
                </a:extLst>
              </p:cNvPr>
              <p:cNvSpPr/>
              <p:nvPr/>
            </p:nvSpPr>
            <p:spPr>
              <a:xfrm>
                <a:off x="5443225" y="972175"/>
                <a:ext cx="40875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1636" extrusionOk="0">
                    <a:moveTo>
                      <a:pt x="1001" y="1"/>
                    </a:moveTo>
                    <a:lnTo>
                      <a:pt x="901" y="134"/>
                    </a:lnTo>
                    <a:cubicBezTo>
                      <a:pt x="568" y="434"/>
                      <a:pt x="267" y="801"/>
                      <a:pt x="0" y="1168"/>
                    </a:cubicBezTo>
                    <a:cubicBezTo>
                      <a:pt x="329" y="929"/>
                      <a:pt x="631" y="664"/>
                      <a:pt x="930" y="371"/>
                    </a:cubicBezTo>
                    <a:lnTo>
                      <a:pt x="930" y="371"/>
                    </a:lnTo>
                    <a:cubicBezTo>
                      <a:pt x="1020" y="559"/>
                      <a:pt x="1127" y="747"/>
                      <a:pt x="1235" y="935"/>
                    </a:cubicBezTo>
                    <a:cubicBezTo>
                      <a:pt x="1335" y="1202"/>
                      <a:pt x="1502" y="1402"/>
                      <a:pt x="1635" y="1635"/>
                    </a:cubicBezTo>
                    <a:cubicBezTo>
                      <a:pt x="1568" y="1368"/>
                      <a:pt x="1468" y="1135"/>
                      <a:pt x="1368" y="868"/>
                    </a:cubicBezTo>
                    <a:cubicBezTo>
                      <a:pt x="1268" y="635"/>
                      <a:pt x="1168" y="401"/>
                      <a:pt x="1068" y="134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4282;p52">
                <a:extLst>
                  <a:ext uri="{FF2B5EF4-FFF2-40B4-BE49-F238E27FC236}">
                    <a16:creationId xmlns:a16="http://schemas.microsoft.com/office/drawing/2014/main" id="{E475FCC2-E877-4439-BAF8-DAE7837D6482}"/>
                  </a:ext>
                </a:extLst>
              </p:cNvPr>
              <p:cNvSpPr/>
              <p:nvPr/>
            </p:nvSpPr>
            <p:spPr>
              <a:xfrm>
                <a:off x="5410700" y="897950"/>
                <a:ext cx="47525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1901" h="2771" extrusionOk="0">
                    <a:moveTo>
                      <a:pt x="1835" y="1"/>
                    </a:moveTo>
                    <a:cubicBezTo>
                      <a:pt x="1602" y="1"/>
                      <a:pt x="1402" y="68"/>
                      <a:pt x="1235" y="168"/>
                    </a:cubicBezTo>
                    <a:cubicBezTo>
                      <a:pt x="501" y="568"/>
                      <a:pt x="1" y="1669"/>
                      <a:pt x="134" y="2303"/>
                    </a:cubicBezTo>
                    <a:cubicBezTo>
                      <a:pt x="201" y="2569"/>
                      <a:pt x="367" y="2770"/>
                      <a:pt x="701" y="2770"/>
                    </a:cubicBezTo>
                    <a:cubicBezTo>
                      <a:pt x="715" y="2770"/>
                      <a:pt x="729" y="2771"/>
                      <a:pt x="742" y="2771"/>
                    </a:cubicBezTo>
                    <a:cubicBezTo>
                      <a:pt x="1900" y="2771"/>
                      <a:pt x="1835" y="1"/>
                      <a:pt x="18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4283;p52">
                <a:extLst>
                  <a:ext uri="{FF2B5EF4-FFF2-40B4-BE49-F238E27FC236}">
                    <a16:creationId xmlns:a16="http://schemas.microsoft.com/office/drawing/2014/main" id="{3F46BBDE-DD89-44EF-A973-1865973E3710}"/>
                  </a:ext>
                </a:extLst>
              </p:cNvPr>
              <p:cNvSpPr/>
              <p:nvPr/>
            </p:nvSpPr>
            <p:spPr>
              <a:xfrm>
                <a:off x="5413200" y="896300"/>
                <a:ext cx="45050" cy="70900"/>
              </a:xfrm>
              <a:custGeom>
                <a:avLst/>
                <a:gdLst/>
                <a:ahLst/>
                <a:cxnLst/>
                <a:rect l="l" t="t" r="r" b="b"/>
                <a:pathLst>
                  <a:path w="1802" h="2836" extrusionOk="0">
                    <a:moveTo>
                      <a:pt x="1735" y="0"/>
                    </a:moveTo>
                    <a:cubicBezTo>
                      <a:pt x="1368" y="0"/>
                      <a:pt x="1035" y="167"/>
                      <a:pt x="801" y="367"/>
                    </a:cubicBezTo>
                    <a:cubicBezTo>
                      <a:pt x="534" y="601"/>
                      <a:pt x="334" y="901"/>
                      <a:pt x="201" y="1201"/>
                    </a:cubicBezTo>
                    <a:cubicBezTo>
                      <a:pt x="67" y="1501"/>
                      <a:pt x="1" y="1835"/>
                      <a:pt x="1" y="2168"/>
                    </a:cubicBezTo>
                    <a:cubicBezTo>
                      <a:pt x="34" y="2335"/>
                      <a:pt x="67" y="2502"/>
                      <a:pt x="167" y="2635"/>
                    </a:cubicBezTo>
                    <a:cubicBezTo>
                      <a:pt x="67" y="2502"/>
                      <a:pt x="34" y="2335"/>
                      <a:pt x="34" y="2168"/>
                    </a:cubicBezTo>
                    <a:cubicBezTo>
                      <a:pt x="34" y="1835"/>
                      <a:pt x="134" y="1535"/>
                      <a:pt x="301" y="1234"/>
                    </a:cubicBezTo>
                    <a:cubicBezTo>
                      <a:pt x="434" y="968"/>
                      <a:pt x="634" y="701"/>
                      <a:pt x="868" y="501"/>
                    </a:cubicBezTo>
                    <a:cubicBezTo>
                      <a:pt x="1109" y="320"/>
                      <a:pt x="1350" y="193"/>
                      <a:pt x="1641" y="171"/>
                    </a:cubicBezTo>
                    <a:lnTo>
                      <a:pt x="1641" y="171"/>
                    </a:lnTo>
                    <a:cubicBezTo>
                      <a:pt x="1664" y="674"/>
                      <a:pt x="1629" y="1202"/>
                      <a:pt x="1535" y="1701"/>
                    </a:cubicBezTo>
                    <a:cubicBezTo>
                      <a:pt x="1468" y="1968"/>
                      <a:pt x="1402" y="2235"/>
                      <a:pt x="1268" y="2435"/>
                    </a:cubicBezTo>
                    <a:cubicBezTo>
                      <a:pt x="1168" y="2569"/>
                      <a:pt x="1101" y="2669"/>
                      <a:pt x="968" y="2736"/>
                    </a:cubicBezTo>
                    <a:cubicBezTo>
                      <a:pt x="868" y="2802"/>
                      <a:pt x="734" y="2836"/>
                      <a:pt x="601" y="2836"/>
                    </a:cubicBezTo>
                    <a:cubicBezTo>
                      <a:pt x="734" y="2836"/>
                      <a:pt x="868" y="2802"/>
                      <a:pt x="1001" y="2736"/>
                    </a:cubicBezTo>
                    <a:cubicBezTo>
                      <a:pt x="1101" y="2669"/>
                      <a:pt x="1201" y="2569"/>
                      <a:pt x="1268" y="2469"/>
                    </a:cubicBezTo>
                    <a:cubicBezTo>
                      <a:pt x="1435" y="2235"/>
                      <a:pt x="1535" y="1968"/>
                      <a:pt x="1602" y="1701"/>
                    </a:cubicBezTo>
                    <a:cubicBezTo>
                      <a:pt x="1668" y="1435"/>
                      <a:pt x="1735" y="1168"/>
                      <a:pt x="1769" y="901"/>
                    </a:cubicBezTo>
                    <a:cubicBezTo>
                      <a:pt x="1802" y="601"/>
                      <a:pt x="1802" y="334"/>
                      <a:pt x="1802" y="67"/>
                    </a:cubicBezTo>
                    <a:lnTo>
                      <a:pt x="180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4284;p52">
                <a:extLst>
                  <a:ext uri="{FF2B5EF4-FFF2-40B4-BE49-F238E27FC236}">
                    <a16:creationId xmlns:a16="http://schemas.microsoft.com/office/drawing/2014/main" id="{DE0EE18A-BD49-4A68-AD3C-3ACD6C672C28}"/>
                  </a:ext>
                </a:extLst>
              </p:cNvPr>
              <p:cNvSpPr/>
              <p:nvPr/>
            </p:nvSpPr>
            <p:spPr>
              <a:xfrm>
                <a:off x="5410700" y="902125"/>
                <a:ext cx="36725" cy="5377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151" extrusionOk="0">
                    <a:moveTo>
                      <a:pt x="1235" y="1"/>
                    </a:moveTo>
                    <a:cubicBezTo>
                      <a:pt x="501" y="401"/>
                      <a:pt x="1" y="1502"/>
                      <a:pt x="134" y="2136"/>
                    </a:cubicBezTo>
                    <a:cubicBezTo>
                      <a:pt x="193" y="2145"/>
                      <a:pt x="254" y="2151"/>
                      <a:pt x="315" y="2151"/>
                    </a:cubicBezTo>
                    <a:cubicBezTo>
                      <a:pt x="667" y="2151"/>
                      <a:pt x="1031" y="1970"/>
                      <a:pt x="1201" y="1402"/>
                    </a:cubicBezTo>
                    <a:cubicBezTo>
                      <a:pt x="1468" y="601"/>
                      <a:pt x="1335" y="201"/>
                      <a:pt x="12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4285;p52">
                <a:extLst>
                  <a:ext uri="{FF2B5EF4-FFF2-40B4-BE49-F238E27FC236}">
                    <a16:creationId xmlns:a16="http://schemas.microsoft.com/office/drawing/2014/main" id="{A7D94C8D-D662-4888-B649-CD2DE43F6A13}"/>
                  </a:ext>
                </a:extLst>
              </p:cNvPr>
              <p:cNvSpPr/>
              <p:nvPr/>
            </p:nvSpPr>
            <p:spPr>
              <a:xfrm>
                <a:off x="5504100" y="796225"/>
                <a:ext cx="354450" cy="290225"/>
              </a:xfrm>
              <a:custGeom>
                <a:avLst/>
                <a:gdLst/>
                <a:ahLst/>
                <a:cxnLst/>
                <a:rect l="l" t="t" r="r" b="b"/>
                <a:pathLst>
                  <a:path w="14178" h="11609" extrusionOk="0">
                    <a:moveTo>
                      <a:pt x="5705" y="0"/>
                    </a:moveTo>
                    <a:lnTo>
                      <a:pt x="5705" y="0"/>
                    </a:lnTo>
                    <a:cubicBezTo>
                      <a:pt x="4370" y="200"/>
                      <a:pt x="3837" y="1335"/>
                      <a:pt x="3670" y="1835"/>
                    </a:cubicBezTo>
                    <a:cubicBezTo>
                      <a:pt x="3236" y="1835"/>
                      <a:pt x="2803" y="1868"/>
                      <a:pt x="2402" y="1902"/>
                    </a:cubicBezTo>
                    <a:cubicBezTo>
                      <a:pt x="1535" y="2435"/>
                      <a:pt x="234" y="3436"/>
                      <a:pt x="1" y="4637"/>
                    </a:cubicBezTo>
                    <a:cubicBezTo>
                      <a:pt x="1" y="4637"/>
                      <a:pt x="1215" y="3640"/>
                      <a:pt x="3391" y="3640"/>
                    </a:cubicBezTo>
                    <a:cubicBezTo>
                      <a:pt x="4729" y="3640"/>
                      <a:pt x="6432" y="4018"/>
                      <a:pt x="8440" y="5237"/>
                    </a:cubicBezTo>
                    <a:cubicBezTo>
                      <a:pt x="13577" y="8373"/>
                      <a:pt x="14144" y="11409"/>
                      <a:pt x="14177" y="11609"/>
                    </a:cubicBezTo>
                    <a:cubicBezTo>
                      <a:pt x="14177" y="11542"/>
                      <a:pt x="14144" y="11208"/>
                      <a:pt x="14044" y="10708"/>
                    </a:cubicBezTo>
                    <a:cubicBezTo>
                      <a:pt x="13710" y="8907"/>
                      <a:pt x="12476" y="4870"/>
                      <a:pt x="8106" y="2869"/>
                    </a:cubicBezTo>
                    <a:cubicBezTo>
                      <a:pt x="8106" y="2802"/>
                      <a:pt x="8340" y="1235"/>
                      <a:pt x="6839" y="734"/>
                    </a:cubicBezTo>
                    <a:cubicBezTo>
                      <a:pt x="6572" y="641"/>
                      <a:pt x="6335" y="603"/>
                      <a:pt x="6127" y="603"/>
                    </a:cubicBezTo>
                    <a:cubicBezTo>
                      <a:pt x="5135" y="603"/>
                      <a:pt x="4771" y="1468"/>
                      <a:pt x="4771" y="1468"/>
                    </a:cubicBezTo>
                    <a:cubicBezTo>
                      <a:pt x="4771" y="701"/>
                      <a:pt x="5705" y="0"/>
                      <a:pt x="57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4" name="Google Shape;4286;p52">
              <a:extLst>
                <a:ext uri="{FF2B5EF4-FFF2-40B4-BE49-F238E27FC236}">
                  <a16:creationId xmlns:a16="http://schemas.microsoft.com/office/drawing/2014/main" id="{983F0E71-FB66-421E-AF97-58C5F775EC42}"/>
                </a:ext>
              </a:extLst>
            </p:cNvPr>
            <p:cNvSpPr/>
            <p:nvPr/>
          </p:nvSpPr>
          <p:spPr>
            <a:xfrm>
              <a:off x="6585325" y="3695838"/>
              <a:ext cx="87600" cy="70075"/>
            </a:xfrm>
            <a:custGeom>
              <a:avLst/>
              <a:gdLst/>
              <a:ahLst/>
              <a:cxnLst/>
              <a:rect l="l" t="t" r="r" b="b"/>
              <a:pathLst>
                <a:path w="3504" h="2803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2869" y="401"/>
                    <a:pt x="2269" y="868"/>
                    <a:pt x="1702" y="1335"/>
                  </a:cubicBezTo>
                  <a:cubicBezTo>
                    <a:pt x="1101" y="1802"/>
                    <a:pt x="534" y="2269"/>
                    <a:pt x="1" y="2802"/>
                  </a:cubicBezTo>
                  <a:cubicBezTo>
                    <a:pt x="634" y="2402"/>
                    <a:pt x="1235" y="1968"/>
                    <a:pt x="1835" y="1501"/>
                  </a:cubicBezTo>
                  <a:cubicBezTo>
                    <a:pt x="2402" y="1034"/>
                    <a:pt x="2969" y="534"/>
                    <a:pt x="35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4287;p52">
              <a:extLst>
                <a:ext uri="{FF2B5EF4-FFF2-40B4-BE49-F238E27FC236}">
                  <a16:creationId xmlns:a16="http://schemas.microsoft.com/office/drawing/2014/main" id="{41DC1264-BFCE-46B5-B8E7-C70318B609E3}"/>
                </a:ext>
              </a:extLst>
            </p:cNvPr>
            <p:cNvSpPr/>
            <p:nvPr/>
          </p:nvSpPr>
          <p:spPr>
            <a:xfrm>
              <a:off x="6556975" y="3683313"/>
              <a:ext cx="99275" cy="45075"/>
            </a:xfrm>
            <a:custGeom>
              <a:avLst/>
              <a:gdLst/>
              <a:ahLst/>
              <a:cxnLst/>
              <a:rect l="l" t="t" r="r" b="b"/>
              <a:pathLst>
                <a:path w="3971" h="1803" extrusionOk="0">
                  <a:moveTo>
                    <a:pt x="3970" y="1"/>
                  </a:moveTo>
                  <a:lnTo>
                    <a:pt x="3970" y="1"/>
                  </a:lnTo>
                  <a:cubicBezTo>
                    <a:pt x="3270" y="234"/>
                    <a:pt x="2602" y="501"/>
                    <a:pt x="1935" y="802"/>
                  </a:cubicBezTo>
                  <a:cubicBezTo>
                    <a:pt x="1301" y="1102"/>
                    <a:pt x="634" y="1435"/>
                    <a:pt x="1" y="1802"/>
                  </a:cubicBezTo>
                  <a:cubicBezTo>
                    <a:pt x="701" y="1569"/>
                    <a:pt x="1368" y="1302"/>
                    <a:pt x="2035" y="1002"/>
                  </a:cubicBezTo>
                  <a:cubicBezTo>
                    <a:pt x="2702" y="701"/>
                    <a:pt x="3336" y="401"/>
                    <a:pt x="39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4288;p52">
              <a:extLst>
                <a:ext uri="{FF2B5EF4-FFF2-40B4-BE49-F238E27FC236}">
                  <a16:creationId xmlns:a16="http://schemas.microsoft.com/office/drawing/2014/main" id="{39FFAD4E-D44D-4252-9653-1BEFD0F34D29}"/>
                </a:ext>
              </a:extLst>
            </p:cNvPr>
            <p:cNvSpPr/>
            <p:nvPr/>
          </p:nvSpPr>
          <p:spPr>
            <a:xfrm>
              <a:off x="6546125" y="3669988"/>
              <a:ext cx="108450" cy="6400"/>
            </a:xfrm>
            <a:custGeom>
              <a:avLst/>
              <a:gdLst/>
              <a:ahLst/>
              <a:cxnLst/>
              <a:rect l="l" t="t" r="r" b="b"/>
              <a:pathLst>
                <a:path w="4338" h="256" extrusionOk="0">
                  <a:moveTo>
                    <a:pt x="2169" y="0"/>
                  </a:moveTo>
                  <a:cubicBezTo>
                    <a:pt x="1435" y="0"/>
                    <a:pt x="701" y="0"/>
                    <a:pt x="1" y="67"/>
                  </a:cubicBezTo>
                  <a:cubicBezTo>
                    <a:pt x="701" y="167"/>
                    <a:pt x="1435" y="200"/>
                    <a:pt x="2136" y="234"/>
                  </a:cubicBezTo>
                  <a:cubicBezTo>
                    <a:pt x="2440" y="248"/>
                    <a:pt x="2744" y="256"/>
                    <a:pt x="3048" y="256"/>
                  </a:cubicBezTo>
                  <a:cubicBezTo>
                    <a:pt x="3478" y="256"/>
                    <a:pt x="3907" y="239"/>
                    <a:pt x="4337" y="200"/>
                  </a:cubicBezTo>
                  <a:cubicBezTo>
                    <a:pt x="3603" y="67"/>
                    <a:pt x="2870" y="34"/>
                    <a:pt x="21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4289;p52">
              <a:extLst>
                <a:ext uri="{FF2B5EF4-FFF2-40B4-BE49-F238E27FC236}">
                  <a16:creationId xmlns:a16="http://schemas.microsoft.com/office/drawing/2014/main" id="{69E0B2A9-0763-4492-AE10-20707F655F05}"/>
                </a:ext>
              </a:extLst>
            </p:cNvPr>
            <p:cNvSpPr/>
            <p:nvPr/>
          </p:nvSpPr>
          <p:spPr>
            <a:xfrm>
              <a:off x="7120700" y="3464838"/>
              <a:ext cx="109275" cy="25050"/>
            </a:xfrm>
            <a:custGeom>
              <a:avLst/>
              <a:gdLst/>
              <a:ahLst/>
              <a:cxnLst/>
              <a:rect l="l" t="t" r="r" b="b"/>
              <a:pathLst>
                <a:path w="4371" h="1002" extrusionOk="0">
                  <a:moveTo>
                    <a:pt x="4371" y="0"/>
                  </a:moveTo>
                  <a:lnTo>
                    <a:pt x="4371" y="0"/>
                  </a:lnTo>
                  <a:cubicBezTo>
                    <a:pt x="3604" y="67"/>
                    <a:pt x="2870" y="234"/>
                    <a:pt x="2136" y="401"/>
                  </a:cubicBezTo>
                  <a:cubicBezTo>
                    <a:pt x="1435" y="567"/>
                    <a:pt x="701" y="768"/>
                    <a:pt x="1" y="1001"/>
                  </a:cubicBezTo>
                  <a:cubicBezTo>
                    <a:pt x="735" y="901"/>
                    <a:pt x="1469" y="768"/>
                    <a:pt x="2203" y="601"/>
                  </a:cubicBezTo>
                  <a:cubicBezTo>
                    <a:pt x="2936" y="434"/>
                    <a:pt x="3670" y="234"/>
                    <a:pt x="43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4290;p52">
              <a:extLst>
                <a:ext uri="{FF2B5EF4-FFF2-40B4-BE49-F238E27FC236}">
                  <a16:creationId xmlns:a16="http://schemas.microsoft.com/office/drawing/2014/main" id="{CD8AE904-0045-46C2-BC33-8B448678F0A9}"/>
                </a:ext>
              </a:extLst>
            </p:cNvPr>
            <p:cNvSpPr/>
            <p:nvPr/>
          </p:nvSpPr>
          <p:spPr>
            <a:xfrm>
              <a:off x="7124050" y="3419813"/>
              <a:ext cx="96750" cy="48375"/>
            </a:xfrm>
            <a:custGeom>
              <a:avLst/>
              <a:gdLst/>
              <a:ahLst/>
              <a:cxnLst/>
              <a:rect l="l" t="t" r="r" b="b"/>
              <a:pathLst>
                <a:path w="3870" h="1935" extrusionOk="0">
                  <a:moveTo>
                    <a:pt x="3870" y="0"/>
                  </a:moveTo>
                  <a:lnTo>
                    <a:pt x="3870" y="0"/>
                  </a:lnTo>
                  <a:cubicBezTo>
                    <a:pt x="3203" y="234"/>
                    <a:pt x="2536" y="534"/>
                    <a:pt x="1902" y="867"/>
                  </a:cubicBezTo>
                  <a:cubicBezTo>
                    <a:pt x="1235" y="1201"/>
                    <a:pt x="601" y="1535"/>
                    <a:pt x="0" y="1935"/>
                  </a:cubicBezTo>
                  <a:cubicBezTo>
                    <a:pt x="701" y="1701"/>
                    <a:pt x="1335" y="1401"/>
                    <a:pt x="2002" y="1068"/>
                  </a:cubicBezTo>
                  <a:cubicBezTo>
                    <a:pt x="2636" y="734"/>
                    <a:pt x="3269" y="400"/>
                    <a:pt x="38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4291;p52">
              <a:extLst>
                <a:ext uri="{FF2B5EF4-FFF2-40B4-BE49-F238E27FC236}">
                  <a16:creationId xmlns:a16="http://schemas.microsoft.com/office/drawing/2014/main" id="{235135DF-7F75-40E1-896C-55CF45289615}"/>
                </a:ext>
              </a:extLst>
            </p:cNvPr>
            <p:cNvSpPr/>
            <p:nvPr/>
          </p:nvSpPr>
          <p:spPr>
            <a:xfrm>
              <a:off x="7118200" y="3374763"/>
              <a:ext cx="65925" cy="86750"/>
            </a:xfrm>
            <a:custGeom>
              <a:avLst/>
              <a:gdLst/>
              <a:ahLst/>
              <a:cxnLst/>
              <a:rect l="l" t="t" r="r" b="b"/>
              <a:pathLst>
                <a:path w="2637" h="3470" extrusionOk="0">
                  <a:moveTo>
                    <a:pt x="2636" y="1"/>
                  </a:moveTo>
                  <a:lnTo>
                    <a:pt x="2636" y="1"/>
                  </a:lnTo>
                  <a:cubicBezTo>
                    <a:pt x="2136" y="535"/>
                    <a:pt x="1669" y="1102"/>
                    <a:pt x="1235" y="1669"/>
                  </a:cubicBezTo>
                  <a:cubicBezTo>
                    <a:pt x="801" y="2236"/>
                    <a:pt x="368" y="2836"/>
                    <a:pt x="1" y="3470"/>
                  </a:cubicBezTo>
                  <a:cubicBezTo>
                    <a:pt x="501" y="2936"/>
                    <a:pt x="968" y="2369"/>
                    <a:pt x="1402" y="1802"/>
                  </a:cubicBezTo>
                  <a:cubicBezTo>
                    <a:pt x="1836" y="1235"/>
                    <a:pt x="2269" y="635"/>
                    <a:pt x="2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0" name="Google Shape;4292;p52">
              <a:extLst>
                <a:ext uri="{FF2B5EF4-FFF2-40B4-BE49-F238E27FC236}">
                  <a16:creationId xmlns:a16="http://schemas.microsoft.com/office/drawing/2014/main" id="{56A02C78-19B6-45DB-8343-404557D01A7E}"/>
                </a:ext>
              </a:extLst>
            </p:cNvPr>
            <p:cNvGrpSpPr/>
            <p:nvPr/>
          </p:nvGrpSpPr>
          <p:grpSpPr>
            <a:xfrm>
              <a:off x="6792050" y="3411738"/>
              <a:ext cx="171075" cy="212400"/>
              <a:chOff x="4560000" y="1186775"/>
              <a:chExt cx="171075" cy="212400"/>
            </a:xfrm>
          </p:grpSpPr>
          <p:sp>
            <p:nvSpPr>
              <p:cNvPr id="244" name="Google Shape;4293;p52">
                <a:extLst>
                  <a:ext uri="{FF2B5EF4-FFF2-40B4-BE49-F238E27FC236}">
                    <a16:creationId xmlns:a16="http://schemas.microsoft.com/office/drawing/2014/main" id="{143B0475-9C13-4038-B306-E6D395258A91}"/>
                  </a:ext>
                </a:extLst>
              </p:cNvPr>
              <p:cNvSpPr/>
              <p:nvPr/>
            </p:nvSpPr>
            <p:spPr>
              <a:xfrm>
                <a:off x="4560000" y="1186775"/>
                <a:ext cx="76000" cy="49075"/>
              </a:xfrm>
              <a:custGeom>
                <a:avLst/>
                <a:gdLst/>
                <a:ahLst/>
                <a:cxnLst/>
                <a:rect l="l" t="t" r="r" b="b"/>
                <a:pathLst>
                  <a:path w="3040" h="1963" extrusionOk="0">
                    <a:moveTo>
                      <a:pt x="2195" y="1"/>
                    </a:moveTo>
                    <a:cubicBezTo>
                      <a:pt x="1745" y="1"/>
                      <a:pt x="1772" y="1257"/>
                      <a:pt x="1772" y="1257"/>
                    </a:cubicBezTo>
                    <a:cubicBezTo>
                      <a:pt x="1772" y="1257"/>
                      <a:pt x="1238" y="1079"/>
                      <a:pt x="794" y="1079"/>
                    </a:cubicBezTo>
                    <a:cubicBezTo>
                      <a:pt x="571" y="1079"/>
                      <a:pt x="371" y="1124"/>
                      <a:pt x="271" y="1257"/>
                    </a:cubicBezTo>
                    <a:cubicBezTo>
                      <a:pt x="0" y="1555"/>
                      <a:pt x="785" y="1963"/>
                      <a:pt x="1590" y="1963"/>
                    </a:cubicBezTo>
                    <a:cubicBezTo>
                      <a:pt x="1776" y="1963"/>
                      <a:pt x="1964" y="1941"/>
                      <a:pt x="2139" y="1891"/>
                    </a:cubicBezTo>
                    <a:cubicBezTo>
                      <a:pt x="2139" y="1891"/>
                      <a:pt x="3040" y="457"/>
                      <a:pt x="2373" y="56"/>
                    </a:cubicBezTo>
                    <a:cubicBezTo>
                      <a:pt x="2306" y="18"/>
                      <a:pt x="2247" y="1"/>
                      <a:pt x="21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4294;p52">
                <a:extLst>
                  <a:ext uri="{FF2B5EF4-FFF2-40B4-BE49-F238E27FC236}">
                    <a16:creationId xmlns:a16="http://schemas.microsoft.com/office/drawing/2014/main" id="{DFB43F1E-FC9B-44B7-B914-3CD965B03D78}"/>
                  </a:ext>
                </a:extLst>
              </p:cNvPr>
              <p:cNvSpPr/>
              <p:nvPr/>
            </p:nvSpPr>
            <p:spPr>
              <a:xfrm>
                <a:off x="4606800" y="1221525"/>
                <a:ext cx="124275" cy="177650"/>
              </a:xfrm>
              <a:custGeom>
                <a:avLst/>
                <a:gdLst/>
                <a:ahLst/>
                <a:cxnLst/>
                <a:rect l="l" t="t" r="r" b="b"/>
                <a:pathLst>
                  <a:path w="4971" h="7106" extrusionOk="0">
                    <a:moveTo>
                      <a:pt x="0" y="1"/>
                    </a:moveTo>
                    <a:lnTo>
                      <a:pt x="34" y="267"/>
                    </a:lnTo>
                    <a:cubicBezTo>
                      <a:pt x="167" y="834"/>
                      <a:pt x="300" y="1402"/>
                      <a:pt x="434" y="1969"/>
                    </a:cubicBezTo>
                    <a:lnTo>
                      <a:pt x="834" y="3670"/>
                    </a:lnTo>
                    <a:lnTo>
                      <a:pt x="1234" y="5404"/>
                    </a:lnTo>
                    <a:cubicBezTo>
                      <a:pt x="1368" y="5971"/>
                      <a:pt x="1501" y="6539"/>
                      <a:pt x="1668" y="7106"/>
                    </a:cubicBezTo>
                    <a:cubicBezTo>
                      <a:pt x="1568" y="6505"/>
                      <a:pt x="1435" y="5938"/>
                      <a:pt x="1335" y="5371"/>
                    </a:cubicBezTo>
                    <a:lnTo>
                      <a:pt x="1001" y="3636"/>
                    </a:lnTo>
                    <a:lnTo>
                      <a:pt x="634" y="1935"/>
                    </a:lnTo>
                    <a:cubicBezTo>
                      <a:pt x="524" y="1466"/>
                      <a:pt x="436" y="997"/>
                      <a:pt x="334" y="509"/>
                    </a:cubicBezTo>
                    <a:lnTo>
                      <a:pt x="334" y="509"/>
                    </a:lnTo>
                    <a:cubicBezTo>
                      <a:pt x="1146" y="1123"/>
                      <a:pt x="1907" y="1768"/>
                      <a:pt x="2669" y="2469"/>
                    </a:cubicBezTo>
                    <a:cubicBezTo>
                      <a:pt x="3069" y="2836"/>
                      <a:pt x="3469" y="3236"/>
                      <a:pt x="3870" y="3636"/>
                    </a:cubicBezTo>
                    <a:cubicBezTo>
                      <a:pt x="4237" y="4037"/>
                      <a:pt x="4604" y="4437"/>
                      <a:pt x="4970" y="4871"/>
                    </a:cubicBezTo>
                    <a:cubicBezTo>
                      <a:pt x="4637" y="4404"/>
                      <a:pt x="4303" y="3970"/>
                      <a:pt x="3936" y="3570"/>
                    </a:cubicBezTo>
                    <a:cubicBezTo>
                      <a:pt x="3536" y="3136"/>
                      <a:pt x="3169" y="2736"/>
                      <a:pt x="2769" y="2336"/>
                    </a:cubicBezTo>
                    <a:cubicBezTo>
                      <a:pt x="2369" y="1969"/>
                      <a:pt x="1935" y="1568"/>
                      <a:pt x="1535" y="1201"/>
                    </a:cubicBezTo>
                    <a:cubicBezTo>
                      <a:pt x="1123" y="885"/>
                      <a:pt x="711" y="538"/>
                      <a:pt x="271" y="218"/>
                    </a:cubicBezTo>
                    <a:lnTo>
                      <a:pt x="271" y="218"/>
                    </a:lnTo>
                    <a:cubicBezTo>
                      <a:pt x="270" y="212"/>
                      <a:pt x="268" y="207"/>
                      <a:pt x="267" y="201"/>
                    </a:cubicBezTo>
                    <a:lnTo>
                      <a:pt x="258" y="208"/>
                    </a:lnTo>
                    <a:lnTo>
                      <a:pt x="258" y="208"/>
                    </a:lnTo>
                    <a:cubicBezTo>
                      <a:pt x="239" y="195"/>
                      <a:pt x="219" y="181"/>
                      <a:pt x="200" y="167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41" name="Google Shape;4295;p52">
              <a:extLst>
                <a:ext uri="{FF2B5EF4-FFF2-40B4-BE49-F238E27FC236}">
                  <a16:creationId xmlns:a16="http://schemas.microsoft.com/office/drawing/2014/main" id="{CAA6165D-A25B-4521-A9DA-C7AC3C948514}"/>
                </a:ext>
              </a:extLst>
            </p:cNvPr>
            <p:cNvCxnSpPr/>
            <p:nvPr/>
          </p:nvCxnSpPr>
          <p:spPr>
            <a:xfrm>
              <a:off x="6397975" y="3500263"/>
              <a:ext cx="213000" cy="57600"/>
            </a:xfrm>
            <a:prstGeom prst="curvedConnector3">
              <a:avLst>
                <a:gd name="adj1" fmla="val 50000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2" name="Google Shape;4296;p52">
              <a:extLst>
                <a:ext uri="{FF2B5EF4-FFF2-40B4-BE49-F238E27FC236}">
                  <a16:creationId xmlns:a16="http://schemas.microsoft.com/office/drawing/2014/main" id="{C1C01ED2-FE31-4FEE-919A-7EE55D4F41C9}"/>
                </a:ext>
              </a:extLst>
            </p:cNvPr>
            <p:cNvCxnSpPr/>
            <p:nvPr/>
          </p:nvCxnSpPr>
          <p:spPr>
            <a:xfrm rot="-5400000">
              <a:off x="6570975" y="3228338"/>
              <a:ext cx="411000" cy="268200"/>
            </a:xfrm>
            <a:prstGeom prst="curvedConnector3">
              <a:avLst>
                <a:gd name="adj1" fmla="val 32932"/>
              </a:avLst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43" name="Google Shape;4297;p52">
              <a:extLst>
                <a:ext uri="{FF2B5EF4-FFF2-40B4-BE49-F238E27FC236}">
                  <a16:creationId xmlns:a16="http://schemas.microsoft.com/office/drawing/2014/main" id="{78B03197-7F14-4CA5-B768-98601EFA11D0}"/>
                </a:ext>
              </a:extLst>
            </p:cNvPr>
            <p:cNvSpPr/>
            <p:nvPr/>
          </p:nvSpPr>
          <p:spPr>
            <a:xfrm>
              <a:off x="6852175" y="3149388"/>
              <a:ext cx="604625" cy="308800"/>
            </a:xfrm>
            <a:custGeom>
              <a:avLst/>
              <a:gdLst/>
              <a:ahLst/>
              <a:cxnLst/>
              <a:rect l="l" t="t" r="r" b="b"/>
              <a:pathLst>
                <a:path w="24185" h="12352" extrusionOk="0">
                  <a:moveTo>
                    <a:pt x="2114" y="1"/>
                  </a:moveTo>
                  <a:cubicBezTo>
                    <a:pt x="2025" y="1"/>
                    <a:pt x="1930" y="60"/>
                    <a:pt x="1902" y="143"/>
                  </a:cubicBezTo>
                  <a:cubicBezTo>
                    <a:pt x="1869" y="276"/>
                    <a:pt x="1936" y="376"/>
                    <a:pt x="2036" y="410"/>
                  </a:cubicBezTo>
                  <a:cubicBezTo>
                    <a:pt x="6873" y="2011"/>
                    <a:pt x="13744" y="5980"/>
                    <a:pt x="18481" y="8882"/>
                  </a:cubicBezTo>
                  <a:cubicBezTo>
                    <a:pt x="12410" y="5613"/>
                    <a:pt x="3203" y="877"/>
                    <a:pt x="268" y="543"/>
                  </a:cubicBezTo>
                  <a:cubicBezTo>
                    <a:pt x="255" y="539"/>
                    <a:pt x="241" y="537"/>
                    <a:pt x="227" y="537"/>
                  </a:cubicBezTo>
                  <a:cubicBezTo>
                    <a:pt x="135" y="537"/>
                    <a:pt x="34" y="627"/>
                    <a:pt x="34" y="743"/>
                  </a:cubicBezTo>
                  <a:cubicBezTo>
                    <a:pt x="1" y="843"/>
                    <a:pt x="101" y="943"/>
                    <a:pt x="234" y="977"/>
                  </a:cubicBezTo>
                  <a:cubicBezTo>
                    <a:pt x="4538" y="1477"/>
                    <a:pt x="23651" y="12218"/>
                    <a:pt x="23851" y="12318"/>
                  </a:cubicBezTo>
                  <a:cubicBezTo>
                    <a:pt x="23885" y="12352"/>
                    <a:pt x="23918" y="12352"/>
                    <a:pt x="23951" y="12352"/>
                  </a:cubicBezTo>
                  <a:cubicBezTo>
                    <a:pt x="24018" y="12352"/>
                    <a:pt x="24085" y="12318"/>
                    <a:pt x="24152" y="12251"/>
                  </a:cubicBezTo>
                  <a:cubicBezTo>
                    <a:pt x="24185" y="12151"/>
                    <a:pt x="24185" y="12018"/>
                    <a:pt x="24085" y="11951"/>
                  </a:cubicBezTo>
                  <a:cubicBezTo>
                    <a:pt x="23951" y="11851"/>
                    <a:pt x="10242" y="2645"/>
                    <a:pt x="2169" y="9"/>
                  </a:cubicBezTo>
                  <a:cubicBezTo>
                    <a:pt x="2151" y="3"/>
                    <a:pt x="2133" y="1"/>
                    <a:pt x="21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5682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0"/>
      <p:bldP spid="1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4" name="Google Shape;1934;p33"/>
          <p:cNvGrpSpPr/>
          <p:nvPr/>
        </p:nvGrpSpPr>
        <p:grpSpPr>
          <a:xfrm flipH="1">
            <a:off x="5447201" y="867175"/>
            <a:ext cx="2764349" cy="3207523"/>
            <a:chOff x="927050" y="867175"/>
            <a:chExt cx="2764349" cy="3207523"/>
          </a:xfrm>
        </p:grpSpPr>
        <p:sp>
          <p:nvSpPr>
            <p:cNvPr id="1935" name="Google Shape;1935;p33"/>
            <p:cNvSpPr/>
            <p:nvPr/>
          </p:nvSpPr>
          <p:spPr>
            <a:xfrm>
              <a:off x="927050" y="867175"/>
              <a:ext cx="2663830" cy="3207523"/>
            </a:xfrm>
            <a:custGeom>
              <a:avLst/>
              <a:gdLst/>
              <a:ahLst/>
              <a:cxnLst/>
              <a:rect l="l" t="t" r="r" b="b"/>
              <a:pathLst>
                <a:path w="120087" h="144597" extrusionOk="0">
                  <a:moveTo>
                    <a:pt x="62345" y="0"/>
                  </a:moveTo>
                  <a:cubicBezTo>
                    <a:pt x="42597" y="0"/>
                    <a:pt x="25385" y="2302"/>
                    <a:pt x="11108" y="6838"/>
                  </a:cubicBezTo>
                  <a:cubicBezTo>
                    <a:pt x="8640" y="23317"/>
                    <a:pt x="0" y="86529"/>
                    <a:pt x="5471" y="140100"/>
                  </a:cubicBezTo>
                  <a:cubicBezTo>
                    <a:pt x="5538" y="140901"/>
                    <a:pt x="20648" y="142235"/>
                    <a:pt x="21916" y="142369"/>
                  </a:cubicBezTo>
                  <a:cubicBezTo>
                    <a:pt x="29221" y="143203"/>
                    <a:pt x="36560" y="143770"/>
                    <a:pt x="43932" y="144137"/>
                  </a:cubicBezTo>
                  <a:cubicBezTo>
                    <a:pt x="50036" y="144430"/>
                    <a:pt x="56187" y="144597"/>
                    <a:pt x="62349" y="144597"/>
                  </a:cubicBezTo>
                  <a:cubicBezTo>
                    <a:pt x="75074" y="144597"/>
                    <a:pt x="87842" y="143888"/>
                    <a:pt x="100339" y="142135"/>
                  </a:cubicBezTo>
                  <a:cubicBezTo>
                    <a:pt x="100439" y="142102"/>
                    <a:pt x="100539" y="142102"/>
                    <a:pt x="100606" y="142102"/>
                  </a:cubicBezTo>
                  <a:cubicBezTo>
                    <a:pt x="106310" y="141368"/>
                    <a:pt x="111880" y="140467"/>
                    <a:pt x="117351" y="139433"/>
                  </a:cubicBezTo>
                  <a:cubicBezTo>
                    <a:pt x="118785" y="105109"/>
                    <a:pt x="120086" y="29655"/>
                    <a:pt x="112247" y="4437"/>
                  </a:cubicBezTo>
                  <a:cubicBezTo>
                    <a:pt x="104141" y="2969"/>
                    <a:pt x="84661" y="0"/>
                    <a:pt x="623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3"/>
            <p:cNvSpPr/>
            <p:nvPr/>
          </p:nvSpPr>
          <p:spPr>
            <a:xfrm>
              <a:off x="1700980" y="3726194"/>
              <a:ext cx="1378131" cy="124473"/>
            </a:xfrm>
            <a:custGeom>
              <a:avLst/>
              <a:gdLst/>
              <a:ahLst/>
              <a:cxnLst/>
              <a:rect l="l" t="t" r="r" b="b"/>
              <a:pathLst>
                <a:path w="31457" h="5014" extrusionOk="0">
                  <a:moveTo>
                    <a:pt x="142" y="0"/>
                  </a:moveTo>
                  <a:cubicBezTo>
                    <a:pt x="79" y="0"/>
                    <a:pt x="42" y="13"/>
                    <a:pt x="34" y="38"/>
                  </a:cubicBezTo>
                  <a:cubicBezTo>
                    <a:pt x="0" y="105"/>
                    <a:pt x="367" y="339"/>
                    <a:pt x="1101" y="739"/>
                  </a:cubicBezTo>
                  <a:cubicBezTo>
                    <a:pt x="1468" y="906"/>
                    <a:pt x="1935" y="1139"/>
                    <a:pt x="2435" y="1406"/>
                  </a:cubicBezTo>
                  <a:cubicBezTo>
                    <a:pt x="3003" y="1606"/>
                    <a:pt x="3603" y="1840"/>
                    <a:pt x="4303" y="2073"/>
                  </a:cubicBezTo>
                  <a:cubicBezTo>
                    <a:pt x="7072" y="3041"/>
                    <a:pt x="11008" y="4008"/>
                    <a:pt x="15411" y="4508"/>
                  </a:cubicBezTo>
                  <a:cubicBezTo>
                    <a:pt x="15978" y="4542"/>
                    <a:pt x="16512" y="4642"/>
                    <a:pt x="17046" y="4675"/>
                  </a:cubicBezTo>
                  <a:cubicBezTo>
                    <a:pt x="17580" y="4742"/>
                    <a:pt x="18113" y="4775"/>
                    <a:pt x="18647" y="4809"/>
                  </a:cubicBezTo>
                  <a:cubicBezTo>
                    <a:pt x="19681" y="4875"/>
                    <a:pt x="20715" y="4975"/>
                    <a:pt x="21649" y="4975"/>
                  </a:cubicBezTo>
                  <a:cubicBezTo>
                    <a:pt x="22766" y="4995"/>
                    <a:pt x="23816" y="5014"/>
                    <a:pt x="24781" y="5014"/>
                  </a:cubicBezTo>
                  <a:cubicBezTo>
                    <a:pt x="25487" y="5014"/>
                    <a:pt x="26147" y="5004"/>
                    <a:pt x="26753" y="4975"/>
                  </a:cubicBezTo>
                  <a:cubicBezTo>
                    <a:pt x="29655" y="4842"/>
                    <a:pt x="31456" y="4642"/>
                    <a:pt x="31456" y="4475"/>
                  </a:cubicBezTo>
                  <a:cubicBezTo>
                    <a:pt x="31423" y="4041"/>
                    <a:pt x="24284" y="4342"/>
                    <a:pt x="15578" y="3274"/>
                  </a:cubicBezTo>
                  <a:cubicBezTo>
                    <a:pt x="11208" y="2807"/>
                    <a:pt x="7306" y="1973"/>
                    <a:pt x="4537" y="1239"/>
                  </a:cubicBezTo>
                  <a:cubicBezTo>
                    <a:pt x="3870" y="1039"/>
                    <a:pt x="3236" y="872"/>
                    <a:pt x="2669" y="739"/>
                  </a:cubicBezTo>
                  <a:cubicBezTo>
                    <a:pt x="2135" y="572"/>
                    <a:pt x="1668" y="405"/>
                    <a:pt x="1301" y="305"/>
                  </a:cubicBezTo>
                  <a:cubicBezTo>
                    <a:pt x="730" y="107"/>
                    <a:pt x="325" y="0"/>
                    <a:pt x="142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3"/>
            <p:cNvSpPr/>
            <p:nvPr/>
          </p:nvSpPr>
          <p:spPr>
            <a:xfrm>
              <a:off x="1230416" y="2913945"/>
              <a:ext cx="2460983" cy="144407"/>
            </a:xfrm>
            <a:custGeom>
              <a:avLst/>
              <a:gdLst/>
              <a:ahLst/>
              <a:cxnLst/>
              <a:rect l="l" t="t" r="r" b="b"/>
              <a:pathLst>
                <a:path w="56174" h="5817" extrusionOk="0">
                  <a:moveTo>
                    <a:pt x="43732" y="1"/>
                  </a:moveTo>
                  <a:cubicBezTo>
                    <a:pt x="42197" y="1"/>
                    <a:pt x="40596" y="67"/>
                    <a:pt x="38895" y="134"/>
                  </a:cubicBezTo>
                  <a:cubicBezTo>
                    <a:pt x="37194" y="234"/>
                    <a:pt x="35426" y="334"/>
                    <a:pt x="33591" y="468"/>
                  </a:cubicBezTo>
                  <a:cubicBezTo>
                    <a:pt x="31756" y="668"/>
                    <a:pt x="29855" y="801"/>
                    <a:pt x="27887" y="1068"/>
                  </a:cubicBezTo>
                  <a:cubicBezTo>
                    <a:pt x="24018" y="1502"/>
                    <a:pt x="20348" y="2136"/>
                    <a:pt x="17013" y="2636"/>
                  </a:cubicBezTo>
                  <a:cubicBezTo>
                    <a:pt x="13643" y="3170"/>
                    <a:pt x="10641" y="3670"/>
                    <a:pt x="8140" y="4104"/>
                  </a:cubicBezTo>
                  <a:cubicBezTo>
                    <a:pt x="3103" y="4971"/>
                    <a:pt x="0" y="5605"/>
                    <a:pt x="0" y="5771"/>
                  </a:cubicBezTo>
                  <a:cubicBezTo>
                    <a:pt x="6" y="5802"/>
                    <a:pt x="115" y="5817"/>
                    <a:pt x="320" y="5817"/>
                  </a:cubicBezTo>
                  <a:cubicBezTo>
                    <a:pt x="1241" y="5817"/>
                    <a:pt x="4099" y="5517"/>
                    <a:pt x="8273" y="4971"/>
                  </a:cubicBezTo>
                  <a:cubicBezTo>
                    <a:pt x="10808" y="4671"/>
                    <a:pt x="13810" y="4237"/>
                    <a:pt x="17179" y="3770"/>
                  </a:cubicBezTo>
                  <a:cubicBezTo>
                    <a:pt x="20515" y="3336"/>
                    <a:pt x="24184" y="2736"/>
                    <a:pt x="28054" y="2302"/>
                  </a:cubicBezTo>
                  <a:cubicBezTo>
                    <a:pt x="29988" y="2069"/>
                    <a:pt x="31856" y="1902"/>
                    <a:pt x="33691" y="1702"/>
                  </a:cubicBezTo>
                  <a:cubicBezTo>
                    <a:pt x="35526" y="1535"/>
                    <a:pt x="37294" y="1402"/>
                    <a:pt x="38962" y="1268"/>
                  </a:cubicBezTo>
                  <a:cubicBezTo>
                    <a:pt x="40663" y="1202"/>
                    <a:pt x="42231" y="1101"/>
                    <a:pt x="43732" y="1035"/>
                  </a:cubicBezTo>
                  <a:cubicBezTo>
                    <a:pt x="45233" y="1001"/>
                    <a:pt x="46634" y="968"/>
                    <a:pt x="47901" y="935"/>
                  </a:cubicBezTo>
                  <a:cubicBezTo>
                    <a:pt x="49169" y="935"/>
                    <a:pt x="50336" y="968"/>
                    <a:pt x="51337" y="968"/>
                  </a:cubicBezTo>
                  <a:cubicBezTo>
                    <a:pt x="52371" y="968"/>
                    <a:pt x="53238" y="1068"/>
                    <a:pt x="53939" y="1068"/>
                  </a:cubicBezTo>
                  <a:cubicBezTo>
                    <a:pt x="54656" y="1101"/>
                    <a:pt x="55215" y="1118"/>
                    <a:pt x="55594" y="1118"/>
                  </a:cubicBezTo>
                  <a:cubicBezTo>
                    <a:pt x="55974" y="1118"/>
                    <a:pt x="56174" y="1101"/>
                    <a:pt x="56174" y="1068"/>
                  </a:cubicBezTo>
                  <a:cubicBezTo>
                    <a:pt x="56174" y="968"/>
                    <a:pt x="55407" y="801"/>
                    <a:pt x="53972" y="568"/>
                  </a:cubicBezTo>
                  <a:cubicBezTo>
                    <a:pt x="53272" y="501"/>
                    <a:pt x="52404" y="301"/>
                    <a:pt x="51370" y="268"/>
                  </a:cubicBezTo>
                  <a:cubicBezTo>
                    <a:pt x="50370" y="201"/>
                    <a:pt x="49202" y="134"/>
                    <a:pt x="47935" y="34"/>
                  </a:cubicBezTo>
                  <a:cubicBezTo>
                    <a:pt x="46634" y="34"/>
                    <a:pt x="45233" y="1"/>
                    <a:pt x="43732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3"/>
            <p:cNvSpPr/>
            <p:nvPr/>
          </p:nvSpPr>
          <p:spPr>
            <a:xfrm>
              <a:off x="1905995" y="3543782"/>
              <a:ext cx="1215511" cy="167150"/>
            </a:xfrm>
            <a:custGeom>
              <a:avLst/>
              <a:gdLst/>
              <a:ahLst/>
              <a:cxnLst/>
              <a:rect l="l" t="t" r="r" b="b"/>
              <a:pathLst>
                <a:path w="57376" h="7890" extrusionOk="0">
                  <a:moveTo>
                    <a:pt x="40571" y="0"/>
                  </a:moveTo>
                  <a:cubicBezTo>
                    <a:pt x="36780" y="0"/>
                    <a:pt x="32550" y="149"/>
                    <a:pt x="28088" y="480"/>
                  </a:cubicBezTo>
                  <a:cubicBezTo>
                    <a:pt x="19982" y="1113"/>
                    <a:pt x="12677" y="2248"/>
                    <a:pt x="7540" y="3749"/>
                  </a:cubicBezTo>
                  <a:cubicBezTo>
                    <a:pt x="5005" y="4516"/>
                    <a:pt x="2970" y="5383"/>
                    <a:pt x="1702" y="6250"/>
                  </a:cubicBezTo>
                  <a:cubicBezTo>
                    <a:pt x="435" y="7084"/>
                    <a:pt x="1" y="7885"/>
                    <a:pt x="68" y="7885"/>
                  </a:cubicBezTo>
                  <a:cubicBezTo>
                    <a:pt x="73" y="7888"/>
                    <a:pt x="78" y="7890"/>
                    <a:pt x="85" y="7890"/>
                  </a:cubicBezTo>
                  <a:cubicBezTo>
                    <a:pt x="218" y="7890"/>
                    <a:pt x="732" y="7285"/>
                    <a:pt x="1969" y="6651"/>
                  </a:cubicBezTo>
                  <a:cubicBezTo>
                    <a:pt x="3237" y="5950"/>
                    <a:pt x="5238" y="5250"/>
                    <a:pt x="7807" y="4616"/>
                  </a:cubicBezTo>
                  <a:cubicBezTo>
                    <a:pt x="12877" y="3315"/>
                    <a:pt x="20149" y="2348"/>
                    <a:pt x="28188" y="1714"/>
                  </a:cubicBezTo>
                  <a:cubicBezTo>
                    <a:pt x="34217" y="1263"/>
                    <a:pt x="39834" y="1095"/>
                    <a:pt x="44488" y="1095"/>
                  </a:cubicBezTo>
                  <a:cubicBezTo>
                    <a:pt x="46040" y="1095"/>
                    <a:pt x="47485" y="1113"/>
                    <a:pt x="48802" y="1147"/>
                  </a:cubicBezTo>
                  <a:cubicBezTo>
                    <a:pt x="51438" y="1213"/>
                    <a:pt x="53573" y="1380"/>
                    <a:pt x="55040" y="1547"/>
                  </a:cubicBezTo>
                  <a:cubicBezTo>
                    <a:pt x="56201" y="1679"/>
                    <a:pt x="56944" y="1811"/>
                    <a:pt x="57221" y="1811"/>
                  </a:cubicBezTo>
                  <a:cubicBezTo>
                    <a:pt x="57294" y="1811"/>
                    <a:pt x="57335" y="1801"/>
                    <a:pt x="57342" y="1781"/>
                  </a:cubicBezTo>
                  <a:cubicBezTo>
                    <a:pt x="57375" y="1714"/>
                    <a:pt x="56575" y="1380"/>
                    <a:pt x="55107" y="1080"/>
                  </a:cubicBezTo>
                  <a:cubicBezTo>
                    <a:pt x="53673" y="746"/>
                    <a:pt x="51504" y="446"/>
                    <a:pt x="48869" y="279"/>
                  </a:cubicBezTo>
                  <a:cubicBezTo>
                    <a:pt x="46470" y="100"/>
                    <a:pt x="43667" y="0"/>
                    <a:pt x="40571" y="0"/>
                  </a:cubicBezTo>
                  <a:close/>
                </a:path>
              </a:pathLst>
            </a:custGeom>
            <a:solidFill>
              <a:srgbClr val="6D4D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3"/>
            <p:cNvSpPr/>
            <p:nvPr/>
          </p:nvSpPr>
          <p:spPr>
            <a:xfrm>
              <a:off x="1944169" y="3208664"/>
              <a:ext cx="655104" cy="179225"/>
            </a:xfrm>
            <a:custGeom>
              <a:avLst/>
              <a:gdLst/>
              <a:ahLst/>
              <a:cxnLst/>
              <a:rect l="l" t="t" r="r" b="b"/>
              <a:pathLst>
                <a:path w="30923" h="8460" extrusionOk="0">
                  <a:moveTo>
                    <a:pt x="546" y="0"/>
                  </a:moveTo>
                  <a:cubicBezTo>
                    <a:pt x="203" y="0"/>
                    <a:pt x="21" y="24"/>
                    <a:pt x="0" y="87"/>
                  </a:cubicBezTo>
                  <a:cubicBezTo>
                    <a:pt x="0" y="187"/>
                    <a:pt x="434" y="320"/>
                    <a:pt x="1234" y="487"/>
                  </a:cubicBezTo>
                  <a:cubicBezTo>
                    <a:pt x="1635" y="587"/>
                    <a:pt x="2102" y="687"/>
                    <a:pt x="2669" y="821"/>
                  </a:cubicBezTo>
                  <a:cubicBezTo>
                    <a:pt x="2969" y="854"/>
                    <a:pt x="3269" y="921"/>
                    <a:pt x="3569" y="988"/>
                  </a:cubicBezTo>
                  <a:cubicBezTo>
                    <a:pt x="3903" y="1054"/>
                    <a:pt x="4237" y="1121"/>
                    <a:pt x="4604" y="1221"/>
                  </a:cubicBezTo>
                  <a:cubicBezTo>
                    <a:pt x="5304" y="1355"/>
                    <a:pt x="6071" y="1521"/>
                    <a:pt x="6905" y="1688"/>
                  </a:cubicBezTo>
                  <a:cubicBezTo>
                    <a:pt x="7739" y="1855"/>
                    <a:pt x="8606" y="2088"/>
                    <a:pt x="9540" y="2289"/>
                  </a:cubicBezTo>
                  <a:cubicBezTo>
                    <a:pt x="11408" y="2689"/>
                    <a:pt x="13443" y="3256"/>
                    <a:pt x="15578" y="3756"/>
                  </a:cubicBezTo>
                  <a:cubicBezTo>
                    <a:pt x="16645" y="4056"/>
                    <a:pt x="17680" y="4357"/>
                    <a:pt x="18680" y="4624"/>
                  </a:cubicBezTo>
                  <a:cubicBezTo>
                    <a:pt x="18947" y="4690"/>
                    <a:pt x="19181" y="4757"/>
                    <a:pt x="19447" y="4824"/>
                  </a:cubicBezTo>
                  <a:cubicBezTo>
                    <a:pt x="19681" y="4890"/>
                    <a:pt x="19914" y="4957"/>
                    <a:pt x="20148" y="5057"/>
                  </a:cubicBezTo>
                  <a:cubicBezTo>
                    <a:pt x="20648" y="5191"/>
                    <a:pt x="21115" y="5324"/>
                    <a:pt x="21549" y="5457"/>
                  </a:cubicBezTo>
                  <a:cubicBezTo>
                    <a:pt x="23384" y="5991"/>
                    <a:pt x="25018" y="6592"/>
                    <a:pt x="26386" y="7025"/>
                  </a:cubicBezTo>
                  <a:cubicBezTo>
                    <a:pt x="26719" y="7125"/>
                    <a:pt x="27053" y="7225"/>
                    <a:pt x="27353" y="7359"/>
                  </a:cubicBezTo>
                  <a:cubicBezTo>
                    <a:pt x="27687" y="7459"/>
                    <a:pt x="27954" y="7559"/>
                    <a:pt x="28220" y="7659"/>
                  </a:cubicBezTo>
                  <a:cubicBezTo>
                    <a:pt x="28754" y="7859"/>
                    <a:pt x="29221" y="8026"/>
                    <a:pt x="29621" y="8159"/>
                  </a:cubicBezTo>
                  <a:cubicBezTo>
                    <a:pt x="30213" y="8339"/>
                    <a:pt x="30606" y="8460"/>
                    <a:pt x="30786" y="8460"/>
                  </a:cubicBezTo>
                  <a:cubicBezTo>
                    <a:pt x="30839" y="8460"/>
                    <a:pt x="30874" y="8449"/>
                    <a:pt x="30889" y="8426"/>
                  </a:cubicBezTo>
                  <a:cubicBezTo>
                    <a:pt x="30922" y="8360"/>
                    <a:pt x="30522" y="8093"/>
                    <a:pt x="29822" y="7692"/>
                  </a:cubicBezTo>
                  <a:cubicBezTo>
                    <a:pt x="29455" y="7526"/>
                    <a:pt x="29021" y="7292"/>
                    <a:pt x="28487" y="7025"/>
                  </a:cubicBezTo>
                  <a:cubicBezTo>
                    <a:pt x="28220" y="6892"/>
                    <a:pt x="27954" y="6758"/>
                    <a:pt x="27653" y="6625"/>
                  </a:cubicBezTo>
                  <a:cubicBezTo>
                    <a:pt x="27353" y="6458"/>
                    <a:pt x="27020" y="6358"/>
                    <a:pt x="26686" y="6191"/>
                  </a:cubicBezTo>
                  <a:cubicBezTo>
                    <a:pt x="25352" y="5658"/>
                    <a:pt x="23751" y="4957"/>
                    <a:pt x="21916" y="4390"/>
                  </a:cubicBezTo>
                  <a:cubicBezTo>
                    <a:pt x="21449" y="4223"/>
                    <a:pt x="20982" y="4056"/>
                    <a:pt x="20515" y="3923"/>
                  </a:cubicBezTo>
                  <a:cubicBezTo>
                    <a:pt x="20248" y="3823"/>
                    <a:pt x="20015" y="3756"/>
                    <a:pt x="19781" y="3656"/>
                  </a:cubicBezTo>
                  <a:cubicBezTo>
                    <a:pt x="19514" y="3589"/>
                    <a:pt x="19281" y="3523"/>
                    <a:pt x="19014" y="3456"/>
                  </a:cubicBezTo>
                  <a:cubicBezTo>
                    <a:pt x="18013" y="3156"/>
                    <a:pt x="16979" y="2856"/>
                    <a:pt x="15878" y="2555"/>
                  </a:cubicBezTo>
                  <a:cubicBezTo>
                    <a:pt x="13743" y="2022"/>
                    <a:pt x="11675" y="1521"/>
                    <a:pt x="9774" y="1188"/>
                  </a:cubicBezTo>
                  <a:cubicBezTo>
                    <a:pt x="8840" y="988"/>
                    <a:pt x="7939" y="821"/>
                    <a:pt x="7105" y="687"/>
                  </a:cubicBezTo>
                  <a:cubicBezTo>
                    <a:pt x="6238" y="554"/>
                    <a:pt x="5471" y="454"/>
                    <a:pt x="4737" y="354"/>
                  </a:cubicBezTo>
                  <a:cubicBezTo>
                    <a:pt x="4370" y="287"/>
                    <a:pt x="4036" y="254"/>
                    <a:pt x="3703" y="220"/>
                  </a:cubicBezTo>
                  <a:cubicBezTo>
                    <a:pt x="3369" y="187"/>
                    <a:pt x="3069" y="154"/>
                    <a:pt x="2769" y="120"/>
                  </a:cubicBezTo>
                  <a:cubicBezTo>
                    <a:pt x="2202" y="87"/>
                    <a:pt x="1701" y="54"/>
                    <a:pt x="1301" y="20"/>
                  </a:cubicBezTo>
                  <a:cubicBezTo>
                    <a:pt x="996" y="8"/>
                    <a:pt x="744" y="0"/>
                    <a:pt x="546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3"/>
            <p:cNvSpPr/>
            <p:nvPr/>
          </p:nvSpPr>
          <p:spPr>
            <a:xfrm>
              <a:off x="1402164" y="2996417"/>
              <a:ext cx="1214790" cy="166853"/>
            </a:xfrm>
            <a:custGeom>
              <a:avLst/>
              <a:gdLst/>
              <a:ahLst/>
              <a:cxnLst/>
              <a:rect l="l" t="t" r="r" b="b"/>
              <a:pathLst>
                <a:path w="57342" h="7876" extrusionOk="0">
                  <a:moveTo>
                    <a:pt x="16932" y="0"/>
                  </a:moveTo>
                  <a:cubicBezTo>
                    <a:pt x="13777" y="0"/>
                    <a:pt x="10927" y="98"/>
                    <a:pt x="8506" y="266"/>
                  </a:cubicBezTo>
                  <a:cubicBezTo>
                    <a:pt x="5871" y="432"/>
                    <a:pt x="3703" y="733"/>
                    <a:pt x="2235" y="1066"/>
                  </a:cubicBezTo>
                  <a:cubicBezTo>
                    <a:pt x="768" y="1366"/>
                    <a:pt x="0" y="1700"/>
                    <a:pt x="34" y="1767"/>
                  </a:cubicBezTo>
                  <a:cubicBezTo>
                    <a:pt x="41" y="1788"/>
                    <a:pt x="81" y="1797"/>
                    <a:pt x="155" y="1797"/>
                  </a:cubicBezTo>
                  <a:cubicBezTo>
                    <a:pt x="432" y="1797"/>
                    <a:pt x="1175" y="1665"/>
                    <a:pt x="2335" y="1533"/>
                  </a:cubicBezTo>
                  <a:cubicBezTo>
                    <a:pt x="3770" y="1366"/>
                    <a:pt x="5905" y="1200"/>
                    <a:pt x="8540" y="1133"/>
                  </a:cubicBezTo>
                  <a:cubicBezTo>
                    <a:pt x="9866" y="1100"/>
                    <a:pt x="11317" y="1081"/>
                    <a:pt x="12873" y="1081"/>
                  </a:cubicBezTo>
                  <a:cubicBezTo>
                    <a:pt x="17542" y="1081"/>
                    <a:pt x="23159" y="1250"/>
                    <a:pt x="29188" y="1700"/>
                  </a:cubicBezTo>
                  <a:cubicBezTo>
                    <a:pt x="37227" y="2334"/>
                    <a:pt x="44465" y="3301"/>
                    <a:pt x="49569" y="4602"/>
                  </a:cubicBezTo>
                  <a:cubicBezTo>
                    <a:pt x="52138" y="5236"/>
                    <a:pt x="54139" y="5936"/>
                    <a:pt x="55407" y="6637"/>
                  </a:cubicBezTo>
                  <a:cubicBezTo>
                    <a:pt x="56644" y="7271"/>
                    <a:pt x="57157" y="7876"/>
                    <a:pt x="57290" y="7876"/>
                  </a:cubicBezTo>
                  <a:cubicBezTo>
                    <a:pt x="57297" y="7876"/>
                    <a:pt x="57303" y="7874"/>
                    <a:pt x="57308" y="7871"/>
                  </a:cubicBezTo>
                  <a:cubicBezTo>
                    <a:pt x="57341" y="7871"/>
                    <a:pt x="56941" y="7070"/>
                    <a:pt x="55640" y="6237"/>
                  </a:cubicBezTo>
                  <a:cubicBezTo>
                    <a:pt x="54406" y="5369"/>
                    <a:pt x="52371" y="4502"/>
                    <a:pt x="49803" y="3735"/>
                  </a:cubicBezTo>
                  <a:cubicBezTo>
                    <a:pt x="44666" y="2234"/>
                    <a:pt x="37360" y="1100"/>
                    <a:pt x="29288" y="466"/>
                  </a:cubicBezTo>
                  <a:cubicBezTo>
                    <a:pt x="24881" y="139"/>
                    <a:pt x="20691" y="0"/>
                    <a:pt x="16932" y="0"/>
                  </a:cubicBezTo>
                  <a:close/>
                </a:path>
              </a:pathLst>
            </a:custGeom>
            <a:solidFill>
              <a:srgbClr val="543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3"/>
            <p:cNvSpPr/>
            <p:nvPr/>
          </p:nvSpPr>
          <p:spPr>
            <a:xfrm>
              <a:off x="1148848" y="924729"/>
              <a:ext cx="1076982" cy="720926"/>
            </a:xfrm>
            <a:custGeom>
              <a:avLst/>
              <a:gdLst/>
              <a:ahLst/>
              <a:cxnLst/>
              <a:rect l="l" t="t" r="r" b="b"/>
              <a:pathLst>
                <a:path w="50837" h="34030" extrusionOk="0">
                  <a:moveTo>
                    <a:pt x="50836" y="1"/>
                  </a:moveTo>
                  <a:cubicBezTo>
                    <a:pt x="32557" y="234"/>
                    <a:pt x="16545" y="2536"/>
                    <a:pt x="3102" y="6805"/>
                  </a:cubicBezTo>
                  <a:cubicBezTo>
                    <a:pt x="2402" y="11442"/>
                    <a:pt x="1201" y="19848"/>
                    <a:pt x="0" y="30689"/>
                  </a:cubicBezTo>
                  <a:cubicBezTo>
                    <a:pt x="360" y="32267"/>
                    <a:pt x="4053" y="34030"/>
                    <a:pt x="7052" y="34030"/>
                  </a:cubicBezTo>
                  <a:cubicBezTo>
                    <a:pt x="7667" y="34030"/>
                    <a:pt x="8252" y="33956"/>
                    <a:pt x="8773" y="33791"/>
                  </a:cubicBezTo>
                  <a:cubicBezTo>
                    <a:pt x="12876" y="32524"/>
                    <a:pt x="14210" y="28721"/>
                    <a:pt x="14110" y="25686"/>
                  </a:cubicBezTo>
                  <a:lnTo>
                    <a:pt x="14110" y="25686"/>
                  </a:lnTo>
                  <a:cubicBezTo>
                    <a:pt x="16153" y="26692"/>
                    <a:pt x="18376" y="27132"/>
                    <a:pt x="20635" y="27132"/>
                  </a:cubicBezTo>
                  <a:cubicBezTo>
                    <a:pt x="26011" y="27132"/>
                    <a:pt x="31587" y="24638"/>
                    <a:pt x="35392" y="21349"/>
                  </a:cubicBezTo>
                  <a:cubicBezTo>
                    <a:pt x="40763" y="16679"/>
                    <a:pt x="42130" y="10108"/>
                    <a:pt x="40462" y="3636"/>
                  </a:cubicBezTo>
                  <a:lnTo>
                    <a:pt x="40462" y="3636"/>
                  </a:lnTo>
                  <a:cubicBezTo>
                    <a:pt x="40849" y="3688"/>
                    <a:pt x="41263" y="3713"/>
                    <a:pt x="41696" y="3713"/>
                  </a:cubicBezTo>
                  <a:cubicBezTo>
                    <a:pt x="45182" y="3713"/>
                    <a:pt x="49857" y="2107"/>
                    <a:pt x="508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3"/>
            <p:cNvSpPr/>
            <p:nvPr/>
          </p:nvSpPr>
          <p:spPr>
            <a:xfrm>
              <a:off x="1077283" y="1893998"/>
              <a:ext cx="556869" cy="643770"/>
            </a:xfrm>
            <a:custGeom>
              <a:avLst/>
              <a:gdLst/>
              <a:ahLst/>
              <a:cxnLst/>
              <a:rect l="l" t="t" r="r" b="b"/>
              <a:pathLst>
                <a:path w="26286" h="30388" extrusionOk="0">
                  <a:moveTo>
                    <a:pt x="2135" y="0"/>
                  </a:moveTo>
                  <a:cubicBezTo>
                    <a:pt x="1301" y="9040"/>
                    <a:pt x="534" y="19081"/>
                    <a:pt x="1" y="29622"/>
                  </a:cubicBezTo>
                  <a:cubicBezTo>
                    <a:pt x="741" y="30155"/>
                    <a:pt x="1666" y="30387"/>
                    <a:pt x="2665" y="30387"/>
                  </a:cubicBezTo>
                  <a:cubicBezTo>
                    <a:pt x="6164" y="30387"/>
                    <a:pt x="10571" y="27536"/>
                    <a:pt x="11142" y="24785"/>
                  </a:cubicBezTo>
                  <a:cubicBezTo>
                    <a:pt x="12299" y="25165"/>
                    <a:pt x="13445" y="25341"/>
                    <a:pt x="14559" y="25341"/>
                  </a:cubicBezTo>
                  <a:cubicBezTo>
                    <a:pt x="18327" y="25341"/>
                    <a:pt x="21722" y="23332"/>
                    <a:pt x="23884" y="20448"/>
                  </a:cubicBezTo>
                  <a:cubicBezTo>
                    <a:pt x="25952" y="17680"/>
                    <a:pt x="26286" y="12676"/>
                    <a:pt x="24551" y="9707"/>
                  </a:cubicBezTo>
                  <a:cubicBezTo>
                    <a:pt x="24385" y="9441"/>
                    <a:pt x="24184" y="9174"/>
                    <a:pt x="23984" y="8907"/>
                  </a:cubicBezTo>
                  <a:cubicBezTo>
                    <a:pt x="22083" y="6405"/>
                    <a:pt x="19281" y="5004"/>
                    <a:pt x="16179" y="4470"/>
                  </a:cubicBezTo>
                  <a:cubicBezTo>
                    <a:pt x="15720" y="4399"/>
                    <a:pt x="14591" y="4272"/>
                    <a:pt x="13332" y="4272"/>
                  </a:cubicBezTo>
                  <a:cubicBezTo>
                    <a:pt x="11661" y="4272"/>
                    <a:pt x="9763" y="4496"/>
                    <a:pt x="8907" y="5371"/>
                  </a:cubicBezTo>
                  <a:cubicBezTo>
                    <a:pt x="9074" y="2069"/>
                    <a:pt x="5238" y="234"/>
                    <a:pt x="21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33"/>
            <p:cNvSpPr/>
            <p:nvPr/>
          </p:nvSpPr>
          <p:spPr>
            <a:xfrm>
              <a:off x="3090183" y="1200778"/>
              <a:ext cx="404930" cy="1033870"/>
            </a:xfrm>
            <a:custGeom>
              <a:avLst/>
              <a:gdLst/>
              <a:ahLst/>
              <a:cxnLst/>
              <a:rect l="l" t="t" r="r" b="b"/>
              <a:pathLst>
                <a:path w="19114" h="48802" extrusionOk="0">
                  <a:moveTo>
                    <a:pt x="15077" y="0"/>
                  </a:moveTo>
                  <a:cubicBezTo>
                    <a:pt x="15044" y="0"/>
                    <a:pt x="15011" y="33"/>
                    <a:pt x="14977" y="33"/>
                  </a:cubicBezTo>
                  <a:cubicBezTo>
                    <a:pt x="11575" y="934"/>
                    <a:pt x="7305" y="2135"/>
                    <a:pt x="5137" y="4970"/>
                  </a:cubicBezTo>
                  <a:cubicBezTo>
                    <a:pt x="3036" y="7672"/>
                    <a:pt x="3636" y="11442"/>
                    <a:pt x="6338" y="13310"/>
                  </a:cubicBezTo>
                  <a:cubicBezTo>
                    <a:pt x="1668" y="15611"/>
                    <a:pt x="0" y="25718"/>
                    <a:pt x="1601" y="29588"/>
                  </a:cubicBezTo>
                  <a:cubicBezTo>
                    <a:pt x="3131" y="33156"/>
                    <a:pt x="8342" y="40042"/>
                    <a:pt x="13428" y="40042"/>
                  </a:cubicBezTo>
                  <a:cubicBezTo>
                    <a:pt x="13667" y="40042"/>
                    <a:pt x="13906" y="40027"/>
                    <a:pt x="14143" y="39995"/>
                  </a:cubicBezTo>
                  <a:lnTo>
                    <a:pt x="14143" y="39995"/>
                  </a:lnTo>
                  <a:cubicBezTo>
                    <a:pt x="12309" y="46333"/>
                    <a:pt x="18980" y="48635"/>
                    <a:pt x="19114" y="48802"/>
                  </a:cubicBezTo>
                  <a:cubicBezTo>
                    <a:pt x="18613" y="29855"/>
                    <a:pt x="17412" y="12075"/>
                    <a:pt x="150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33"/>
            <p:cNvSpPr/>
            <p:nvPr/>
          </p:nvSpPr>
          <p:spPr>
            <a:xfrm>
              <a:off x="1058949" y="2499475"/>
              <a:ext cx="2439149" cy="532082"/>
            </a:xfrm>
            <a:custGeom>
              <a:avLst/>
              <a:gdLst/>
              <a:ahLst/>
              <a:cxnLst/>
              <a:rect l="l" t="t" r="r" b="b"/>
              <a:pathLst>
                <a:path w="114716" h="25116" extrusionOk="0">
                  <a:moveTo>
                    <a:pt x="62750" y="1"/>
                  </a:moveTo>
                  <a:cubicBezTo>
                    <a:pt x="59560" y="1"/>
                    <a:pt x="56397" y="526"/>
                    <a:pt x="53505" y="1775"/>
                  </a:cubicBezTo>
                  <a:cubicBezTo>
                    <a:pt x="48668" y="3876"/>
                    <a:pt x="45233" y="7846"/>
                    <a:pt x="40529" y="10147"/>
                  </a:cubicBezTo>
                  <a:cubicBezTo>
                    <a:pt x="37598" y="11593"/>
                    <a:pt x="34631" y="12239"/>
                    <a:pt x="31594" y="12239"/>
                  </a:cubicBezTo>
                  <a:cubicBezTo>
                    <a:pt x="29516" y="12239"/>
                    <a:pt x="27406" y="11937"/>
                    <a:pt x="25252" y="11381"/>
                  </a:cubicBezTo>
                  <a:cubicBezTo>
                    <a:pt x="19681" y="9947"/>
                    <a:pt x="14044" y="7045"/>
                    <a:pt x="8173" y="6945"/>
                  </a:cubicBezTo>
                  <a:cubicBezTo>
                    <a:pt x="8080" y="6944"/>
                    <a:pt x="7987" y="6943"/>
                    <a:pt x="7893" y="6943"/>
                  </a:cubicBezTo>
                  <a:cubicBezTo>
                    <a:pt x="5327" y="6943"/>
                    <a:pt x="2458" y="7390"/>
                    <a:pt x="334" y="8613"/>
                  </a:cubicBezTo>
                  <a:cubicBezTo>
                    <a:pt x="167" y="12849"/>
                    <a:pt x="67" y="17152"/>
                    <a:pt x="0" y="21489"/>
                  </a:cubicBezTo>
                  <a:cubicBezTo>
                    <a:pt x="2170" y="20355"/>
                    <a:pt x="5439" y="19819"/>
                    <a:pt x="7947" y="19819"/>
                  </a:cubicBezTo>
                  <a:cubicBezTo>
                    <a:pt x="8023" y="19819"/>
                    <a:pt x="8098" y="19820"/>
                    <a:pt x="8173" y="19821"/>
                  </a:cubicBezTo>
                  <a:cubicBezTo>
                    <a:pt x="14044" y="19921"/>
                    <a:pt x="19681" y="22823"/>
                    <a:pt x="25252" y="24257"/>
                  </a:cubicBezTo>
                  <a:cubicBezTo>
                    <a:pt x="27406" y="24813"/>
                    <a:pt x="29516" y="25115"/>
                    <a:pt x="31594" y="25115"/>
                  </a:cubicBezTo>
                  <a:cubicBezTo>
                    <a:pt x="34631" y="25115"/>
                    <a:pt x="37598" y="24469"/>
                    <a:pt x="40529" y="23023"/>
                  </a:cubicBezTo>
                  <a:cubicBezTo>
                    <a:pt x="45233" y="20721"/>
                    <a:pt x="48668" y="16752"/>
                    <a:pt x="53505" y="14650"/>
                  </a:cubicBezTo>
                  <a:cubicBezTo>
                    <a:pt x="56397" y="13402"/>
                    <a:pt x="59560" y="12877"/>
                    <a:pt x="62750" y="12877"/>
                  </a:cubicBezTo>
                  <a:cubicBezTo>
                    <a:pt x="66550" y="12877"/>
                    <a:pt x="70389" y="13623"/>
                    <a:pt x="73853" y="14784"/>
                  </a:cubicBezTo>
                  <a:cubicBezTo>
                    <a:pt x="79624" y="16719"/>
                    <a:pt x="84794" y="19888"/>
                    <a:pt x="90932" y="20955"/>
                  </a:cubicBezTo>
                  <a:cubicBezTo>
                    <a:pt x="91793" y="21102"/>
                    <a:pt x="92639" y="21167"/>
                    <a:pt x="93472" y="21167"/>
                  </a:cubicBezTo>
                  <a:cubicBezTo>
                    <a:pt x="98325" y="21167"/>
                    <a:pt x="102770" y="18942"/>
                    <a:pt x="107410" y="17519"/>
                  </a:cubicBezTo>
                  <a:cubicBezTo>
                    <a:pt x="108793" y="17101"/>
                    <a:pt x="110135" y="16911"/>
                    <a:pt x="111444" y="16911"/>
                  </a:cubicBezTo>
                  <a:cubicBezTo>
                    <a:pt x="112535" y="16911"/>
                    <a:pt x="113602" y="17043"/>
                    <a:pt x="114649" y="17286"/>
                  </a:cubicBezTo>
                  <a:cubicBezTo>
                    <a:pt x="114682" y="18353"/>
                    <a:pt x="114682" y="19421"/>
                    <a:pt x="114682" y="20455"/>
                  </a:cubicBezTo>
                  <a:cubicBezTo>
                    <a:pt x="114716" y="15184"/>
                    <a:pt x="114716" y="9814"/>
                    <a:pt x="114649" y="4410"/>
                  </a:cubicBezTo>
                  <a:cubicBezTo>
                    <a:pt x="113602" y="4167"/>
                    <a:pt x="112535" y="4035"/>
                    <a:pt x="111444" y="4035"/>
                  </a:cubicBezTo>
                  <a:cubicBezTo>
                    <a:pt x="110135" y="4035"/>
                    <a:pt x="108793" y="4225"/>
                    <a:pt x="107410" y="4643"/>
                  </a:cubicBezTo>
                  <a:cubicBezTo>
                    <a:pt x="102770" y="6067"/>
                    <a:pt x="98325" y="8291"/>
                    <a:pt x="93472" y="8291"/>
                  </a:cubicBezTo>
                  <a:cubicBezTo>
                    <a:pt x="92639" y="8291"/>
                    <a:pt x="91793" y="8226"/>
                    <a:pt x="90932" y="8079"/>
                  </a:cubicBezTo>
                  <a:cubicBezTo>
                    <a:pt x="84794" y="7012"/>
                    <a:pt x="79624" y="3843"/>
                    <a:pt x="73853" y="1908"/>
                  </a:cubicBezTo>
                  <a:cubicBezTo>
                    <a:pt x="70389" y="747"/>
                    <a:pt x="66550" y="1"/>
                    <a:pt x="62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3"/>
            <p:cNvSpPr/>
            <p:nvPr/>
          </p:nvSpPr>
          <p:spPr>
            <a:xfrm>
              <a:off x="1056100" y="2772245"/>
              <a:ext cx="2441296" cy="514414"/>
            </a:xfrm>
            <a:custGeom>
              <a:avLst/>
              <a:gdLst/>
              <a:ahLst/>
              <a:cxnLst/>
              <a:rect l="l" t="t" r="r" b="b"/>
              <a:pathLst>
                <a:path w="114817" h="24282" extrusionOk="0">
                  <a:moveTo>
                    <a:pt x="62884" y="1"/>
                  </a:moveTo>
                  <a:cubicBezTo>
                    <a:pt x="59694" y="1"/>
                    <a:pt x="56531" y="526"/>
                    <a:pt x="53639" y="1774"/>
                  </a:cubicBezTo>
                  <a:cubicBezTo>
                    <a:pt x="48802" y="3843"/>
                    <a:pt x="45367" y="7845"/>
                    <a:pt x="40663" y="10147"/>
                  </a:cubicBezTo>
                  <a:cubicBezTo>
                    <a:pt x="37732" y="11593"/>
                    <a:pt x="34765" y="12239"/>
                    <a:pt x="31728" y="12239"/>
                  </a:cubicBezTo>
                  <a:cubicBezTo>
                    <a:pt x="29650" y="12239"/>
                    <a:pt x="27540" y="11937"/>
                    <a:pt x="25386" y="11381"/>
                  </a:cubicBezTo>
                  <a:cubicBezTo>
                    <a:pt x="19815" y="9947"/>
                    <a:pt x="14178" y="7045"/>
                    <a:pt x="8307" y="6945"/>
                  </a:cubicBezTo>
                  <a:cubicBezTo>
                    <a:pt x="8230" y="6944"/>
                    <a:pt x="8152" y="6943"/>
                    <a:pt x="8073" y="6943"/>
                  </a:cubicBezTo>
                  <a:cubicBezTo>
                    <a:pt x="5479" y="6943"/>
                    <a:pt x="2304" y="7481"/>
                    <a:pt x="134" y="8679"/>
                  </a:cubicBezTo>
                  <a:cubicBezTo>
                    <a:pt x="1" y="12716"/>
                    <a:pt x="134" y="16685"/>
                    <a:pt x="134" y="20788"/>
                  </a:cubicBezTo>
                  <a:cubicBezTo>
                    <a:pt x="2313" y="19617"/>
                    <a:pt x="5602" y="18985"/>
                    <a:pt x="8115" y="18985"/>
                  </a:cubicBezTo>
                  <a:cubicBezTo>
                    <a:pt x="8179" y="18985"/>
                    <a:pt x="8243" y="18986"/>
                    <a:pt x="8307" y="18987"/>
                  </a:cubicBezTo>
                  <a:cubicBezTo>
                    <a:pt x="14178" y="19053"/>
                    <a:pt x="19815" y="21989"/>
                    <a:pt x="25386" y="23423"/>
                  </a:cubicBezTo>
                  <a:cubicBezTo>
                    <a:pt x="27540" y="23979"/>
                    <a:pt x="29650" y="24281"/>
                    <a:pt x="31728" y="24281"/>
                  </a:cubicBezTo>
                  <a:cubicBezTo>
                    <a:pt x="34765" y="24281"/>
                    <a:pt x="37732" y="23635"/>
                    <a:pt x="40663" y="22189"/>
                  </a:cubicBezTo>
                  <a:cubicBezTo>
                    <a:pt x="45367" y="19887"/>
                    <a:pt x="48802" y="15885"/>
                    <a:pt x="53639" y="13816"/>
                  </a:cubicBezTo>
                  <a:cubicBezTo>
                    <a:pt x="56531" y="12568"/>
                    <a:pt x="59694" y="12042"/>
                    <a:pt x="62884" y="12042"/>
                  </a:cubicBezTo>
                  <a:cubicBezTo>
                    <a:pt x="66684" y="12042"/>
                    <a:pt x="70523" y="12789"/>
                    <a:pt x="73987" y="13950"/>
                  </a:cubicBezTo>
                  <a:cubicBezTo>
                    <a:pt x="79758" y="15851"/>
                    <a:pt x="84928" y="19053"/>
                    <a:pt x="91066" y="20088"/>
                  </a:cubicBezTo>
                  <a:cubicBezTo>
                    <a:pt x="91950" y="20243"/>
                    <a:pt x="92818" y="20313"/>
                    <a:pt x="93674" y="20313"/>
                  </a:cubicBezTo>
                  <a:cubicBezTo>
                    <a:pt x="98500" y="20313"/>
                    <a:pt x="102926" y="18102"/>
                    <a:pt x="107544" y="16685"/>
                  </a:cubicBezTo>
                  <a:cubicBezTo>
                    <a:pt x="108928" y="16261"/>
                    <a:pt x="110282" y="16071"/>
                    <a:pt x="111605" y="16071"/>
                  </a:cubicBezTo>
                  <a:cubicBezTo>
                    <a:pt x="112673" y="16071"/>
                    <a:pt x="113721" y="16195"/>
                    <a:pt x="114750" y="16418"/>
                  </a:cubicBezTo>
                  <a:cubicBezTo>
                    <a:pt x="114783" y="13516"/>
                    <a:pt x="114816" y="10581"/>
                    <a:pt x="114816" y="7579"/>
                  </a:cubicBezTo>
                  <a:cubicBezTo>
                    <a:pt x="114816" y="6511"/>
                    <a:pt x="114816" y="5477"/>
                    <a:pt x="114783" y="4410"/>
                  </a:cubicBezTo>
                  <a:cubicBezTo>
                    <a:pt x="113736" y="4167"/>
                    <a:pt x="112669" y="4035"/>
                    <a:pt x="111578" y="4035"/>
                  </a:cubicBezTo>
                  <a:cubicBezTo>
                    <a:pt x="110269" y="4035"/>
                    <a:pt x="108927" y="4225"/>
                    <a:pt x="107544" y="4643"/>
                  </a:cubicBezTo>
                  <a:cubicBezTo>
                    <a:pt x="102904" y="6066"/>
                    <a:pt x="98459" y="8291"/>
                    <a:pt x="93606" y="8291"/>
                  </a:cubicBezTo>
                  <a:cubicBezTo>
                    <a:pt x="92773" y="8291"/>
                    <a:pt x="91927" y="8226"/>
                    <a:pt x="91066" y="8079"/>
                  </a:cubicBezTo>
                  <a:cubicBezTo>
                    <a:pt x="84928" y="7012"/>
                    <a:pt x="79758" y="3809"/>
                    <a:pt x="73987" y="1908"/>
                  </a:cubicBezTo>
                  <a:cubicBezTo>
                    <a:pt x="70523" y="747"/>
                    <a:pt x="66684" y="1"/>
                    <a:pt x="628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3"/>
            <p:cNvSpPr/>
            <p:nvPr/>
          </p:nvSpPr>
          <p:spPr>
            <a:xfrm>
              <a:off x="1056823" y="3027284"/>
              <a:ext cx="2439149" cy="515177"/>
            </a:xfrm>
            <a:custGeom>
              <a:avLst/>
              <a:gdLst/>
              <a:ahLst/>
              <a:cxnLst/>
              <a:rect l="l" t="t" r="r" b="b"/>
              <a:pathLst>
                <a:path w="114716" h="24318" extrusionOk="0">
                  <a:moveTo>
                    <a:pt x="62879" y="0"/>
                  </a:moveTo>
                  <a:cubicBezTo>
                    <a:pt x="59679" y="0"/>
                    <a:pt x="56506" y="526"/>
                    <a:pt x="53605" y="1777"/>
                  </a:cubicBezTo>
                  <a:cubicBezTo>
                    <a:pt x="48768" y="3846"/>
                    <a:pt x="45333" y="7848"/>
                    <a:pt x="40629" y="10150"/>
                  </a:cubicBezTo>
                  <a:cubicBezTo>
                    <a:pt x="37698" y="11596"/>
                    <a:pt x="34731" y="12242"/>
                    <a:pt x="31694" y="12242"/>
                  </a:cubicBezTo>
                  <a:cubicBezTo>
                    <a:pt x="29616" y="12242"/>
                    <a:pt x="27506" y="11940"/>
                    <a:pt x="25352" y="11384"/>
                  </a:cubicBezTo>
                  <a:cubicBezTo>
                    <a:pt x="19781" y="9950"/>
                    <a:pt x="14144" y="7014"/>
                    <a:pt x="8273" y="6948"/>
                  </a:cubicBezTo>
                  <a:cubicBezTo>
                    <a:pt x="8204" y="6947"/>
                    <a:pt x="8134" y="6946"/>
                    <a:pt x="8063" y="6946"/>
                  </a:cubicBezTo>
                  <a:cubicBezTo>
                    <a:pt x="5461" y="6946"/>
                    <a:pt x="2211" y="7548"/>
                    <a:pt x="67" y="8782"/>
                  </a:cubicBezTo>
                  <a:cubicBezTo>
                    <a:pt x="0" y="10951"/>
                    <a:pt x="301" y="19123"/>
                    <a:pt x="367" y="20658"/>
                  </a:cubicBezTo>
                  <a:cubicBezTo>
                    <a:pt x="2500" y="19526"/>
                    <a:pt x="5541" y="19022"/>
                    <a:pt x="8034" y="19022"/>
                  </a:cubicBezTo>
                  <a:cubicBezTo>
                    <a:pt x="8114" y="19022"/>
                    <a:pt x="8194" y="19022"/>
                    <a:pt x="8273" y="19023"/>
                  </a:cubicBezTo>
                  <a:cubicBezTo>
                    <a:pt x="14144" y="19123"/>
                    <a:pt x="19781" y="22025"/>
                    <a:pt x="25352" y="23460"/>
                  </a:cubicBezTo>
                  <a:cubicBezTo>
                    <a:pt x="27506" y="24015"/>
                    <a:pt x="29616" y="24317"/>
                    <a:pt x="31694" y="24317"/>
                  </a:cubicBezTo>
                  <a:cubicBezTo>
                    <a:pt x="34731" y="24317"/>
                    <a:pt x="37698" y="23671"/>
                    <a:pt x="40629" y="22225"/>
                  </a:cubicBezTo>
                  <a:cubicBezTo>
                    <a:pt x="45333" y="19924"/>
                    <a:pt x="48768" y="15921"/>
                    <a:pt x="53605" y="13853"/>
                  </a:cubicBezTo>
                  <a:cubicBezTo>
                    <a:pt x="56497" y="12605"/>
                    <a:pt x="59660" y="12079"/>
                    <a:pt x="62850" y="12079"/>
                  </a:cubicBezTo>
                  <a:cubicBezTo>
                    <a:pt x="66650" y="12079"/>
                    <a:pt x="70489" y="12825"/>
                    <a:pt x="73953" y="13986"/>
                  </a:cubicBezTo>
                  <a:cubicBezTo>
                    <a:pt x="79724" y="15887"/>
                    <a:pt x="84894" y="19090"/>
                    <a:pt x="91032" y="20124"/>
                  </a:cubicBezTo>
                  <a:cubicBezTo>
                    <a:pt x="91916" y="20280"/>
                    <a:pt x="92784" y="20349"/>
                    <a:pt x="93640" y="20349"/>
                  </a:cubicBezTo>
                  <a:cubicBezTo>
                    <a:pt x="98466" y="20349"/>
                    <a:pt x="102892" y="18138"/>
                    <a:pt x="107510" y="16721"/>
                  </a:cubicBezTo>
                  <a:cubicBezTo>
                    <a:pt x="108899" y="16303"/>
                    <a:pt x="110255" y="16112"/>
                    <a:pt x="111573" y="16112"/>
                  </a:cubicBezTo>
                  <a:cubicBezTo>
                    <a:pt x="112565" y="16112"/>
                    <a:pt x="113536" y="16221"/>
                    <a:pt x="114482" y="16421"/>
                  </a:cubicBezTo>
                  <a:cubicBezTo>
                    <a:pt x="114582" y="12552"/>
                    <a:pt x="114649" y="8516"/>
                    <a:pt x="114716" y="4379"/>
                  </a:cubicBezTo>
                  <a:cubicBezTo>
                    <a:pt x="113687" y="4156"/>
                    <a:pt x="112639" y="4032"/>
                    <a:pt x="111571" y="4032"/>
                  </a:cubicBezTo>
                  <a:cubicBezTo>
                    <a:pt x="110248" y="4032"/>
                    <a:pt x="108894" y="4222"/>
                    <a:pt x="107510" y="4646"/>
                  </a:cubicBezTo>
                  <a:cubicBezTo>
                    <a:pt x="102892" y="6063"/>
                    <a:pt x="98466" y="8274"/>
                    <a:pt x="93640" y="8274"/>
                  </a:cubicBezTo>
                  <a:cubicBezTo>
                    <a:pt x="92784" y="8274"/>
                    <a:pt x="91916" y="8204"/>
                    <a:pt x="91032" y="8049"/>
                  </a:cubicBezTo>
                  <a:cubicBezTo>
                    <a:pt x="84894" y="7014"/>
                    <a:pt x="79724" y="3812"/>
                    <a:pt x="73953" y="1877"/>
                  </a:cubicBezTo>
                  <a:cubicBezTo>
                    <a:pt x="70498" y="738"/>
                    <a:pt x="66670" y="0"/>
                    <a:pt x="628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3"/>
            <p:cNvSpPr/>
            <p:nvPr/>
          </p:nvSpPr>
          <p:spPr>
            <a:xfrm>
              <a:off x="1066030" y="3283150"/>
              <a:ext cx="2424988" cy="726603"/>
            </a:xfrm>
            <a:custGeom>
              <a:avLst/>
              <a:gdLst/>
              <a:ahLst/>
              <a:cxnLst/>
              <a:rect l="l" t="t" r="r" b="b"/>
              <a:pathLst>
                <a:path w="114050" h="34298" extrusionOk="0">
                  <a:moveTo>
                    <a:pt x="62417" y="1"/>
                  </a:moveTo>
                  <a:cubicBezTo>
                    <a:pt x="59227" y="1"/>
                    <a:pt x="56064" y="527"/>
                    <a:pt x="53172" y="1775"/>
                  </a:cubicBezTo>
                  <a:cubicBezTo>
                    <a:pt x="48335" y="3843"/>
                    <a:pt x="44900" y="7846"/>
                    <a:pt x="40196" y="10147"/>
                  </a:cubicBezTo>
                  <a:cubicBezTo>
                    <a:pt x="37265" y="11593"/>
                    <a:pt x="34298" y="12239"/>
                    <a:pt x="31261" y="12239"/>
                  </a:cubicBezTo>
                  <a:cubicBezTo>
                    <a:pt x="29183" y="12239"/>
                    <a:pt x="27073" y="11937"/>
                    <a:pt x="24919" y="11382"/>
                  </a:cubicBezTo>
                  <a:cubicBezTo>
                    <a:pt x="19348" y="9947"/>
                    <a:pt x="13711" y="7045"/>
                    <a:pt x="7840" y="6945"/>
                  </a:cubicBezTo>
                  <a:cubicBezTo>
                    <a:pt x="7747" y="6944"/>
                    <a:pt x="7654" y="6943"/>
                    <a:pt x="7560" y="6943"/>
                  </a:cubicBezTo>
                  <a:cubicBezTo>
                    <a:pt x="4994" y="6943"/>
                    <a:pt x="2125" y="7390"/>
                    <a:pt x="1" y="8613"/>
                  </a:cubicBezTo>
                  <a:cubicBezTo>
                    <a:pt x="1" y="8913"/>
                    <a:pt x="701" y="23157"/>
                    <a:pt x="1402" y="29861"/>
                  </a:cubicBezTo>
                  <a:cubicBezTo>
                    <a:pt x="2069" y="30929"/>
                    <a:pt x="31090" y="34298"/>
                    <a:pt x="56641" y="34298"/>
                  </a:cubicBezTo>
                  <a:cubicBezTo>
                    <a:pt x="76489" y="34298"/>
                    <a:pt x="95536" y="32597"/>
                    <a:pt x="113282" y="29194"/>
                  </a:cubicBezTo>
                  <a:cubicBezTo>
                    <a:pt x="113582" y="22323"/>
                    <a:pt x="113849" y="13783"/>
                    <a:pt x="114049" y="4343"/>
                  </a:cubicBezTo>
                  <a:cubicBezTo>
                    <a:pt x="113103" y="4143"/>
                    <a:pt x="112132" y="4034"/>
                    <a:pt x="111140" y="4034"/>
                  </a:cubicBezTo>
                  <a:cubicBezTo>
                    <a:pt x="109822" y="4034"/>
                    <a:pt x="108466" y="4225"/>
                    <a:pt x="107077" y="4643"/>
                  </a:cubicBezTo>
                  <a:cubicBezTo>
                    <a:pt x="102437" y="6067"/>
                    <a:pt x="97992" y="8292"/>
                    <a:pt x="93139" y="8292"/>
                  </a:cubicBezTo>
                  <a:cubicBezTo>
                    <a:pt x="92306" y="8292"/>
                    <a:pt x="91460" y="8226"/>
                    <a:pt x="90599" y="8079"/>
                  </a:cubicBezTo>
                  <a:cubicBezTo>
                    <a:pt x="84461" y="7012"/>
                    <a:pt x="79291" y="3809"/>
                    <a:pt x="73520" y="1908"/>
                  </a:cubicBezTo>
                  <a:cubicBezTo>
                    <a:pt x="70056" y="747"/>
                    <a:pt x="66217" y="1"/>
                    <a:pt x="624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3"/>
            <p:cNvSpPr/>
            <p:nvPr/>
          </p:nvSpPr>
          <p:spPr>
            <a:xfrm>
              <a:off x="1139286" y="3485461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60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3"/>
            <p:cNvSpPr/>
            <p:nvPr/>
          </p:nvSpPr>
          <p:spPr>
            <a:xfrm>
              <a:off x="2211984" y="3328717"/>
              <a:ext cx="1104544" cy="187360"/>
            </a:xfrm>
            <a:custGeom>
              <a:avLst/>
              <a:gdLst/>
              <a:ahLst/>
              <a:cxnLst/>
              <a:rect l="l" t="t" r="r" b="b"/>
              <a:pathLst>
                <a:path w="52138" h="8844" extrusionOk="0">
                  <a:moveTo>
                    <a:pt x="8468" y="1"/>
                  </a:moveTo>
                  <a:cubicBezTo>
                    <a:pt x="8164" y="1"/>
                    <a:pt x="7865" y="8"/>
                    <a:pt x="7573" y="24"/>
                  </a:cubicBezTo>
                  <a:cubicBezTo>
                    <a:pt x="5104" y="124"/>
                    <a:pt x="3136" y="758"/>
                    <a:pt x="1869" y="1325"/>
                  </a:cubicBezTo>
                  <a:cubicBezTo>
                    <a:pt x="1235" y="1592"/>
                    <a:pt x="768" y="1859"/>
                    <a:pt x="468" y="2059"/>
                  </a:cubicBezTo>
                  <a:cubicBezTo>
                    <a:pt x="134" y="2226"/>
                    <a:pt x="1" y="2359"/>
                    <a:pt x="1" y="2359"/>
                  </a:cubicBezTo>
                  <a:cubicBezTo>
                    <a:pt x="1" y="2365"/>
                    <a:pt x="6" y="2367"/>
                    <a:pt x="17" y="2367"/>
                  </a:cubicBezTo>
                  <a:cubicBezTo>
                    <a:pt x="71" y="2367"/>
                    <a:pt x="256" y="2298"/>
                    <a:pt x="534" y="2159"/>
                  </a:cubicBezTo>
                  <a:cubicBezTo>
                    <a:pt x="868" y="2025"/>
                    <a:pt x="1335" y="1792"/>
                    <a:pt x="1969" y="1558"/>
                  </a:cubicBezTo>
                  <a:cubicBezTo>
                    <a:pt x="3236" y="1058"/>
                    <a:pt x="5171" y="524"/>
                    <a:pt x="7606" y="458"/>
                  </a:cubicBezTo>
                  <a:cubicBezTo>
                    <a:pt x="7755" y="453"/>
                    <a:pt x="7906" y="451"/>
                    <a:pt x="8059" y="451"/>
                  </a:cubicBezTo>
                  <a:cubicBezTo>
                    <a:pt x="10369" y="451"/>
                    <a:pt x="13098" y="926"/>
                    <a:pt x="15945" y="1959"/>
                  </a:cubicBezTo>
                  <a:cubicBezTo>
                    <a:pt x="17446" y="2492"/>
                    <a:pt x="19014" y="3193"/>
                    <a:pt x="20549" y="3993"/>
                  </a:cubicBezTo>
                  <a:cubicBezTo>
                    <a:pt x="21349" y="4427"/>
                    <a:pt x="22116" y="4861"/>
                    <a:pt x="22950" y="5261"/>
                  </a:cubicBezTo>
                  <a:cubicBezTo>
                    <a:pt x="23784" y="5661"/>
                    <a:pt x="24618" y="6095"/>
                    <a:pt x="25485" y="6429"/>
                  </a:cubicBezTo>
                  <a:cubicBezTo>
                    <a:pt x="27220" y="7196"/>
                    <a:pt x="28988" y="7729"/>
                    <a:pt x="30723" y="8163"/>
                  </a:cubicBezTo>
                  <a:cubicBezTo>
                    <a:pt x="31190" y="8230"/>
                    <a:pt x="31623" y="8330"/>
                    <a:pt x="32023" y="8397"/>
                  </a:cubicBezTo>
                  <a:cubicBezTo>
                    <a:pt x="32457" y="8497"/>
                    <a:pt x="32891" y="8530"/>
                    <a:pt x="33324" y="8597"/>
                  </a:cubicBezTo>
                  <a:cubicBezTo>
                    <a:pt x="34192" y="8730"/>
                    <a:pt x="35026" y="8764"/>
                    <a:pt x="35826" y="8830"/>
                  </a:cubicBezTo>
                  <a:cubicBezTo>
                    <a:pt x="36131" y="8840"/>
                    <a:pt x="36432" y="8844"/>
                    <a:pt x="36731" y="8844"/>
                  </a:cubicBezTo>
                  <a:cubicBezTo>
                    <a:pt x="39666" y="8844"/>
                    <a:pt x="42286" y="8417"/>
                    <a:pt x="44466" y="7963"/>
                  </a:cubicBezTo>
                  <a:cubicBezTo>
                    <a:pt x="45700" y="7696"/>
                    <a:pt x="46767" y="7396"/>
                    <a:pt x="47701" y="7162"/>
                  </a:cubicBezTo>
                  <a:cubicBezTo>
                    <a:pt x="48635" y="6862"/>
                    <a:pt x="49436" y="6629"/>
                    <a:pt x="50103" y="6429"/>
                  </a:cubicBezTo>
                  <a:cubicBezTo>
                    <a:pt x="51404" y="5995"/>
                    <a:pt x="52138" y="5728"/>
                    <a:pt x="52104" y="5661"/>
                  </a:cubicBezTo>
                  <a:cubicBezTo>
                    <a:pt x="52104" y="5659"/>
                    <a:pt x="52101" y="5658"/>
                    <a:pt x="52093" y="5658"/>
                  </a:cubicBezTo>
                  <a:cubicBezTo>
                    <a:pt x="51995" y="5658"/>
                    <a:pt x="51274" y="5855"/>
                    <a:pt x="50036" y="6195"/>
                  </a:cubicBezTo>
                  <a:cubicBezTo>
                    <a:pt x="49369" y="6362"/>
                    <a:pt x="48569" y="6562"/>
                    <a:pt x="47601" y="6829"/>
                  </a:cubicBezTo>
                  <a:cubicBezTo>
                    <a:pt x="46667" y="7029"/>
                    <a:pt x="45600" y="7296"/>
                    <a:pt x="44399" y="7529"/>
                  </a:cubicBezTo>
                  <a:cubicBezTo>
                    <a:pt x="42358" y="7898"/>
                    <a:pt x="39955" y="8266"/>
                    <a:pt x="37294" y="8266"/>
                  </a:cubicBezTo>
                  <a:cubicBezTo>
                    <a:pt x="36824" y="8266"/>
                    <a:pt x="36345" y="8255"/>
                    <a:pt x="35860" y="8230"/>
                  </a:cubicBezTo>
                  <a:cubicBezTo>
                    <a:pt x="35059" y="8163"/>
                    <a:pt x="34258" y="8130"/>
                    <a:pt x="33424" y="7996"/>
                  </a:cubicBezTo>
                  <a:cubicBezTo>
                    <a:pt x="32991" y="7930"/>
                    <a:pt x="32557" y="7896"/>
                    <a:pt x="32157" y="7796"/>
                  </a:cubicBezTo>
                  <a:cubicBezTo>
                    <a:pt x="31723" y="7729"/>
                    <a:pt x="31323" y="7629"/>
                    <a:pt x="30889" y="7529"/>
                  </a:cubicBezTo>
                  <a:cubicBezTo>
                    <a:pt x="29188" y="7129"/>
                    <a:pt x="27454" y="6595"/>
                    <a:pt x="25752" y="5861"/>
                  </a:cubicBezTo>
                  <a:cubicBezTo>
                    <a:pt x="24885" y="5528"/>
                    <a:pt x="24051" y="5094"/>
                    <a:pt x="23217" y="4694"/>
                  </a:cubicBezTo>
                  <a:cubicBezTo>
                    <a:pt x="22417" y="4294"/>
                    <a:pt x="21649" y="3860"/>
                    <a:pt x="20849" y="3460"/>
                  </a:cubicBezTo>
                  <a:cubicBezTo>
                    <a:pt x="19281" y="2626"/>
                    <a:pt x="17713" y="1925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3"/>
            <p:cNvSpPr/>
            <p:nvPr/>
          </p:nvSpPr>
          <p:spPr>
            <a:xfrm>
              <a:off x="1139286" y="3248025"/>
              <a:ext cx="860047" cy="110501"/>
            </a:xfrm>
            <a:custGeom>
              <a:avLst/>
              <a:gdLst/>
              <a:ahLst/>
              <a:cxnLst/>
              <a:rect l="l" t="t" r="r" b="b"/>
              <a:pathLst>
                <a:path w="40597" h="5216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30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64"/>
                    <a:pt x="0" y="731"/>
                    <a:pt x="0" y="764"/>
                  </a:cubicBezTo>
                  <a:cubicBezTo>
                    <a:pt x="0" y="764"/>
                    <a:pt x="167" y="76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35" y="453"/>
                    <a:pt x="3002" y="398"/>
                    <a:pt x="3906" y="398"/>
                  </a:cubicBezTo>
                  <a:cubicBezTo>
                    <a:pt x="4560" y="398"/>
                    <a:pt x="5287" y="427"/>
                    <a:pt x="6071" y="497"/>
                  </a:cubicBezTo>
                  <a:cubicBezTo>
                    <a:pt x="7973" y="631"/>
                    <a:pt x="10174" y="998"/>
                    <a:pt x="12609" y="1598"/>
                  </a:cubicBezTo>
                  <a:cubicBezTo>
                    <a:pt x="13810" y="1898"/>
                    <a:pt x="15078" y="2265"/>
                    <a:pt x="16379" y="2665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17" y="5211"/>
                    <a:pt x="29077" y="5216"/>
                    <a:pt x="29334" y="5216"/>
                  </a:cubicBezTo>
                  <a:cubicBezTo>
                    <a:pt x="31561" y="5216"/>
                    <a:pt x="33578" y="4842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698"/>
                    <a:pt x="40596" y="1331"/>
                    <a:pt x="40563" y="1298"/>
                  </a:cubicBezTo>
                  <a:cubicBezTo>
                    <a:pt x="40561" y="1296"/>
                    <a:pt x="40558" y="1295"/>
                    <a:pt x="40554" y="1295"/>
                  </a:cubicBezTo>
                  <a:cubicBezTo>
                    <a:pt x="40478" y="1295"/>
                    <a:pt x="39984" y="1593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00"/>
                    <a:pt x="20582" y="3266"/>
                  </a:cubicBezTo>
                  <a:cubicBezTo>
                    <a:pt x="19181" y="2899"/>
                    <a:pt x="17847" y="2465"/>
                    <a:pt x="16546" y="2065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3"/>
            <p:cNvSpPr/>
            <p:nvPr/>
          </p:nvSpPr>
          <p:spPr>
            <a:xfrm>
              <a:off x="2211984" y="3091048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4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171"/>
                    <a:pt x="20549" y="4004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0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0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5973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40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0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3"/>
            <p:cNvSpPr/>
            <p:nvPr/>
          </p:nvSpPr>
          <p:spPr>
            <a:xfrm>
              <a:off x="1139286" y="3002010"/>
              <a:ext cx="860047" cy="109929"/>
            </a:xfrm>
            <a:custGeom>
              <a:avLst/>
              <a:gdLst/>
              <a:ahLst/>
              <a:cxnLst/>
              <a:rect l="l" t="t" r="r" b="b"/>
              <a:pathLst>
                <a:path w="40597" h="5189" extrusionOk="0">
                  <a:moveTo>
                    <a:pt x="4828" y="1"/>
                  </a:moveTo>
                  <a:cubicBezTo>
                    <a:pt x="3500" y="1"/>
                    <a:pt x="2394" y="115"/>
                    <a:pt x="1602" y="268"/>
                  </a:cubicBezTo>
                  <a:cubicBezTo>
                    <a:pt x="1335" y="335"/>
                    <a:pt x="1101" y="369"/>
                    <a:pt x="901" y="435"/>
                  </a:cubicBezTo>
                  <a:cubicBezTo>
                    <a:pt x="701" y="469"/>
                    <a:pt x="534" y="535"/>
                    <a:pt x="401" y="569"/>
                  </a:cubicBezTo>
                  <a:cubicBezTo>
                    <a:pt x="134" y="669"/>
                    <a:pt x="0" y="735"/>
                    <a:pt x="0" y="735"/>
                  </a:cubicBezTo>
                  <a:cubicBezTo>
                    <a:pt x="0" y="745"/>
                    <a:pt x="15" y="749"/>
                    <a:pt x="42" y="749"/>
                  </a:cubicBezTo>
                  <a:cubicBezTo>
                    <a:pt x="107" y="749"/>
                    <a:pt x="245" y="726"/>
                    <a:pt x="434" y="702"/>
                  </a:cubicBezTo>
                  <a:cubicBezTo>
                    <a:pt x="568" y="669"/>
                    <a:pt x="734" y="635"/>
                    <a:pt x="934" y="602"/>
                  </a:cubicBezTo>
                  <a:cubicBezTo>
                    <a:pt x="1135" y="569"/>
                    <a:pt x="1368" y="569"/>
                    <a:pt x="1635" y="535"/>
                  </a:cubicBezTo>
                  <a:cubicBezTo>
                    <a:pt x="2274" y="453"/>
                    <a:pt x="3104" y="396"/>
                    <a:pt x="4086" y="396"/>
                  </a:cubicBezTo>
                  <a:cubicBezTo>
                    <a:pt x="4693" y="396"/>
                    <a:pt x="5358" y="418"/>
                    <a:pt x="6071" y="469"/>
                  </a:cubicBezTo>
                  <a:cubicBezTo>
                    <a:pt x="7973" y="635"/>
                    <a:pt x="10174" y="1002"/>
                    <a:pt x="12609" y="1603"/>
                  </a:cubicBezTo>
                  <a:cubicBezTo>
                    <a:pt x="13810" y="1903"/>
                    <a:pt x="15078" y="2237"/>
                    <a:pt x="16379" y="2670"/>
                  </a:cubicBezTo>
                  <a:cubicBezTo>
                    <a:pt x="17680" y="3070"/>
                    <a:pt x="19014" y="3504"/>
                    <a:pt x="20415" y="3871"/>
                  </a:cubicBezTo>
                  <a:cubicBezTo>
                    <a:pt x="23250" y="4638"/>
                    <a:pt x="25986" y="5105"/>
                    <a:pt x="28554" y="5172"/>
                  </a:cubicBezTo>
                  <a:cubicBezTo>
                    <a:pt x="28833" y="5183"/>
                    <a:pt x="29110" y="5188"/>
                    <a:pt x="29383" y="5188"/>
                  </a:cubicBezTo>
                  <a:cubicBezTo>
                    <a:pt x="31590" y="5188"/>
                    <a:pt x="33589" y="4839"/>
                    <a:pt x="35192" y="4305"/>
                  </a:cubicBezTo>
                  <a:cubicBezTo>
                    <a:pt x="37060" y="3738"/>
                    <a:pt x="38361" y="2904"/>
                    <a:pt x="39295" y="2337"/>
                  </a:cubicBezTo>
                  <a:cubicBezTo>
                    <a:pt x="40129" y="1703"/>
                    <a:pt x="40596" y="1336"/>
                    <a:pt x="40563" y="1303"/>
                  </a:cubicBezTo>
                  <a:cubicBezTo>
                    <a:pt x="40561" y="1301"/>
                    <a:pt x="40558" y="1300"/>
                    <a:pt x="40554" y="1300"/>
                  </a:cubicBezTo>
                  <a:cubicBezTo>
                    <a:pt x="40478" y="1300"/>
                    <a:pt x="39984" y="1598"/>
                    <a:pt x="39128" y="2136"/>
                  </a:cubicBezTo>
                  <a:cubicBezTo>
                    <a:pt x="38194" y="2603"/>
                    <a:pt x="36860" y="3371"/>
                    <a:pt x="35059" y="3871"/>
                  </a:cubicBezTo>
                  <a:cubicBezTo>
                    <a:pt x="33489" y="4336"/>
                    <a:pt x="31590" y="4624"/>
                    <a:pt x="29493" y="4624"/>
                  </a:cubicBezTo>
                  <a:cubicBezTo>
                    <a:pt x="29184" y="4624"/>
                    <a:pt x="28871" y="4618"/>
                    <a:pt x="28554" y="4605"/>
                  </a:cubicBezTo>
                  <a:cubicBezTo>
                    <a:pt x="26086" y="4471"/>
                    <a:pt x="23384" y="4004"/>
                    <a:pt x="20582" y="3237"/>
                  </a:cubicBezTo>
                  <a:cubicBezTo>
                    <a:pt x="19181" y="2870"/>
                    <a:pt x="17847" y="2470"/>
                    <a:pt x="16546" y="2070"/>
                  </a:cubicBezTo>
                  <a:cubicBezTo>
                    <a:pt x="15245" y="1669"/>
                    <a:pt x="13977" y="1303"/>
                    <a:pt x="12743" y="1002"/>
                  </a:cubicBezTo>
                  <a:cubicBezTo>
                    <a:pt x="10274" y="435"/>
                    <a:pt x="8006" y="135"/>
                    <a:pt x="6105" y="35"/>
                  </a:cubicBezTo>
                  <a:cubicBezTo>
                    <a:pt x="5660" y="12"/>
                    <a:pt x="5234" y="1"/>
                    <a:pt x="482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3"/>
            <p:cNvSpPr/>
            <p:nvPr/>
          </p:nvSpPr>
          <p:spPr>
            <a:xfrm>
              <a:off x="2211984" y="2844651"/>
              <a:ext cx="1104544" cy="187572"/>
            </a:xfrm>
            <a:custGeom>
              <a:avLst/>
              <a:gdLst/>
              <a:ahLst/>
              <a:cxnLst/>
              <a:rect l="l" t="t" r="r" b="b"/>
              <a:pathLst>
                <a:path w="52138" h="8854" extrusionOk="0">
                  <a:moveTo>
                    <a:pt x="8468" y="1"/>
                  </a:moveTo>
                  <a:cubicBezTo>
                    <a:pt x="8164" y="1"/>
                    <a:pt x="7865" y="9"/>
                    <a:pt x="7573" y="24"/>
                  </a:cubicBezTo>
                  <a:cubicBezTo>
                    <a:pt x="5104" y="158"/>
                    <a:pt x="3136" y="758"/>
                    <a:pt x="1869" y="1325"/>
                  </a:cubicBezTo>
                  <a:cubicBezTo>
                    <a:pt x="1235" y="1592"/>
                    <a:pt x="768" y="1892"/>
                    <a:pt x="468" y="2059"/>
                  </a:cubicBezTo>
                  <a:cubicBezTo>
                    <a:pt x="134" y="2259"/>
                    <a:pt x="1" y="2359"/>
                    <a:pt x="1" y="2359"/>
                  </a:cubicBezTo>
                  <a:cubicBezTo>
                    <a:pt x="1" y="2365"/>
                    <a:pt x="7" y="2368"/>
                    <a:pt x="18" y="2368"/>
                  </a:cubicBezTo>
                  <a:cubicBezTo>
                    <a:pt x="73" y="2368"/>
                    <a:pt x="258" y="2303"/>
                    <a:pt x="534" y="2193"/>
                  </a:cubicBezTo>
                  <a:cubicBezTo>
                    <a:pt x="868" y="2026"/>
                    <a:pt x="1335" y="1792"/>
                    <a:pt x="1969" y="1559"/>
                  </a:cubicBezTo>
                  <a:cubicBezTo>
                    <a:pt x="3236" y="1092"/>
                    <a:pt x="5171" y="558"/>
                    <a:pt x="7606" y="491"/>
                  </a:cubicBezTo>
                  <a:cubicBezTo>
                    <a:pt x="7817" y="483"/>
                    <a:pt x="8032" y="478"/>
                    <a:pt x="8250" y="478"/>
                  </a:cubicBezTo>
                  <a:cubicBezTo>
                    <a:pt x="10518" y="478"/>
                    <a:pt x="13176" y="955"/>
                    <a:pt x="15945" y="1959"/>
                  </a:cubicBezTo>
                  <a:cubicBezTo>
                    <a:pt x="17446" y="2493"/>
                    <a:pt x="19014" y="3193"/>
                    <a:pt x="20549" y="4027"/>
                  </a:cubicBezTo>
                  <a:cubicBezTo>
                    <a:pt x="21349" y="4427"/>
                    <a:pt x="22116" y="4894"/>
                    <a:pt x="22950" y="5295"/>
                  </a:cubicBezTo>
                  <a:cubicBezTo>
                    <a:pt x="23784" y="5695"/>
                    <a:pt x="24618" y="6129"/>
                    <a:pt x="25485" y="6462"/>
                  </a:cubicBezTo>
                  <a:cubicBezTo>
                    <a:pt x="27220" y="7196"/>
                    <a:pt x="28988" y="7730"/>
                    <a:pt x="30723" y="8163"/>
                  </a:cubicBezTo>
                  <a:cubicBezTo>
                    <a:pt x="31190" y="8264"/>
                    <a:pt x="31623" y="8330"/>
                    <a:pt x="32023" y="8430"/>
                  </a:cubicBezTo>
                  <a:cubicBezTo>
                    <a:pt x="32457" y="8530"/>
                    <a:pt x="32891" y="8564"/>
                    <a:pt x="33324" y="8630"/>
                  </a:cubicBezTo>
                  <a:cubicBezTo>
                    <a:pt x="34192" y="8764"/>
                    <a:pt x="35026" y="8797"/>
                    <a:pt x="35826" y="8831"/>
                  </a:cubicBezTo>
                  <a:cubicBezTo>
                    <a:pt x="36213" y="8846"/>
                    <a:pt x="36595" y="8854"/>
                    <a:pt x="36972" y="8854"/>
                  </a:cubicBezTo>
                  <a:cubicBezTo>
                    <a:pt x="39809" y="8854"/>
                    <a:pt x="42346" y="8434"/>
                    <a:pt x="44466" y="7963"/>
                  </a:cubicBezTo>
                  <a:cubicBezTo>
                    <a:pt x="45700" y="7730"/>
                    <a:pt x="46767" y="7430"/>
                    <a:pt x="47701" y="7163"/>
                  </a:cubicBezTo>
                  <a:cubicBezTo>
                    <a:pt x="48635" y="6896"/>
                    <a:pt x="49436" y="6662"/>
                    <a:pt x="50103" y="6429"/>
                  </a:cubicBezTo>
                  <a:cubicBezTo>
                    <a:pt x="51404" y="5995"/>
                    <a:pt x="52138" y="5728"/>
                    <a:pt x="52104" y="5695"/>
                  </a:cubicBezTo>
                  <a:cubicBezTo>
                    <a:pt x="52104" y="5692"/>
                    <a:pt x="52099" y="5691"/>
                    <a:pt x="52089" y="5691"/>
                  </a:cubicBezTo>
                  <a:cubicBezTo>
                    <a:pt x="51978" y="5691"/>
                    <a:pt x="51259" y="5859"/>
                    <a:pt x="50036" y="6195"/>
                  </a:cubicBezTo>
                  <a:cubicBezTo>
                    <a:pt x="49369" y="6362"/>
                    <a:pt x="48569" y="6596"/>
                    <a:pt x="47601" y="6829"/>
                  </a:cubicBezTo>
                  <a:cubicBezTo>
                    <a:pt x="46667" y="7029"/>
                    <a:pt x="45600" y="7330"/>
                    <a:pt x="44399" y="7530"/>
                  </a:cubicBezTo>
                  <a:cubicBezTo>
                    <a:pt x="42316" y="7935"/>
                    <a:pt x="39857" y="8290"/>
                    <a:pt x="37130" y="8290"/>
                  </a:cubicBezTo>
                  <a:cubicBezTo>
                    <a:pt x="36712" y="8290"/>
                    <a:pt x="36289" y="8281"/>
                    <a:pt x="35860" y="8264"/>
                  </a:cubicBezTo>
                  <a:cubicBezTo>
                    <a:pt x="35059" y="8197"/>
                    <a:pt x="34258" y="8163"/>
                    <a:pt x="33424" y="8030"/>
                  </a:cubicBezTo>
                  <a:cubicBezTo>
                    <a:pt x="32991" y="7963"/>
                    <a:pt x="32557" y="7930"/>
                    <a:pt x="32157" y="7830"/>
                  </a:cubicBezTo>
                  <a:cubicBezTo>
                    <a:pt x="31723" y="7730"/>
                    <a:pt x="31323" y="7630"/>
                    <a:pt x="30889" y="7563"/>
                  </a:cubicBezTo>
                  <a:cubicBezTo>
                    <a:pt x="29188" y="7129"/>
                    <a:pt x="27454" y="6596"/>
                    <a:pt x="25752" y="5862"/>
                  </a:cubicBezTo>
                  <a:cubicBezTo>
                    <a:pt x="24885" y="5528"/>
                    <a:pt x="24051" y="5095"/>
                    <a:pt x="23217" y="4728"/>
                  </a:cubicBezTo>
                  <a:cubicBezTo>
                    <a:pt x="22417" y="4327"/>
                    <a:pt x="21649" y="3894"/>
                    <a:pt x="20849" y="3460"/>
                  </a:cubicBezTo>
                  <a:cubicBezTo>
                    <a:pt x="19281" y="2626"/>
                    <a:pt x="17713" y="1926"/>
                    <a:pt x="16145" y="1392"/>
                  </a:cubicBezTo>
                  <a:cubicBezTo>
                    <a:pt x="13406" y="449"/>
                    <a:pt x="10770" y="1"/>
                    <a:pt x="8468" y="1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3"/>
            <p:cNvSpPr/>
            <p:nvPr/>
          </p:nvSpPr>
          <p:spPr>
            <a:xfrm>
              <a:off x="1139286" y="2737818"/>
              <a:ext cx="860047" cy="110543"/>
            </a:xfrm>
            <a:custGeom>
              <a:avLst/>
              <a:gdLst/>
              <a:ahLst/>
              <a:cxnLst/>
              <a:rect l="l" t="t" r="r" b="b"/>
              <a:pathLst>
                <a:path w="40597" h="5218" extrusionOk="0">
                  <a:moveTo>
                    <a:pt x="4974" y="0"/>
                  </a:moveTo>
                  <a:cubicBezTo>
                    <a:pt x="3580" y="0"/>
                    <a:pt x="2423" y="138"/>
                    <a:pt x="1602" y="297"/>
                  </a:cubicBezTo>
                  <a:cubicBezTo>
                    <a:pt x="1335" y="364"/>
                    <a:pt x="1101" y="397"/>
                    <a:pt x="901" y="431"/>
                  </a:cubicBezTo>
                  <a:cubicBezTo>
                    <a:pt x="701" y="497"/>
                    <a:pt x="534" y="564"/>
                    <a:pt x="401" y="597"/>
                  </a:cubicBezTo>
                  <a:cubicBezTo>
                    <a:pt x="134" y="697"/>
                    <a:pt x="0" y="731"/>
                    <a:pt x="0" y="764"/>
                  </a:cubicBezTo>
                  <a:cubicBezTo>
                    <a:pt x="0" y="774"/>
                    <a:pt x="15" y="778"/>
                    <a:pt x="42" y="778"/>
                  </a:cubicBezTo>
                  <a:cubicBezTo>
                    <a:pt x="107" y="778"/>
                    <a:pt x="245" y="754"/>
                    <a:pt x="434" y="731"/>
                  </a:cubicBezTo>
                  <a:cubicBezTo>
                    <a:pt x="568" y="697"/>
                    <a:pt x="734" y="664"/>
                    <a:pt x="934" y="631"/>
                  </a:cubicBezTo>
                  <a:cubicBezTo>
                    <a:pt x="1135" y="597"/>
                    <a:pt x="1368" y="564"/>
                    <a:pt x="1635" y="531"/>
                  </a:cubicBezTo>
                  <a:cubicBezTo>
                    <a:pt x="2268" y="469"/>
                    <a:pt x="3089" y="408"/>
                    <a:pt x="4059" y="408"/>
                  </a:cubicBezTo>
                  <a:cubicBezTo>
                    <a:pt x="4673" y="408"/>
                    <a:pt x="5347" y="433"/>
                    <a:pt x="6071" y="497"/>
                  </a:cubicBezTo>
                  <a:cubicBezTo>
                    <a:pt x="7973" y="664"/>
                    <a:pt x="10174" y="1031"/>
                    <a:pt x="12609" y="1631"/>
                  </a:cubicBezTo>
                  <a:cubicBezTo>
                    <a:pt x="13810" y="1932"/>
                    <a:pt x="15078" y="2265"/>
                    <a:pt x="16379" y="2699"/>
                  </a:cubicBezTo>
                  <a:cubicBezTo>
                    <a:pt x="17680" y="3099"/>
                    <a:pt x="19014" y="3533"/>
                    <a:pt x="20415" y="3900"/>
                  </a:cubicBezTo>
                  <a:cubicBezTo>
                    <a:pt x="23250" y="4634"/>
                    <a:pt x="25986" y="5134"/>
                    <a:pt x="28554" y="5201"/>
                  </a:cubicBezTo>
                  <a:cubicBezTo>
                    <a:pt x="28833" y="5212"/>
                    <a:pt x="29110" y="5217"/>
                    <a:pt x="29383" y="5217"/>
                  </a:cubicBezTo>
                  <a:cubicBezTo>
                    <a:pt x="31590" y="5217"/>
                    <a:pt x="33589" y="4868"/>
                    <a:pt x="35192" y="4333"/>
                  </a:cubicBezTo>
                  <a:cubicBezTo>
                    <a:pt x="37060" y="3766"/>
                    <a:pt x="38361" y="2899"/>
                    <a:pt x="39295" y="2365"/>
                  </a:cubicBezTo>
                  <a:cubicBezTo>
                    <a:pt x="40129" y="1732"/>
                    <a:pt x="40596" y="1365"/>
                    <a:pt x="40563" y="1331"/>
                  </a:cubicBezTo>
                  <a:cubicBezTo>
                    <a:pt x="40561" y="1329"/>
                    <a:pt x="40558" y="1328"/>
                    <a:pt x="40553" y="1328"/>
                  </a:cubicBezTo>
                  <a:cubicBezTo>
                    <a:pt x="40473" y="1328"/>
                    <a:pt x="39979" y="1596"/>
                    <a:pt x="39128" y="2132"/>
                  </a:cubicBezTo>
                  <a:cubicBezTo>
                    <a:pt x="38194" y="2632"/>
                    <a:pt x="36893" y="3399"/>
                    <a:pt x="35059" y="3900"/>
                  </a:cubicBezTo>
                  <a:cubicBezTo>
                    <a:pt x="33528" y="4325"/>
                    <a:pt x="31684" y="4630"/>
                    <a:pt x="29649" y="4630"/>
                  </a:cubicBezTo>
                  <a:cubicBezTo>
                    <a:pt x="29290" y="4630"/>
                    <a:pt x="28925" y="4620"/>
                    <a:pt x="28554" y="4600"/>
                  </a:cubicBezTo>
                  <a:cubicBezTo>
                    <a:pt x="26086" y="4500"/>
                    <a:pt x="23384" y="4033"/>
                    <a:pt x="20582" y="3266"/>
                  </a:cubicBezTo>
                  <a:cubicBezTo>
                    <a:pt x="19181" y="2899"/>
                    <a:pt x="17847" y="2499"/>
                    <a:pt x="16546" y="2098"/>
                  </a:cubicBezTo>
                  <a:cubicBezTo>
                    <a:pt x="15245" y="1665"/>
                    <a:pt x="13977" y="1331"/>
                    <a:pt x="12743" y="1031"/>
                  </a:cubicBezTo>
                  <a:cubicBezTo>
                    <a:pt x="10274" y="464"/>
                    <a:pt x="8006" y="130"/>
                    <a:pt x="6105" y="30"/>
                  </a:cubicBezTo>
                  <a:cubicBezTo>
                    <a:pt x="5713" y="10"/>
                    <a:pt x="5335" y="0"/>
                    <a:pt x="4974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3"/>
            <p:cNvSpPr/>
            <p:nvPr/>
          </p:nvSpPr>
          <p:spPr>
            <a:xfrm>
              <a:off x="2211984" y="2580841"/>
              <a:ext cx="1104544" cy="187593"/>
            </a:xfrm>
            <a:custGeom>
              <a:avLst/>
              <a:gdLst/>
              <a:ahLst/>
              <a:cxnLst/>
              <a:rect l="l" t="t" r="r" b="b"/>
              <a:pathLst>
                <a:path w="52138" h="8855" extrusionOk="0">
                  <a:moveTo>
                    <a:pt x="8633" y="0"/>
                  </a:moveTo>
                  <a:cubicBezTo>
                    <a:pt x="8271" y="0"/>
                    <a:pt x="7918" y="12"/>
                    <a:pt x="7573" y="35"/>
                  </a:cubicBezTo>
                  <a:cubicBezTo>
                    <a:pt x="5104" y="135"/>
                    <a:pt x="3136" y="769"/>
                    <a:pt x="1869" y="1336"/>
                  </a:cubicBezTo>
                  <a:cubicBezTo>
                    <a:pt x="1235" y="1603"/>
                    <a:pt x="768" y="1870"/>
                    <a:pt x="468" y="2070"/>
                  </a:cubicBezTo>
                  <a:cubicBezTo>
                    <a:pt x="134" y="2237"/>
                    <a:pt x="1" y="2337"/>
                    <a:pt x="1" y="2370"/>
                  </a:cubicBezTo>
                  <a:cubicBezTo>
                    <a:pt x="1" y="2370"/>
                    <a:pt x="201" y="2303"/>
                    <a:pt x="534" y="2170"/>
                  </a:cubicBezTo>
                  <a:cubicBezTo>
                    <a:pt x="868" y="2036"/>
                    <a:pt x="1335" y="1770"/>
                    <a:pt x="1969" y="1569"/>
                  </a:cubicBezTo>
                  <a:cubicBezTo>
                    <a:pt x="3236" y="1069"/>
                    <a:pt x="5171" y="535"/>
                    <a:pt x="7606" y="469"/>
                  </a:cubicBezTo>
                  <a:cubicBezTo>
                    <a:pt x="7756" y="465"/>
                    <a:pt x="7907" y="462"/>
                    <a:pt x="8060" y="462"/>
                  </a:cubicBezTo>
                  <a:cubicBezTo>
                    <a:pt x="10370" y="462"/>
                    <a:pt x="13099" y="935"/>
                    <a:pt x="15945" y="1936"/>
                  </a:cubicBezTo>
                  <a:cubicBezTo>
                    <a:pt x="17446" y="2503"/>
                    <a:pt x="19014" y="3204"/>
                    <a:pt x="20549" y="4005"/>
                  </a:cubicBezTo>
                  <a:cubicBezTo>
                    <a:pt x="21349" y="4438"/>
                    <a:pt x="22116" y="4872"/>
                    <a:pt x="22950" y="5272"/>
                  </a:cubicBezTo>
                  <a:cubicBezTo>
                    <a:pt x="23784" y="5672"/>
                    <a:pt x="24618" y="6106"/>
                    <a:pt x="25485" y="6440"/>
                  </a:cubicBezTo>
                  <a:cubicBezTo>
                    <a:pt x="27220" y="7207"/>
                    <a:pt x="28988" y="7741"/>
                    <a:pt x="30723" y="8141"/>
                  </a:cubicBezTo>
                  <a:cubicBezTo>
                    <a:pt x="31190" y="8241"/>
                    <a:pt x="31623" y="8341"/>
                    <a:pt x="32023" y="8408"/>
                  </a:cubicBezTo>
                  <a:cubicBezTo>
                    <a:pt x="32457" y="8508"/>
                    <a:pt x="32891" y="8541"/>
                    <a:pt x="33324" y="8608"/>
                  </a:cubicBezTo>
                  <a:cubicBezTo>
                    <a:pt x="34192" y="8741"/>
                    <a:pt x="35026" y="8775"/>
                    <a:pt x="35826" y="8841"/>
                  </a:cubicBezTo>
                  <a:cubicBezTo>
                    <a:pt x="36131" y="8851"/>
                    <a:pt x="36432" y="8855"/>
                    <a:pt x="36731" y="8855"/>
                  </a:cubicBezTo>
                  <a:cubicBezTo>
                    <a:pt x="39666" y="8855"/>
                    <a:pt x="42286" y="8428"/>
                    <a:pt x="44466" y="7974"/>
                  </a:cubicBezTo>
                  <a:cubicBezTo>
                    <a:pt x="45700" y="7707"/>
                    <a:pt x="46767" y="7407"/>
                    <a:pt x="47701" y="7173"/>
                  </a:cubicBezTo>
                  <a:cubicBezTo>
                    <a:pt x="48635" y="6873"/>
                    <a:pt x="49436" y="6640"/>
                    <a:pt x="50103" y="6440"/>
                  </a:cubicBezTo>
                  <a:cubicBezTo>
                    <a:pt x="51404" y="6006"/>
                    <a:pt x="52138" y="5739"/>
                    <a:pt x="52104" y="5672"/>
                  </a:cubicBezTo>
                  <a:cubicBezTo>
                    <a:pt x="52104" y="5670"/>
                    <a:pt x="52101" y="5669"/>
                    <a:pt x="52093" y="5669"/>
                  </a:cubicBezTo>
                  <a:cubicBezTo>
                    <a:pt x="51995" y="5669"/>
                    <a:pt x="51274" y="5866"/>
                    <a:pt x="50036" y="6206"/>
                  </a:cubicBezTo>
                  <a:cubicBezTo>
                    <a:pt x="49369" y="6373"/>
                    <a:pt x="48569" y="6573"/>
                    <a:pt x="47601" y="6807"/>
                  </a:cubicBezTo>
                  <a:cubicBezTo>
                    <a:pt x="46667" y="7040"/>
                    <a:pt x="45600" y="7307"/>
                    <a:pt x="44399" y="7540"/>
                  </a:cubicBezTo>
                  <a:cubicBezTo>
                    <a:pt x="42358" y="7909"/>
                    <a:pt x="39955" y="8277"/>
                    <a:pt x="37294" y="8277"/>
                  </a:cubicBezTo>
                  <a:cubicBezTo>
                    <a:pt x="36824" y="8277"/>
                    <a:pt x="36345" y="8266"/>
                    <a:pt x="35860" y="8241"/>
                  </a:cubicBezTo>
                  <a:cubicBezTo>
                    <a:pt x="35059" y="8174"/>
                    <a:pt x="34258" y="8141"/>
                    <a:pt x="33424" y="8007"/>
                  </a:cubicBezTo>
                  <a:cubicBezTo>
                    <a:pt x="32991" y="7941"/>
                    <a:pt x="32557" y="7907"/>
                    <a:pt x="32157" y="7807"/>
                  </a:cubicBezTo>
                  <a:cubicBezTo>
                    <a:pt x="31723" y="7741"/>
                    <a:pt x="31323" y="7640"/>
                    <a:pt x="30889" y="7540"/>
                  </a:cubicBezTo>
                  <a:cubicBezTo>
                    <a:pt x="29188" y="7107"/>
                    <a:pt x="27454" y="6606"/>
                    <a:pt x="25752" y="5839"/>
                  </a:cubicBezTo>
                  <a:cubicBezTo>
                    <a:pt x="24885" y="5539"/>
                    <a:pt x="24051" y="5105"/>
                    <a:pt x="23217" y="4705"/>
                  </a:cubicBezTo>
                  <a:cubicBezTo>
                    <a:pt x="22417" y="4305"/>
                    <a:pt x="21649" y="3871"/>
                    <a:pt x="20849" y="3471"/>
                  </a:cubicBezTo>
                  <a:cubicBezTo>
                    <a:pt x="19281" y="2637"/>
                    <a:pt x="17713" y="1936"/>
                    <a:pt x="16145" y="1403"/>
                  </a:cubicBezTo>
                  <a:cubicBezTo>
                    <a:pt x="13471" y="454"/>
                    <a:pt x="10895" y="0"/>
                    <a:pt x="8633" y="0"/>
                  </a:cubicBezTo>
                  <a:close/>
                </a:path>
              </a:pathLst>
            </a:custGeom>
            <a:solidFill>
              <a:srgbClr val="000000">
                <a:alpha val="19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6" name="Google Shape;1956;p33"/>
          <p:cNvGrpSpPr/>
          <p:nvPr/>
        </p:nvGrpSpPr>
        <p:grpSpPr>
          <a:xfrm>
            <a:off x="-6962" y="2163739"/>
            <a:ext cx="9150788" cy="2979743"/>
            <a:chOff x="-6962" y="2163739"/>
            <a:chExt cx="9150788" cy="2979743"/>
          </a:xfrm>
        </p:grpSpPr>
        <p:grpSp>
          <p:nvGrpSpPr>
            <p:cNvPr id="1957" name="Google Shape;1957;p33"/>
            <p:cNvGrpSpPr/>
            <p:nvPr/>
          </p:nvGrpSpPr>
          <p:grpSpPr>
            <a:xfrm rot="5865114">
              <a:off x="5643622" y="2526562"/>
              <a:ext cx="2605696" cy="2145652"/>
              <a:chOff x="9780250" y="1567300"/>
              <a:chExt cx="1885550" cy="1552650"/>
            </a:xfrm>
          </p:grpSpPr>
          <p:sp>
            <p:nvSpPr>
              <p:cNvPr id="1958" name="Google Shape;1958;p33"/>
              <p:cNvSpPr/>
              <p:nvPr/>
            </p:nvSpPr>
            <p:spPr>
              <a:xfrm>
                <a:off x="9780250" y="1840600"/>
                <a:ext cx="348625" cy="365575"/>
              </a:xfrm>
              <a:custGeom>
                <a:avLst/>
                <a:gdLst/>
                <a:ahLst/>
                <a:cxnLst/>
                <a:rect l="l" t="t" r="r" b="b"/>
                <a:pathLst>
                  <a:path w="13945" h="14623" extrusionOk="0">
                    <a:moveTo>
                      <a:pt x="2005" y="0"/>
                    </a:moveTo>
                    <a:cubicBezTo>
                      <a:pt x="1864" y="0"/>
                      <a:pt x="1729" y="4"/>
                      <a:pt x="1602" y="12"/>
                    </a:cubicBezTo>
                    <a:cubicBezTo>
                      <a:pt x="1235" y="45"/>
                      <a:pt x="935" y="79"/>
                      <a:pt x="735" y="145"/>
                    </a:cubicBezTo>
                    <a:cubicBezTo>
                      <a:pt x="601" y="212"/>
                      <a:pt x="501" y="279"/>
                      <a:pt x="401" y="412"/>
                    </a:cubicBezTo>
                    <a:cubicBezTo>
                      <a:pt x="1" y="913"/>
                      <a:pt x="168" y="2047"/>
                      <a:pt x="468" y="3014"/>
                    </a:cubicBezTo>
                    <a:cubicBezTo>
                      <a:pt x="668" y="3715"/>
                      <a:pt x="902" y="4315"/>
                      <a:pt x="1002" y="4615"/>
                    </a:cubicBezTo>
                    <a:cubicBezTo>
                      <a:pt x="1002" y="4615"/>
                      <a:pt x="1002" y="4615"/>
                      <a:pt x="1002" y="4649"/>
                    </a:cubicBezTo>
                    <a:cubicBezTo>
                      <a:pt x="1769" y="6817"/>
                      <a:pt x="2669" y="9085"/>
                      <a:pt x="4271" y="10786"/>
                    </a:cubicBezTo>
                    <a:cubicBezTo>
                      <a:pt x="5772" y="12354"/>
                      <a:pt x="7540" y="13388"/>
                      <a:pt x="9608" y="13989"/>
                    </a:cubicBezTo>
                    <a:cubicBezTo>
                      <a:pt x="11209" y="14456"/>
                      <a:pt x="12610" y="14489"/>
                      <a:pt x="13377" y="14522"/>
                    </a:cubicBezTo>
                    <a:cubicBezTo>
                      <a:pt x="13744" y="14522"/>
                      <a:pt x="13944" y="14556"/>
                      <a:pt x="13944" y="14622"/>
                    </a:cubicBezTo>
                    <a:cubicBezTo>
                      <a:pt x="13944" y="14456"/>
                      <a:pt x="13911" y="14322"/>
                      <a:pt x="13911" y="14155"/>
                    </a:cubicBezTo>
                    <a:cubicBezTo>
                      <a:pt x="13677" y="12654"/>
                      <a:pt x="13344" y="11287"/>
                      <a:pt x="12977" y="10086"/>
                    </a:cubicBezTo>
                    <a:cubicBezTo>
                      <a:pt x="11209" y="4315"/>
                      <a:pt x="8040" y="1713"/>
                      <a:pt x="5338" y="646"/>
                    </a:cubicBezTo>
                    <a:cubicBezTo>
                      <a:pt x="4738" y="412"/>
                      <a:pt x="4204" y="279"/>
                      <a:pt x="3704" y="179"/>
                    </a:cubicBezTo>
                    <a:cubicBezTo>
                      <a:pt x="3057" y="49"/>
                      <a:pt x="2491" y="0"/>
                      <a:pt x="20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33"/>
              <p:cNvSpPr/>
              <p:nvPr/>
            </p:nvSpPr>
            <p:spPr>
              <a:xfrm>
                <a:off x="10103825" y="1761650"/>
                <a:ext cx="250200" cy="442025"/>
              </a:xfrm>
              <a:custGeom>
                <a:avLst/>
                <a:gdLst/>
                <a:ahLst/>
                <a:cxnLst/>
                <a:rect l="l" t="t" r="r" b="b"/>
                <a:pathLst>
                  <a:path w="10008" h="17681" extrusionOk="0">
                    <a:moveTo>
                      <a:pt x="8840" y="1"/>
                    </a:moveTo>
                    <a:cubicBezTo>
                      <a:pt x="8673" y="1"/>
                      <a:pt x="8473" y="1"/>
                      <a:pt x="8206" y="68"/>
                    </a:cubicBezTo>
                    <a:cubicBezTo>
                      <a:pt x="7773" y="134"/>
                      <a:pt x="7206" y="301"/>
                      <a:pt x="6572" y="601"/>
                    </a:cubicBezTo>
                    <a:cubicBezTo>
                      <a:pt x="6105" y="802"/>
                      <a:pt x="5638" y="1068"/>
                      <a:pt x="5137" y="1435"/>
                    </a:cubicBezTo>
                    <a:cubicBezTo>
                      <a:pt x="2669" y="3137"/>
                      <a:pt x="0" y="6639"/>
                      <a:pt x="34" y="13244"/>
                    </a:cubicBezTo>
                    <a:cubicBezTo>
                      <a:pt x="34" y="14611"/>
                      <a:pt x="167" y="16079"/>
                      <a:pt x="434" y="17680"/>
                    </a:cubicBezTo>
                    <a:cubicBezTo>
                      <a:pt x="434" y="17614"/>
                      <a:pt x="634" y="17480"/>
                      <a:pt x="968" y="17313"/>
                    </a:cubicBezTo>
                    <a:cubicBezTo>
                      <a:pt x="1902" y="16813"/>
                      <a:pt x="3870" y="15979"/>
                      <a:pt x="4170" y="15812"/>
                    </a:cubicBezTo>
                    <a:cubicBezTo>
                      <a:pt x="6005" y="14712"/>
                      <a:pt x="7606" y="13144"/>
                      <a:pt x="8573" y="11209"/>
                    </a:cubicBezTo>
                    <a:cubicBezTo>
                      <a:pt x="9574" y="9241"/>
                      <a:pt x="9774" y="7006"/>
                      <a:pt x="9908" y="4838"/>
                    </a:cubicBezTo>
                    <a:lnTo>
                      <a:pt x="9908" y="4304"/>
                    </a:lnTo>
                    <a:cubicBezTo>
                      <a:pt x="9941" y="4137"/>
                      <a:pt x="9941" y="3837"/>
                      <a:pt x="9974" y="3470"/>
                    </a:cubicBezTo>
                    <a:cubicBezTo>
                      <a:pt x="10008" y="2436"/>
                      <a:pt x="9974" y="902"/>
                      <a:pt x="9407" y="268"/>
                    </a:cubicBezTo>
                    <a:cubicBezTo>
                      <a:pt x="9240" y="134"/>
                      <a:pt x="9074" y="34"/>
                      <a:pt x="88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33"/>
              <p:cNvSpPr/>
              <p:nvPr/>
            </p:nvSpPr>
            <p:spPr>
              <a:xfrm>
                <a:off x="10261425" y="1761650"/>
                <a:ext cx="77600" cy="160975"/>
              </a:xfrm>
              <a:custGeom>
                <a:avLst/>
                <a:gdLst/>
                <a:ahLst/>
                <a:cxnLst/>
                <a:rect l="l" t="t" r="r" b="b"/>
                <a:pathLst>
                  <a:path w="3104" h="6439" extrusionOk="0">
                    <a:moveTo>
                      <a:pt x="2536" y="1"/>
                    </a:moveTo>
                    <a:cubicBezTo>
                      <a:pt x="2403" y="1"/>
                      <a:pt x="2169" y="1"/>
                      <a:pt x="1902" y="68"/>
                    </a:cubicBezTo>
                    <a:cubicBezTo>
                      <a:pt x="1769" y="1202"/>
                      <a:pt x="1002" y="3604"/>
                      <a:pt x="1" y="6439"/>
                    </a:cubicBezTo>
                    <a:cubicBezTo>
                      <a:pt x="1" y="6439"/>
                      <a:pt x="2336" y="4104"/>
                      <a:pt x="3003" y="802"/>
                    </a:cubicBezTo>
                    <a:cubicBezTo>
                      <a:pt x="3036" y="601"/>
                      <a:pt x="3070" y="435"/>
                      <a:pt x="3103" y="268"/>
                    </a:cubicBezTo>
                    <a:cubicBezTo>
                      <a:pt x="2936" y="101"/>
                      <a:pt x="2770" y="1"/>
                      <a:pt x="2536" y="1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33"/>
              <p:cNvSpPr/>
              <p:nvPr/>
            </p:nvSpPr>
            <p:spPr>
              <a:xfrm>
                <a:off x="10296450" y="1848400"/>
                <a:ext cx="567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2270" h="3103" extrusionOk="0">
                    <a:moveTo>
                      <a:pt x="2269" y="0"/>
                    </a:moveTo>
                    <a:lnTo>
                      <a:pt x="2269" y="0"/>
                    </a:lnTo>
                    <a:cubicBezTo>
                      <a:pt x="1802" y="734"/>
                      <a:pt x="735" y="2202"/>
                      <a:pt x="1" y="3102"/>
                    </a:cubicBezTo>
                    <a:cubicBezTo>
                      <a:pt x="68" y="3069"/>
                      <a:pt x="1269" y="2202"/>
                      <a:pt x="2203" y="1368"/>
                    </a:cubicBezTo>
                    <a:lnTo>
                      <a:pt x="2203" y="834"/>
                    </a:lnTo>
                    <a:cubicBezTo>
                      <a:pt x="2236" y="667"/>
                      <a:pt x="2236" y="367"/>
                      <a:pt x="2269" y="0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33"/>
              <p:cNvSpPr/>
              <p:nvPr/>
            </p:nvSpPr>
            <p:spPr>
              <a:xfrm>
                <a:off x="10228925" y="1776675"/>
                <a:ext cx="39200" cy="121775"/>
              </a:xfrm>
              <a:custGeom>
                <a:avLst/>
                <a:gdLst/>
                <a:ahLst/>
                <a:cxnLst/>
                <a:rect l="l" t="t" r="r" b="b"/>
                <a:pathLst>
                  <a:path w="1568" h="4871" extrusionOk="0">
                    <a:moveTo>
                      <a:pt x="1568" y="0"/>
                    </a:moveTo>
                    <a:lnTo>
                      <a:pt x="1568" y="0"/>
                    </a:lnTo>
                    <a:cubicBezTo>
                      <a:pt x="1134" y="201"/>
                      <a:pt x="634" y="467"/>
                      <a:pt x="133" y="801"/>
                    </a:cubicBezTo>
                    <a:cubicBezTo>
                      <a:pt x="0" y="2802"/>
                      <a:pt x="367" y="4871"/>
                      <a:pt x="367" y="4871"/>
                    </a:cubicBezTo>
                    <a:cubicBezTo>
                      <a:pt x="500" y="2736"/>
                      <a:pt x="1368" y="901"/>
                      <a:pt x="1568" y="0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33"/>
              <p:cNvSpPr/>
              <p:nvPr/>
            </p:nvSpPr>
            <p:spPr>
              <a:xfrm>
                <a:off x="9790275" y="1840875"/>
                <a:ext cx="139275" cy="121800"/>
              </a:xfrm>
              <a:custGeom>
                <a:avLst/>
                <a:gdLst/>
                <a:ahLst/>
                <a:cxnLst/>
                <a:rect l="l" t="t" r="r" b="b"/>
                <a:pathLst>
                  <a:path w="5571" h="4872" extrusionOk="0">
                    <a:moveTo>
                      <a:pt x="1234" y="1"/>
                    </a:moveTo>
                    <a:cubicBezTo>
                      <a:pt x="834" y="34"/>
                      <a:pt x="534" y="101"/>
                      <a:pt x="367" y="168"/>
                    </a:cubicBezTo>
                    <a:cubicBezTo>
                      <a:pt x="200" y="201"/>
                      <a:pt x="100" y="301"/>
                      <a:pt x="0" y="401"/>
                    </a:cubicBezTo>
                    <a:cubicBezTo>
                      <a:pt x="134" y="601"/>
                      <a:pt x="334" y="835"/>
                      <a:pt x="567" y="1135"/>
                    </a:cubicBezTo>
                    <a:cubicBezTo>
                      <a:pt x="2735" y="3737"/>
                      <a:pt x="5571" y="4871"/>
                      <a:pt x="5571" y="4871"/>
                    </a:cubicBezTo>
                    <a:cubicBezTo>
                      <a:pt x="3369" y="2870"/>
                      <a:pt x="1902" y="968"/>
                      <a:pt x="1234" y="1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4" name="Google Shape;1964;p33"/>
              <p:cNvSpPr/>
              <p:nvPr/>
            </p:nvSpPr>
            <p:spPr>
              <a:xfrm>
                <a:off x="9791925" y="1915950"/>
                <a:ext cx="100100" cy="51725"/>
              </a:xfrm>
              <a:custGeom>
                <a:avLst/>
                <a:gdLst/>
                <a:ahLst/>
                <a:cxnLst/>
                <a:rect l="l" t="t" r="r" b="b"/>
                <a:pathLst>
                  <a:path w="4004" h="206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01" y="701"/>
                      <a:pt x="435" y="1301"/>
                      <a:pt x="535" y="1601"/>
                    </a:cubicBezTo>
                    <a:cubicBezTo>
                      <a:pt x="535" y="1601"/>
                      <a:pt x="535" y="1601"/>
                      <a:pt x="535" y="1635"/>
                    </a:cubicBezTo>
                    <a:cubicBezTo>
                      <a:pt x="2111" y="2043"/>
                      <a:pt x="3585" y="2069"/>
                      <a:pt x="3929" y="2069"/>
                    </a:cubicBezTo>
                    <a:cubicBezTo>
                      <a:pt x="3978" y="2069"/>
                      <a:pt x="4004" y="2068"/>
                      <a:pt x="4004" y="2068"/>
                    </a:cubicBezTo>
                    <a:cubicBezTo>
                      <a:pt x="2202" y="1334"/>
                      <a:pt x="801" y="534"/>
                      <a:pt x="1" y="0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5" name="Google Shape;1965;p33"/>
              <p:cNvSpPr/>
              <p:nvPr/>
            </p:nvSpPr>
            <p:spPr>
              <a:xfrm>
                <a:off x="9872825" y="1845050"/>
                <a:ext cx="59225" cy="84250"/>
              </a:xfrm>
              <a:custGeom>
                <a:avLst/>
                <a:gdLst/>
                <a:ahLst/>
                <a:cxnLst/>
                <a:rect l="l" t="t" r="r" b="b"/>
                <a:pathLst>
                  <a:path w="2369" h="3370" extrusionOk="0">
                    <a:moveTo>
                      <a:pt x="1" y="1"/>
                    </a:moveTo>
                    <a:cubicBezTo>
                      <a:pt x="634" y="735"/>
                      <a:pt x="1502" y="1902"/>
                      <a:pt x="2369" y="3370"/>
                    </a:cubicBezTo>
                    <a:cubicBezTo>
                      <a:pt x="2369" y="3370"/>
                      <a:pt x="2202" y="2002"/>
                      <a:pt x="1635" y="468"/>
                    </a:cubicBezTo>
                    <a:cubicBezTo>
                      <a:pt x="1068" y="268"/>
                      <a:pt x="501" y="101"/>
                      <a:pt x="1" y="1"/>
                    </a:cubicBezTo>
                    <a:close/>
                  </a:path>
                </a:pathLst>
              </a:custGeom>
              <a:solidFill>
                <a:srgbClr val="FFFFFF">
                  <a:alpha val="5294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33"/>
              <p:cNvSpPr/>
              <p:nvPr/>
            </p:nvSpPr>
            <p:spPr>
              <a:xfrm>
                <a:off x="10373175" y="2025350"/>
                <a:ext cx="459525" cy="317025"/>
              </a:xfrm>
              <a:custGeom>
                <a:avLst/>
                <a:gdLst/>
                <a:ahLst/>
                <a:cxnLst/>
                <a:rect l="l" t="t" r="r" b="b"/>
                <a:pathLst>
                  <a:path w="18381" h="12681" extrusionOk="0">
                    <a:moveTo>
                      <a:pt x="6198" y="0"/>
                    </a:moveTo>
                    <a:cubicBezTo>
                      <a:pt x="5733" y="0"/>
                      <a:pt x="5204" y="107"/>
                      <a:pt x="4604" y="361"/>
                    </a:cubicBezTo>
                    <a:cubicBezTo>
                      <a:pt x="1402" y="1728"/>
                      <a:pt x="1" y="3396"/>
                      <a:pt x="301" y="4764"/>
                    </a:cubicBezTo>
                    <a:cubicBezTo>
                      <a:pt x="368" y="5031"/>
                      <a:pt x="468" y="5264"/>
                      <a:pt x="635" y="5498"/>
                    </a:cubicBezTo>
                    <a:cubicBezTo>
                      <a:pt x="635" y="5498"/>
                      <a:pt x="668" y="5531"/>
                      <a:pt x="668" y="5565"/>
                    </a:cubicBezTo>
                    <a:cubicBezTo>
                      <a:pt x="1068" y="6098"/>
                      <a:pt x="1535" y="6398"/>
                      <a:pt x="1902" y="6565"/>
                    </a:cubicBezTo>
                    <a:cubicBezTo>
                      <a:pt x="2436" y="6799"/>
                      <a:pt x="2836" y="6799"/>
                      <a:pt x="2836" y="6799"/>
                    </a:cubicBezTo>
                    <a:cubicBezTo>
                      <a:pt x="2836" y="6799"/>
                      <a:pt x="2636" y="7332"/>
                      <a:pt x="2603" y="8100"/>
                    </a:cubicBezTo>
                    <a:cubicBezTo>
                      <a:pt x="2536" y="8967"/>
                      <a:pt x="2669" y="10134"/>
                      <a:pt x="3537" y="11068"/>
                    </a:cubicBezTo>
                    <a:cubicBezTo>
                      <a:pt x="4271" y="11902"/>
                      <a:pt x="5571" y="12536"/>
                      <a:pt x="7806" y="12670"/>
                    </a:cubicBezTo>
                    <a:cubicBezTo>
                      <a:pt x="7926" y="12677"/>
                      <a:pt x="8046" y="12681"/>
                      <a:pt x="8164" y="12681"/>
                    </a:cubicBezTo>
                    <a:cubicBezTo>
                      <a:pt x="14869" y="12681"/>
                      <a:pt x="18381" y="794"/>
                      <a:pt x="18381" y="794"/>
                    </a:cubicBezTo>
                    <a:cubicBezTo>
                      <a:pt x="18381" y="794"/>
                      <a:pt x="18140" y="776"/>
                      <a:pt x="17721" y="776"/>
                    </a:cubicBezTo>
                    <a:cubicBezTo>
                      <a:pt x="16252" y="776"/>
                      <a:pt x="12591" y="998"/>
                      <a:pt x="9374" y="2996"/>
                    </a:cubicBezTo>
                    <a:lnTo>
                      <a:pt x="9341" y="2996"/>
                    </a:lnTo>
                    <a:cubicBezTo>
                      <a:pt x="9341" y="2996"/>
                      <a:pt x="9241" y="2629"/>
                      <a:pt x="9041" y="2129"/>
                    </a:cubicBezTo>
                    <a:cubicBezTo>
                      <a:pt x="9007" y="2095"/>
                      <a:pt x="9007" y="2062"/>
                      <a:pt x="9007" y="2062"/>
                    </a:cubicBezTo>
                    <a:cubicBezTo>
                      <a:pt x="8597" y="1189"/>
                      <a:pt x="7751" y="0"/>
                      <a:pt x="6198" y="0"/>
                    </a:cubicBezTo>
                    <a:close/>
                  </a:path>
                </a:pathLst>
              </a:custGeom>
              <a:solidFill>
                <a:srgbClr val="F09C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33"/>
              <p:cNvSpPr/>
              <p:nvPr/>
            </p:nvSpPr>
            <p:spPr>
              <a:xfrm>
                <a:off x="10373175" y="2025350"/>
                <a:ext cx="459525" cy="317025"/>
              </a:xfrm>
              <a:custGeom>
                <a:avLst/>
                <a:gdLst/>
                <a:ahLst/>
                <a:cxnLst/>
                <a:rect l="l" t="t" r="r" b="b"/>
                <a:pathLst>
                  <a:path w="18381" h="12681" extrusionOk="0">
                    <a:moveTo>
                      <a:pt x="6198" y="0"/>
                    </a:moveTo>
                    <a:cubicBezTo>
                      <a:pt x="5733" y="0"/>
                      <a:pt x="5204" y="107"/>
                      <a:pt x="4604" y="361"/>
                    </a:cubicBezTo>
                    <a:cubicBezTo>
                      <a:pt x="1402" y="1728"/>
                      <a:pt x="1" y="3396"/>
                      <a:pt x="301" y="4764"/>
                    </a:cubicBezTo>
                    <a:cubicBezTo>
                      <a:pt x="368" y="5031"/>
                      <a:pt x="468" y="5264"/>
                      <a:pt x="635" y="5498"/>
                    </a:cubicBezTo>
                    <a:cubicBezTo>
                      <a:pt x="635" y="5498"/>
                      <a:pt x="668" y="5531"/>
                      <a:pt x="668" y="5565"/>
                    </a:cubicBezTo>
                    <a:cubicBezTo>
                      <a:pt x="1068" y="6098"/>
                      <a:pt x="1535" y="6398"/>
                      <a:pt x="1902" y="6565"/>
                    </a:cubicBezTo>
                    <a:cubicBezTo>
                      <a:pt x="2436" y="6799"/>
                      <a:pt x="2836" y="6799"/>
                      <a:pt x="2836" y="6799"/>
                    </a:cubicBezTo>
                    <a:cubicBezTo>
                      <a:pt x="2836" y="6799"/>
                      <a:pt x="2636" y="7332"/>
                      <a:pt x="2603" y="8100"/>
                    </a:cubicBezTo>
                    <a:cubicBezTo>
                      <a:pt x="2536" y="8967"/>
                      <a:pt x="2669" y="10134"/>
                      <a:pt x="3537" y="11068"/>
                    </a:cubicBezTo>
                    <a:cubicBezTo>
                      <a:pt x="4271" y="11902"/>
                      <a:pt x="5571" y="12536"/>
                      <a:pt x="7806" y="12670"/>
                    </a:cubicBezTo>
                    <a:cubicBezTo>
                      <a:pt x="7926" y="12677"/>
                      <a:pt x="8046" y="12681"/>
                      <a:pt x="8164" y="12681"/>
                    </a:cubicBezTo>
                    <a:cubicBezTo>
                      <a:pt x="14869" y="12681"/>
                      <a:pt x="18381" y="794"/>
                      <a:pt x="18381" y="794"/>
                    </a:cubicBezTo>
                    <a:cubicBezTo>
                      <a:pt x="18381" y="794"/>
                      <a:pt x="18140" y="776"/>
                      <a:pt x="17721" y="776"/>
                    </a:cubicBezTo>
                    <a:cubicBezTo>
                      <a:pt x="16252" y="776"/>
                      <a:pt x="12591" y="998"/>
                      <a:pt x="9374" y="2996"/>
                    </a:cubicBezTo>
                    <a:lnTo>
                      <a:pt x="9341" y="2996"/>
                    </a:lnTo>
                    <a:cubicBezTo>
                      <a:pt x="9341" y="2996"/>
                      <a:pt x="9241" y="2629"/>
                      <a:pt x="9041" y="2129"/>
                    </a:cubicBezTo>
                    <a:cubicBezTo>
                      <a:pt x="9007" y="2095"/>
                      <a:pt x="9007" y="2062"/>
                      <a:pt x="9007" y="2062"/>
                    </a:cubicBezTo>
                    <a:cubicBezTo>
                      <a:pt x="8597" y="1189"/>
                      <a:pt x="7751" y="0"/>
                      <a:pt x="619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33"/>
              <p:cNvSpPr/>
              <p:nvPr/>
            </p:nvSpPr>
            <p:spPr>
              <a:xfrm>
                <a:off x="10380700" y="2143600"/>
                <a:ext cx="140125" cy="52725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210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00" y="568"/>
                      <a:pt x="400" y="1068"/>
                      <a:pt x="834" y="1435"/>
                    </a:cubicBezTo>
                    <a:cubicBezTo>
                      <a:pt x="1268" y="1835"/>
                      <a:pt x="1835" y="2069"/>
                      <a:pt x="2402" y="2102"/>
                    </a:cubicBezTo>
                    <a:cubicBezTo>
                      <a:pt x="2478" y="2106"/>
                      <a:pt x="2554" y="2108"/>
                      <a:pt x="2629" y="2108"/>
                    </a:cubicBezTo>
                    <a:cubicBezTo>
                      <a:pt x="3146" y="2108"/>
                      <a:pt x="3637" y="2010"/>
                      <a:pt x="4103" y="1835"/>
                    </a:cubicBezTo>
                    <a:cubicBezTo>
                      <a:pt x="4637" y="1635"/>
                      <a:pt x="5137" y="1402"/>
                      <a:pt x="5604" y="1101"/>
                    </a:cubicBezTo>
                    <a:lnTo>
                      <a:pt x="5604" y="1101"/>
                    </a:lnTo>
                    <a:cubicBezTo>
                      <a:pt x="5471" y="1135"/>
                      <a:pt x="5337" y="1201"/>
                      <a:pt x="5204" y="1268"/>
                    </a:cubicBezTo>
                    <a:cubicBezTo>
                      <a:pt x="5070" y="1302"/>
                      <a:pt x="4970" y="1368"/>
                      <a:pt x="4837" y="1402"/>
                    </a:cubicBezTo>
                    <a:cubicBezTo>
                      <a:pt x="4570" y="1535"/>
                      <a:pt x="4303" y="1602"/>
                      <a:pt x="4036" y="1702"/>
                    </a:cubicBezTo>
                    <a:cubicBezTo>
                      <a:pt x="3573" y="1818"/>
                      <a:pt x="3109" y="1908"/>
                      <a:pt x="2646" y="1908"/>
                    </a:cubicBezTo>
                    <a:cubicBezTo>
                      <a:pt x="2575" y="1908"/>
                      <a:pt x="2505" y="1906"/>
                      <a:pt x="2435" y="1902"/>
                    </a:cubicBezTo>
                    <a:cubicBezTo>
                      <a:pt x="1901" y="1869"/>
                      <a:pt x="1368" y="1668"/>
                      <a:pt x="934" y="1335"/>
                    </a:cubicBezTo>
                    <a:cubicBezTo>
                      <a:pt x="734" y="1168"/>
                      <a:pt x="534" y="968"/>
                      <a:pt x="400" y="734"/>
                    </a:cubicBezTo>
                    <a:cubicBezTo>
                      <a:pt x="234" y="501"/>
                      <a:pt x="100" y="267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33"/>
              <p:cNvSpPr/>
              <p:nvPr/>
            </p:nvSpPr>
            <p:spPr>
              <a:xfrm>
                <a:off x="10598350" y="2076900"/>
                <a:ext cx="21700" cy="145125"/>
              </a:xfrm>
              <a:custGeom>
                <a:avLst/>
                <a:gdLst/>
                <a:ahLst/>
                <a:cxnLst/>
                <a:rect l="l" t="t" r="r" b="b"/>
                <a:pathLst>
                  <a:path w="868" h="580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7" y="467"/>
                      <a:pt x="300" y="934"/>
                      <a:pt x="401" y="1434"/>
                    </a:cubicBezTo>
                    <a:cubicBezTo>
                      <a:pt x="501" y="1901"/>
                      <a:pt x="601" y="2402"/>
                      <a:pt x="634" y="2869"/>
                    </a:cubicBezTo>
                    <a:cubicBezTo>
                      <a:pt x="667" y="3369"/>
                      <a:pt x="667" y="3869"/>
                      <a:pt x="634" y="4336"/>
                    </a:cubicBezTo>
                    <a:cubicBezTo>
                      <a:pt x="634" y="4837"/>
                      <a:pt x="567" y="5337"/>
                      <a:pt x="467" y="5804"/>
                    </a:cubicBezTo>
                    <a:cubicBezTo>
                      <a:pt x="567" y="5571"/>
                      <a:pt x="634" y="5337"/>
                      <a:pt x="701" y="5104"/>
                    </a:cubicBezTo>
                    <a:cubicBezTo>
                      <a:pt x="734" y="4837"/>
                      <a:pt x="767" y="4603"/>
                      <a:pt x="801" y="4370"/>
                    </a:cubicBezTo>
                    <a:cubicBezTo>
                      <a:pt x="868" y="3869"/>
                      <a:pt x="868" y="3369"/>
                      <a:pt x="834" y="2869"/>
                    </a:cubicBezTo>
                    <a:cubicBezTo>
                      <a:pt x="801" y="2368"/>
                      <a:pt x="701" y="1868"/>
                      <a:pt x="567" y="1401"/>
                    </a:cubicBezTo>
                    <a:cubicBezTo>
                      <a:pt x="501" y="1134"/>
                      <a:pt x="401" y="901"/>
                      <a:pt x="334" y="667"/>
                    </a:cubicBezTo>
                    <a:cubicBezTo>
                      <a:pt x="234" y="434"/>
                      <a:pt x="134" y="2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33"/>
              <p:cNvSpPr/>
              <p:nvPr/>
            </p:nvSpPr>
            <p:spPr>
              <a:xfrm>
                <a:off x="10426550" y="2129425"/>
                <a:ext cx="55075" cy="61725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2469" extrusionOk="0">
                    <a:moveTo>
                      <a:pt x="2202" y="1"/>
                    </a:moveTo>
                    <a:lnTo>
                      <a:pt x="2202" y="1"/>
                    </a:lnTo>
                    <a:cubicBezTo>
                      <a:pt x="2069" y="34"/>
                      <a:pt x="1935" y="67"/>
                      <a:pt x="1769" y="101"/>
                    </a:cubicBezTo>
                    <a:cubicBezTo>
                      <a:pt x="1635" y="167"/>
                      <a:pt x="1502" y="201"/>
                      <a:pt x="1368" y="301"/>
                    </a:cubicBezTo>
                    <a:cubicBezTo>
                      <a:pt x="1101" y="434"/>
                      <a:pt x="868" y="601"/>
                      <a:pt x="668" y="834"/>
                    </a:cubicBezTo>
                    <a:cubicBezTo>
                      <a:pt x="268" y="1268"/>
                      <a:pt x="1" y="1869"/>
                      <a:pt x="1" y="2469"/>
                    </a:cubicBezTo>
                    <a:cubicBezTo>
                      <a:pt x="67" y="2169"/>
                      <a:pt x="201" y="1902"/>
                      <a:pt x="334" y="1668"/>
                    </a:cubicBezTo>
                    <a:cubicBezTo>
                      <a:pt x="468" y="1402"/>
                      <a:pt x="634" y="1168"/>
                      <a:pt x="801" y="968"/>
                    </a:cubicBezTo>
                    <a:cubicBezTo>
                      <a:pt x="1001" y="768"/>
                      <a:pt x="1202" y="568"/>
                      <a:pt x="1468" y="434"/>
                    </a:cubicBezTo>
                    <a:cubicBezTo>
                      <a:pt x="1702" y="267"/>
                      <a:pt x="1935" y="134"/>
                      <a:pt x="22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33"/>
              <p:cNvSpPr/>
              <p:nvPr/>
            </p:nvSpPr>
            <p:spPr>
              <a:xfrm>
                <a:off x="10384025" y="2096900"/>
                <a:ext cx="37550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2636" extrusionOk="0">
                    <a:moveTo>
                      <a:pt x="1502" y="1"/>
                    </a:moveTo>
                    <a:cubicBezTo>
                      <a:pt x="1368" y="67"/>
                      <a:pt x="1235" y="101"/>
                      <a:pt x="1135" y="167"/>
                    </a:cubicBezTo>
                    <a:cubicBezTo>
                      <a:pt x="1035" y="267"/>
                      <a:pt x="901" y="301"/>
                      <a:pt x="801" y="401"/>
                    </a:cubicBezTo>
                    <a:cubicBezTo>
                      <a:pt x="601" y="568"/>
                      <a:pt x="434" y="801"/>
                      <a:pt x="301" y="1035"/>
                    </a:cubicBezTo>
                    <a:cubicBezTo>
                      <a:pt x="34" y="1535"/>
                      <a:pt x="0" y="2135"/>
                      <a:pt x="201" y="2636"/>
                    </a:cubicBezTo>
                    <a:cubicBezTo>
                      <a:pt x="167" y="2369"/>
                      <a:pt x="201" y="2102"/>
                      <a:pt x="234" y="1835"/>
                    </a:cubicBezTo>
                    <a:cubicBezTo>
                      <a:pt x="267" y="1602"/>
                      <a:pt x="367" y="1368"/>
                      <a:pt x="467" y="1135"/>
                    </a:cubicBezTo>
                    <a:cubicBezTo>
                      <a:pt x="501" y="1068"/>
                      <a:pt x="534" y="1035"/>
                      <a:pt x="568" y="968"/>
                    </a:cubicBezTo>
                    <a:cubicBezTo>
                      <a:pt x="601" y="935"/>
                      <a:pt x="634" y="868"/>
                      <a:pt x="668" y="835"/>
                    </a:cubicBezTo>
                    <a:lnTo>
                      <a:pt x="801" y="668"/>
                    </a:lnTo>
                    <a:cubicBezTo>
                      <a:pt x="834" y="634"/>
                      <a:pt x="868" y="568"/>
                      <a:pt x="901" y="534"/>
                    </a:cubicBezTo>
                    <a:cubicBezTo>
                      <a:pt x="1001" y="434"/>
                      <a:pt x="1101" y="334"/>
                      <a:pt x="1201" y="267"/>
                    </a:cubicBezTo>
                    <a:cubicBezTo>
                      <a:pt x="1301" y="167"/>
                      <a:pt x="1401" y="101"/>
                      <a:pt x="15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33"/>
              <p:cNvSpPr/>
              <p:nvPr/>
            </p:nvSpPr>
            <p:spPr>
              <a:xfrm>
                <a:off x="10632525" y="2031900"/>
                <a:ext cx="1014100" cy="961150"/>
              </a:xfrm>
              <a:custGeom>
                <a:avLst/>
                <a:gdLst/>
                <a:ahLst/>
                <a:cxnLst/>
                <a:rect l="l" t="t" r="r" b="b"/>
                <a:pathLst>
                  <a:path w="40564" h="38446" extrusionOk="0">
                    <a:moveTo>
                      <a:pt x="15336" y="0"/>
                    </a:moveTo>
                    <a:cubicBezTo>
                      <a:pt x="12638" y="0"/>
                      <a:pt x="10132" y="309"/>
                      <a:pt x="8140" y="1100"/>
                    </a:cubicBezTo>
                    <a:cubicBezTo>
                      <a:pt x="535" y="4102"/>
                      <a:pt x="1" y="11307"/>
                      <a:pt x="34" y="13575"/>
                    </a:cubicBezTo>
                    <a:cubicBezTo>
                      <a:pt x="34" y="14009"/>
                      <a:pt x="34" y="14276"/>
                      <a:pt x="34" y="14276"/>
                    </a:cubicBezTo>
                    <a:lnTo>
                      <a:pt x="134" y="14576"/>
                    </a:lnTo>
                    <a:lnTo>
                      <a:pt x="6105" y="34357"/>
                    </a:lnTo>
                    <a:lnTo>
                      <a:pt x="6506" y="35724"/>
                    </a:lnTo>
                    <a:lnTo>
                      <a:pt x="7239" y="38126"/>
                    </a:lnTo>
                    <a:cubicBezTo>
                      <a:pt x="7239" y="38126"/>
                      <a:pt x="9342" y="38445"/>
                      <a:pt x="12478" y="38445"/>
                    </a:cubicBezTo>
                    <a:cubicBezTo>
                      <a:pt x="16929" y="38445"/>
                      <a:pt x="23463" y="37802"/>
                      <a:pt x="29022" y="34690"/>
                    </a:cubicBezTo>
                    <a:cubicBezTo>
                      <a:pt x="31857" y="33122"/>
                      <a:pt x="34459" y="30888"/>
                      <a:pt x="36360" y="27785"/>
                    </a:cubicBezTo>
                    <a:cubicBezTo>
                      <a:pt x="36660" y="27285"/>
                      <a:pt x="36961" y="26785"/>
                      <a:pt x="37227" y="26251"/>
                    </a:cubicBezTo>
                    <a:cubicBezTo>
                      <a:pt x="37328" y="26084"/>
                      <a:pt x="37394" y="25917"/>
                      <a:pt x="37461" y="25750"/>
                    </a:cubicBezTo>
                    <a:cubicBezTo>
                      <a:pt x="38061" y="24516"/>
                      <a:pt x="38562" y="23349"/>
                      <a:pt x="38962" y="22215"/>
                    </a:cubicBezTo>
                    <a:cubicBezTo>
                      <a:pt x="39029" y="22081"/>
                      <a:pt x="39062" y="21948"/>
                      <a:pt x="39095" y="21781"/>
                    </a:cubicBezTo>
                    <a:cubicBezTo>
                      <a:pt x="39796" y="19880"/>
                      <a:pt x="40163" y="18112"/>
                      <a:pt x="40396" y="16477"/>
                    </a:cubicBezTo>
                    <a:cubicBezTo>
                      <a:pt x="40496" y="15677"/>
                      <a:pt x="40530" y="14909"/>
                      <a:pt x="40563" y="14209"/>
                    </a:cubicBezTo>
                    <a:cubicBezTo>
                      <a:pt x="40563" y="13075"/>
                      <a:pt x="40496" y="12041"/>
                      <a:pt x="40330" y="11073"/>
                    </a:cubicBezTo>
                    <a:cubicBezTo>
                      <a:pt x="40230" y="10306"/>
                      <a:pt x="40029" y="9572"/>
                      <a:pt x="39829" y="8905"/>
                    </a:cubicBezTo>
                    <a:cubicBezTo>
                      <a:pt x="38795" y="5536"/>
                      <a:pt x="36961" y="3902"/>
                      <a:pt x="36961" y="3902"/>
                    </a:cubicBezTo>
                    <a:cubicBezTo>
                      <a:pt x="36961" y="3902"/>
                      <a:pt x="24931" y="0"/>
                      <a:pt x="153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33"/>
              <p:cNvSpPr/>
              <p:nvPr/>
            </p:nvSpPr>
            <p:spPr>
              <a:xfrm>
                <a:off x="11346375" y="2202800"/>
                <a:ext cx="191825" cy="52925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2117" extrusionOk="0">
                    <a:moveTo>
                      <a:pt x="7673" y="1"/>
                    </a:moveTo>
                    <a:lnTo>
                      <a:pt x="7673" y="1"/>
                    </a:lnTo>
                    <a:cubicBezTo>
                      <a:pt x="7339" y="268"/>
                      <a:pt x="7006" y="535"/>
                      <a:pt x="6639" y="768"/>
                    </a:cubicBezTo>
                    <a:cubicBezTo>
                      <a:pt x="6539" y="835"/>
                      <a:pt x="6439" y="902"/>
                      <a:pt x="6372" y="935"/>
                    </a:cubicBezTo>
                    <a:cubicBezTo>
                      <a:pt x="6305" y="935"/>
                      <a:pt x="6272" y="968"/>
                      <a:pt x="6238" y="968"/>
                    </a:cubicBezTo>
                    <a:lnTo>
                      <a:pt x="6205" y="968"/>
                    </a:lnTo>
                    <a:cubicBezTo>
                      <a:pt x="6205" y="935"/>
                      <a:pt x="6205" y="902"/>
                      <a:pt x="6205" y="902"/>
                    </a:cubicBezTo>
                    <a:cubicBezTo>
                      <a:pt x="6172" y="701"/>
                      <a:pt x="6238" y="468"/>
                      <a:pt x="6305" y="301"/>
                    </a:cubicBezTo>
                    <a:lnTo>
                      <a:pt x="6372" y="68"/>
                    </a:lnTo>
                    <a:lnTo>
                      <a:pt x="6205" y="201"/>
                    </a:lnTo>
                    <a:cubicBezTo>
                      <a:pt x="5805" y="468"/>
                      <a:pt x="5338" y="668"/>
                      <a:pt x="4837" y="768"/>
                    </a:cubicBezTo>
                    <a:cubicBezTo>
                      <a:pt x="4370" y="902"/>
                      <a:pt x="3870" y="968"/>
                      <a:pt x="3370" y="968"/>
                    </a:cubicBezTo>
                    <a:lnTo>
                      <a:pt x="3270" y="968"/>
                    </a:lnTo>
                    <a:lnTo>
                      <a:pt x="3270" y="1102"/>
                    </a:lnTo>
                    <a:cubicBezTo>
                      <a:pt x="3303" y="1235"/>
                      <a:pt x="3303" y="1402"/>
                      <a:pt x="3303" y="1569"/>
                    </a:cubicBezTo>
                    <a:cubicBezTo>
                      <a:pt x="3270" y="1635"/>
                      <a:pt x="3270" y="1736"/>
                      <a:pt x="3236" y="1802"/>
                    </a:cubicBezTo>
                    <a:cubicBezTo>
                      <a:pt x="3236" y="1836"/>
                      <a:pt x="3236" y="1836"/>
                      <a:pt x="3236" y="1836"/>
                    </a:cubicBezTo>
                    <a:lnTo>
                      <a:pt x="3203" y="1836"/>
                    </a:lnTo>
                    <a:cubicBezTo>
                      <a:pt x="3103" y="1769"/>
                      <a:pt x="3003" y="1635"/>
                      <a:pt x="2936" y="1502"/>
                    </a:cubicBezTo>
                    <a:cubicBezTo>
                      <a:pt x="2879" y="1360"/>
                      <a:pt x="2822" y="1242"/>
                      <a:pt x="2766" y="1108"/>
                    </a:cubicBezTo>
                    <a:lnTo>
                      <a:pt x="2766" y="1108"/>
                    </a:lnTo>
                    <a:cubicBezTo>
                      <a:pt x="2767" y="1106"/>
                      <a:pt x="2768" y="1104"/>
                      <a:pt x="2769" y="1102"/>
                    </a:cubicBezTo>
                    <a:lnTo>
                      <a:pt x="2763" y="1102"/>
                    </a:lnTo>
                    <a:cubicBezTo>
                      <a:pt x="2754" y="1080"/>
                      <a:pt x="2745" y="1058"/>
                      <a:pt x="2736" y="1035"/>
                    </a:cubicBezTo>
                    <a:lnTo>
                      <a:pt x="2669" y="802"/>
                    </a:lnTo>
                    <a:lnTo>
                      <a:pt x="2569" y="1035"/>
                    </a:lnTo>
                    <a:cubicBezTo>
                      <a:pt x="2502" y="1202"/>
                      <a:pt x="2402" y="1369"/>
                      <a:pt x="2336" y="1535"/>
                    </a:cubicBezTo>
                    <a:cubicBezTo>
                      <a:pt x="2236" y="1669"/>
                      <a:pt x="2102" y="1836"/>
                      <a:pt x="2002" y="1936"/>
                    </a:cubicBezTo>
                    <a:cubicBezTo>
                      <a:pt x="1952" y="1952"/>
                      <a:pt x="1927" y="1961"/>
                      <a:pt x="1906" y="1961"/>
                    </a:cubicBezTo>
                    <a:cubicBezTo>
                      <a:pt x="1885" y="1961"/>
                      <a:pt x="1869" y="1952"/>
                      <a:pt x="1835" y="1936"/>
                    </a:cubicBezTo>
                    <a:cubicBezTo>
                      <a:pt x="1802" y="1869"/>
                      <a:pt x="1769" y="1802"/>
                      <a:pt x="1769" y="1702"/>
                    </a:cubicBezTo>
                    <a:cubicBezTo>
                      <a:pt x="1769" y="1535"/>
                      <a:pt x="1869" y="1369"/>
                      <a:pt x="1969" y="1235"/>
                    </a:cubicBezTo>
                    <a:lnTo>
                      <a:pt x="2069" y="1102"/>
                    </a:lnTo>
                    <a:lnTo>
                      <a:pt x="1935" y="1135"/>
                    </a:lnTo>
                    <a:cubicBezTo>
                      <a:pt x="1925" y="1136"/>
                      <a:pt x="1914" y="1137"/>
                      <a:pt x="1903" y="1138"/>
                    </a:cubicBezTo>
                    <a:lnTo>
                      <a:pt x="1903" y="1138"/>
                    </a:lnTo>
                    <a:lnTo>
                      <a:pt x="1902" y="1135"/>
                    </a:lnTo>
                    <a:cubicBezTo>
                      <a:pt x="1901" y="1136"/>
                      <a:pt x="1900" y="1138"/>
                      <a:pt x="1899" y="1139"/>
                    </a:cubicBezTo>
                    <a:lnTo>
                      <a:pt x="1899" y="1139"/>
                    </a:lnTo>
                    <a:cubicBezTo>
                      <a:pt x="1580" y="1171"/>
                      <a:pt x="1289" y="1203"/>
                      <a:pt x="968" y="1235"/>
                    </a:cubicBezTo>
                    <a:cubicBezTo>
                      <a:pt x="668" y="1235"/>
                      <a:pt x="334" y="1269"/>
                      <a:pt x="1" y="1269"/>
                    </a:cubicBezTo>
                    <a:cubicBezTo>
                      <a:pt x="167" y="1285"/>
                      <a:pt x="334" y="1294"/>
                      <a:pt x="501" y="1294"/>
                    </a:cubicBezTo>
                    <a:cubicBezTo>
                      <a:pt x="668" y="1294"/>
                      <a:pt x="835" y="1285"/>
                      <a:pt x="1001" y="1269"/>
                    </a:cubicBezTo>
                    <a:cubicBezTo>
                      <a:pt x="1263" y="1269"/>
                      <a:pt x="1550" y="1269"/>
                      <a:pt x="1819" y="1246"/>
                    </a:cubicBezTo>
                    <a:lnTo>
                      <a:pt x="1819" y="1246"/>
                    </a:lnTo>
                    <a:cubicBezTo>
                      <a:pt x="1728" y="1379"/>
                      <a:pt x="1661" y="1520"/>
                      <a:pt x="1635" y="1702"/>
                    </a:cubicBezTo>
                    <a:cubicBezTo>
                      <a:pt x="1635" y="1802"/>
                      <a:pt x="1635" y="1936"/>
                      <a:pt x="1735" y="2002"/>
                    </a:cubicBezTo>
                    <a:cubicBezTo>
                      <a:pt x="1769" y="2069"/>
                      <a:pt x="1835" y="2102"/>
                      <a:pt x="1902" y="2102"/>
                    </a:cubicBezTo>
                    <a:cubicBezTo>
                      <a:pt x="1922" y="2112"/>
                      <a:pt x="1941" y="2116"/>
                      <a:pt x="1960" y="2116"/>
                    </a:cubicBezTo>
                    <a:cubicBezTo>
                      <a:pt x="2005" y="2116"/>
                      <a:pt x="2045" y="2093"/>
                      <a:pt x="2069" y="2069"/>
                    </a:cubicBezTo>
                    <a:cubicBezTo>
                      <a:pt x="2269" y="1936"/>
                      <a:pt x="2369" y="1769"/>
                      <a:pt x="2469" y="1602"/>
                    </a:cubicBezTo>
                    <a:cubicBezTo>
                      <a:pt x="2530" y="1500"/>
                      <a:pt x="2591" y="1399"/>
                      <a:pt x="2652" y="1297"/>
                    </a:cubicBezTo>
                    <a:lnTo>
                      <a:pt x="2652" y="1297"/>
                    </a:lnTo>
                    <a:cubicBezTo>
                      <a:pt x="2691" y="1385"/>
                      <a:pt x="2730" y="1471"/>
                      <a:pt x="2769" y="1569"/>
                    </a:cubicBezTo>
                    <a:cubicBezTo>
                      <a:pt x="2836" y="1736"/>
                      <a:pt x="2936" y="1902"/>
                      <a:pt x="3103" y="2002"/>
                    </a:cubicBezTo>
                    <a:cubicBezTo>
                      <a:pt x="3136" y="2019"/>
                      <a:pt x="3170" y="2027"/>
                      <a:pt x="3207" y="2027"/>
                    </a:cubicBezTo>
                    <a:cubicBezTo>
                      <a:pt x="3245" y="2027"/>
                      <a:pt x="3286" y="2019"/>
                      <a:pt x="3336" y="2002"/>
                    </a:cubicBezTo>
                    <a:cubicBezTo>
                      <a:pt x="3403" y="1969"/>
                      <a:pt x="3436" y="1902"/>
                      <a:pt x="3436" y="1869"/>
                    </a:cubicBezTo>
                    <a:cubicBezTo>
                      <a:pt x="3470" y="1769"/>
                      <a:pt x="3503" y="1669"/>
                      <a:pt x="3503" y="1569"/>
                    </a:cubicBezTo>
                    <a:cubicBezTo>
                      <a:pt x="3503" y="1435"/>
                      <a:pt x="3503" y="1301"/>
                      <a:pt x="3503" y="1167"/>
                    </a:cubicBezTo>
                    <a:lnTo>
                      <a:pt x="3503" y="1167"/>
                    </a:lnTo>
                    <a:cubicBezTo>
                      <a:pt x="3970" y="1155"/>
                      <a:pt x="4437" y="1062"/>
                      <a:pt x="4904" y="968"/>
                    </a:cubicBezTo>
                    <a:cubicBezTo>
                      <a:pt x="5138" y="902"/>
                      <a:pt x="5371" y="802"/>
                      <a:pt x="5605" y="701"/>
                    </a:cubicBezTo>
                    <a:cubicBezTo>
                      <a:pt x="5779" y="627"/>
                      <a:pt x="5954" y="533"/>
                      <a:pt x="6115" y="435"/>
                    </a:cubicBezTo>
                    <a:lnTo>
                      <a:pt x="6115" y="435"/>
                    </a:lnTo>
                    <a:cubicBezTo>
                      <a:pt x="6074" y="589"/>
                      <a:pt x="6048" y="737"/>
                      <a:pt x="6072" y="902"/>
                    </a:cubicBezTo>
                    <a:cubicBezTo>
                      <a:pt x="6105" y="935"/>
                      <a:pt x="6105" y="968"/>
                      <a:pt x="6105" y="1002"/>
                    </a:cubicBezTo>
                    <a:cubicBezTo>
                      <a:pt x="6105" y="1002"/>
                      <a:pt x="6138" y="1035"/>
                      <a:pt x="6172" y="1068"/>
                    </a:cubicBezTo>
                    <a:lnTo>
                      <a:pt x="6238" y="1068"/>
                    </a:lnTo>
                    <a:cubicBezTo>
                      <a:pt x="6305" y="1068"/>
                      <a:pt x="6338" y="1035"/>
                      <a:pt x="6405" y="1035"/>
                    </a:cubicBezTo>
                    <a:cubicBezTo>
                      <a:pt x="6505" y="968"/>
                      <a:pt x="6605" y="902"/>
                      <a:pt x="6672" y="835"/>
                    </a:cubicBezTo>
                    <a:cubicBezTo>
                      <a:pt x="7039" y="568"/>
                      <a:pt x="7373" y="301"/>
                      <a:pt x="76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33"/>
              <p:cNvSpPr/>
              <p:nvPr/>
            </p:nvSpPr>
            <p:spPr>
              <a:xfrm>
                <a:off x="11449775" y="2283700"/>
                <a:ext cx="4507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1803" h="1602" extrusionOk="0">
                    <a:moveTo>
                      <a:pt x="1802" y="1"/>
                    </a:moveTo>
                    <a:lnTo>
                      <a:pt x="1802" y="1"/>
                    </a:lnTo>
                    <a:cubicBezTo>
                      <a:pt x="1602" y="67"/>
                      <a:pt x="1402" y="167"/>
                      <a:pt x="1235" y="267"/>
                    </a:cubicBezTo>
                    <a:cubicBezTo>
                      <a:pt x="1068" y="368"/>
                      <a:pt x="902" y="501"/>
                      <a:pt x="735" y="634"/>
                    </a:cubicBezTo>
                    <a:cubicBezTo>
                      <a:pt x="435" y="901"/>
                      <a:pt x="168" y="1235"/>
                      <a:pt x="1" y="1602"/>
                    </a:cubicBezTo>
                    <a:cubicBezTo>
                      <a:pt x="134" y="1468"/>
                      <a:pt x="301" y="1335"/>
                      <a:pt x="435" y="1201"/>
                    </a:cubicBezTo>
                    <a:cubicBezTo>
                      <a:pt x="568" y="1068"/>
                      <a:pt x="735" y="935"/>
                      <a:pt x="868" y="801"/>
                    </a:cubicBezTo>
                    <a:cubicBezTo>
                      <a:pt x="1168" y="534"/>
                      <a:pt x="1469" y="267"/>
                      <a:pt x="18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33"/>
              <p:cNvSpPr/>
              <p:nvPr/>
            </p:nvSpPr>
            <p:spPr>
              <a:xfrm>
                <a:off x="11325525" y="2444650"/>
                <a:ext cx="36725" cy="87600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3504" extrusionOk="0">
                    <a:moveTo>
                      <a:pt x="1468" y="1"/>
                    </a:moveTo>
                    <a:cubicBezTo>
                      <a:pt x="1335" y="101"/>
                      <a:pt x="1202" y="201"/>
                      <a:pt x="1068" y="301"/>
                    </a:cubicBezTo>
                    <a:cubicBezTo>
                      <a:pt x="968" y="401"/>
                      <a:pt x="835" y="501"/>
                      <a:pt x="735" y="668"/>
                    </a:cubicBezTo>
                    <a:cubicBezTo>
                      <a:pt x="501" y="901"/>
                      <a:pt x="334" y="1201"/>
                      <a:pt x="201" y="1502"/>
                    </a:cubicBezTo>
                    <a:cubicBezTo>
                      <a:pt x="67" y="1835"/>
                      <a:pt x="1" y="2169"/>
                      <a:pt x="1" y="2502"/>
                    </a:cubicBezTo>
                    <a:cubicBezTo>
                      <a:pt x="1" y="2836"/>
                      <a:pt x="67" y="3169"/>
                      <a:pt x="201" y="3503"/>
                    </a:cubicBezTo>
                    <a:cubicBezTo>
                      <a:pt x="134" y="3169"/>
                      <a:pt x="134" y="2836"/>
                      <a:pt x="167" y="2502"/>
                    </a:cubicBezTo>
                    <a:cubicBezTo>
                      <a:pt x="234" y="2202"/>
                      <a:pt x="301" y="1902"/>
                      <a:pt x="401" y="1602"/>
                    </a:cubicBezTo>
                    <a:cubicBezTo>
                      <a:pt x="434" y="1502"/>
                      <a:pt x="468" y="1435"/>
                      <a:pt x="501" y="1368"/>
                    </a:cubicBezTo>
                    <a:cubicBezTo>
                      <a:pt x="534" y="1301"/>
                      <a:pt x="568" y="1235"/>
                      <a:pt x="601" y="1168"/>
                    </a:cubicBezTo>
                    <a:cubicBezTo>
                      <a:pt x="634" y="1101"/>
                      <a:pt x="701" y="1001"/>
                      <a:pt x="735" y="935"/>
                    </a:cubicBezTo>
                    <a:cubicBezTo>
                      <a:pt x="768" y="868"/>
                      <a:pt x="801" y="801"/>
                      <a:pt x="868" y="768"/>
                    </a:cubicBezTo>
                    <a:cubicBezTo>
                      <a:pt x="901" y="668"/>
                      <a:pt x="968" y="634"/>
                      <a:pt x="1001" y="568"/>
                    </a:cubicBezTo>
                    <a:lnTo>
                      <a:pt x="1168" y="367"/>
                    </a:lnTo>
                    <a:cubicBezTo>
                      <a:pt x="1268" y="234"/>
                      <a:pt x="1368" y="134"/>
                      <a:pt x="14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33"/>
              <p:cNvSpPr/>
              <p:nvPr/>
            </p:nvSpPr>
            <p:spPr>
              <a:xfrm>
                <a:off x="11254650" y="2431300"/>
                <a:ext cx="34200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2803" extrusionOk="0">
                    <a:moveTo>
                      <a:pt x="1368" y="1"/>
                    </a:moveTo>
                    <a:lnTo>
                      <a:pt x="1368" y="1"/>
                    </a:lnTo>
                    <a:cubicBezTo>
                      <a:pt x="1134" y="168"/>
                      <a:pt x="901" y="334"/>
                      <a:pt x="768" y="535"/>
                    </a:cubicBezTo>
                    <a:cubicBezTo>
                      <a:pt x="567" y="735"/>
                      <a:pt x="434" y="1002"/>
                      <a:pt x="334" y="1235"/>
                    </a:cubicBezTo>
                    <a:cubicBezTo>
                      <a:pt x="134" y="1735"/>
                      <a:pt x="0" y="2269"/>
                      <a:pt x="67" y="2803"/>
                    </a:cubicBezTo>
                    <a:cubicBezTo>
                      <a:pt x="100" y="2569"/>
                      <a:pt x="167" y="2302"/>
                      <a:pt x="267" y="2036"/>
                    </a:cubicBezTo>
                    <a:cubicBezTo>
                      <a:pt x="334" y="1802"/>
                      <a:pt x="434" y="1535"/>
                      <a:pt x="534" y="1302"/>
                    </a:cubicBezTo>
                    <a:cubicBezTo>
                      <a:pt x="634" y="1068"/>
                      <a:pt x="734" y="868"/>
                      <a:pt x="901" y="635"/>
                    </a:cubicBezTo>
                    <a:cubicBezTo>
                      <a:pt x="1034" y="401"/>
                      <a:pt x="1201" y="201"/>
                      <a:pt x="13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33"/>
              <p:cNvSpPr/>
              <p:nvPr/>
            </p:nvSpPr>
            <p:spPr>
              <a:xfrm>
                <a:off x="11346375" y="2453825"/>
                <a:ext cx="301075" cy="151800"/>
              </a:xfrm>
              <a:custGeom>
                <a:avLst/>
                <a:gdLst/>
                <a:ahLst/>
                <a:cxnLst/>
                <a:rect l="l" t="t" r="r" b="b"/>
                <a:pathLst>
                  <a:path w="12043" h="6072" extrusionOk="0">
                    <a:moveTo>
                      <a:pt x="12043" y="0"/>
                    </a:moveTo>
                    <a:lnTo>
                      <a:pt x="12043" y="0"/>
                    </a:lnTo>
                    <a:cubicBezTo>
                      <a:pt x="11842" y="634"/>
                      <a:pt x="11576" y="1268"/>
                      <a:pt x="11242" y="1835"/>
                    </a:cubicBezTo>
                    <a:cubicBezTo>
                      <a:pt x="10942" y="2436"/>
                      <a:pt x="10541" y="2969"/>
                      <a:pt x="10108" y="3470"/>
                    </a:cubicBezTo>
                    <a:cubicBezTo>
                      <a:pt x="9241" y="4470"/>
                      <a:pt x="8073" y="5238"/>
                      <a:pt x="6805" y="5571"/>
                    </a:cubicBezTo>
                    <a:cubicBezTo>
                      <a:pt x="6472" y="5671"/>
                      <a:pt x="6172" y="5738"/>
                      <a:pt x="5838" y="5771"/>
                    </a:cubicBezTo>
                    <a:cubicBezTo>
                      <a:pt x="5671" y="5805"/>
                      <a:pt x="5505" y="5838"/>
                      <a:pt x="5338" y="5838"/>
                    </a:cubicBezTo>
                    <a:lnTo>
                      <a:pt x="4837" y="5871"/>
                    </a:lnTo>
                    <a:cubicBezTo>
                      <a:pt x="4170" y="5871"/>
                      <a:pt x="3536" y="5771"/>
                      <a:pt x="2903" y="5538"/>
                    </a:cubicBezTo>
                    <a:cubicBezTo>
                      <a:pt x="2302" y="5271"/>
                      <a:pt x="1702" y="4937"/>
                      <a:pt x="1235" y="4470"/>
                    </a:cubicBezTo>
                    <a:cubicBezTo>
                      <a:pt x="734" y="4037"/>
                      <a:pt x="334" y="3503"/>
                      <a:pt x="1" y="2903"/>
                    </a:cubicBezTo>
                    <a:lnTo>
                      <a:pt x="1" y="2903"/>
                    </a:lnTo>
                    <a:cubicBezTo>
                      <a:pt x="568" y="4137"/>
                      <a:pt x="1602" y="5137"/>
                      <a:pt x="2836" y="5671"/>
                    </a:cubicBezTo>
                    <a:cubicBezTo>
                      <a:pt x="3470" y="5938"/>
                      <a:pt x="4170" y="6038"/>
                      <a:pt x="4837" y="6071"/>
                    </a:cubicBezTo>
                    <a:lnTo>
                      <a:pt x="5371" y="6038"/>
                    </a:lnTo>
                    <a:cubicBezTo>
                      <a:pt x="5538" y="6038"/>
                      <a:pt x="5705" y="6005"/>
                      <a:pt x="5871" y="5971"/>
                    </a:cubicBezTo>
                    <a:cubicBezTo>
                      <a:pt x="6205" y="5938"/>
                      <a:pt x="6539" y="5871"/>
                      <a:pt x="6872" y="5771"/>
                    </a:cubicBezTo>
                    <a:cubicBezTo>
                      <a:pt x="8173" y="5404"/>
                      <a:pt x="9341" y="4604"/>
                      <a:pt x="10241" y="3570"/>
                    </a:cubicBezTo>
                    <a:cubicBezTo>
                      <a:pt x="11109" y="2536"/>
                      <a:pt x="11709" y="1301"/>
                      <a:pt x="1204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33"/>
              <p:cNvSpPr/>
              <p:nvPr/>
            </p:nvSpPr>
            <p:spPr>
              <a:xfrm>
                <a:off x="10817675" y="2066875"/>
                <a:ext cx="160975" cy="83425"/>
              </a:xfrm>
              <a:custGeom>
                <a:avLst/>
                <a:gdLst/>
                <a:ahLst/>
                <a:cxnLst/>
                <a:rect l="l" t="t" r="r" b="b"/>
                <a:pathLst>
                  <a:path w="6439" h="3337" extrusionOk="0">
                    <a:moveTo>
                      <a:pt x="34" y="1"/>
                    </a:moveTo>
                    <a:cubicBezTo>
                      <a:pt x="0" y="234"/>
                      <a:pt x="0" y="468"/>
                      <a:pt x="0" y="701"/>
                    </a:cubicBezTo>
                    <a:cubicBezTo>
                      <a:pt x="0" y="935"/>
                      <a:pt x="0" y="1168"/>
                      <a:pt x="100" y="1402"/>
                    </a:cubicBezTo>
                    <a:cubicBezTo>
                      <a:pt x="167" y="1502"/>
                      <a:pt x="234" y="1635"/>
                      <a:pt x="400" y="1669"/>
                    </a:cubicBezTo>
                    <a:cubicBezTo>
                      <a:pt x="442" y="1682"/>
                      <a:pt x="495" y="1691"/>
                      <a:pt x="550" y="1691"/>
                    </a:cubicBezTo>
                    <a:cubicBezTo>
                      <a:pt x="627" y="1691"/>
                      <a:pt x="709" y="1674"/>
                      <a:pt x="767" y="1635"/>
                    </a:cubicBezTo>
                    <a:cubicBezTo>
                      <a:pt x="871" y="1584"/>
                      <a:pt x="954" y="1512"/>
                      <a:pt x="1017" y="1436"/>
                    </a:cubicBezTo>
                    <a:lnTo>
                      <a:pt x="1017" y="1436"/>
                    </a:lnTo>
                    <a:cubicBezTo>
                      <a:pt x="1021" y="1480"/>
                      <a:pt x="1027" y="1524"/>
                      <a:pt x="1034" y="1569"/>
                    </a:cubicBezTo>
                    <a:cubicBezTo>
                      <a:pt x="1034" y="1669"/>
                      <a:pt x="1068" y="1769"/>
                      <a:pt x="1101" y="1869"/>
                    </a:cubicBezTo>
                    <a:cubicBezTo>
                      <a:pt x="1168" y="1935"/>
                      <a:pt x="1234" y="2036"/>
                      <a:pt x="1334" y="2102"/>
                    </a:cubicBezTo>
                    <a:cubicBezTo>
                      <a:pt x="1435" y="2136"/>
                      <a:pt x="1535" y="2169"/>
                      <a:pt x="1668" y="2169"/>
                    </a:cubicBezTo>
                    <a:cubicBezTo>
                      <a:pt x="1768" y="2136"/>
                      <a:pt x="1868" y="2102"/>
                      <a:pt x="1968" y="2069"/>
                    </a:cubicBezTo>
                    <a:cubicBezTo>
                      <a:pt x="2109" y="1985"/>
                      <a:pt x="2225" y="1877"/>
                      <a:pt x="2339" y="1745"/>
                    </a:cubicBezTo>
                    <a:lnTo>
                      <a:pt x="2339" y="1745"/>
                    </a:lnTo>
                    <a:cubicBezTo>
                      <a:pt x="2588" y="2009"/>
                      <a:pt x="2864" y="2223"/>
                      <a:pt x="3169" y="2436"/>
                    </a:cubicBezTo>
                    <a:cubicBezTo>
                      <a:pt x="3469" y="2636"/>
                      <a:pt x="3836" y="2803"/>
                      <a:pt x="4203" y="2936"/>
                    </a:cubicBezTo>
                    <a:cubicBezTo>
                      <a:pt x="4537" y="3070"/>
                      <a:pt x="4904" y="3203"/>
                      <a:pt x="5304" y="3236"/>
                    </a:cubicBezTo>
                    <a:cubicBezTo>
                      <a:pt x="5671" y="3303"/>
                      <a:pt x="6071" y="3336"/>
                      <a:pt x="6438" y="3336"/>
                    </a:cubicBezTo>
                    <a:cubicBezTo>
                      <a:pt x="6238" y="3303"/>
                      <a:pt x="6071" y="3303"/>
                      <a:pt x="5871" y="3270"/>
                    </a:cubicBezTo>
                    <a:cubicBezTo>
                      <a:pt x="5671" y="3236"/>
                      <a:pt x="5504" y="3203"/>
                      <a:pt x="5304" y="3136"/>
                    </a:cubicBezTo>
                    <a:cubicBezTo>
                      <a:pt x="4937" y="3070"/>
                      <a:pt x="4603" y="2936"/>
                      <a:pt x="4237" y="2803"/>
                    </a:cubicBezTo>
                    <a:cubicBezTo>
                      <a:pt x="3903" y="2669"/>
                      <a:pt x="3569" y="2469"/>
                      <a:pt x="3269" y="2269"/>
                    </a:cubicBezTo>
                    <a:cubicBezTo>
                      <a:pt x="2936" y="2069"/>
                      <a:pt x="2669" y="1835"/>
                      <a:pt x="2402" y="1569"/>
                    </a:cubicBezTo>
                    <a:lnTo>
                      <a:pt x="2335" y="1468"/>
                    </a:lnTo>
                    <a:lnTo>
                      <a:pt x="2268" y="1535"/>
                    </a:lnTo>
                    <a:cubicBezTo>
                      <a:pt x="2135" y="1669"/>
                      <a:pt x="2002" y="1802"/>
                      <a:pt x="1868" y="1869"/>
                    </a:cubicBezTo>
                    <a:cubicBezTo>
                      <a:pt x="1760" y="1933"/>
                      <a:pt x="1653" y="1970"/>
                      <a:pt x="1563" y="1970"/>
                    </a:cubicBezTo>
                    <a:cubicBezTo>
                      <a:pt x="1514" y="1970"/>
                      <a:pt x="1470" y="1959"/>
                      <a:pt x="1435" y="1935"/>
                    </a:cubicBezTo>
                    <a:cubicBezTo>
                      <a:pt x="1301" y="1869"/>
                      <a:pt x="1234" y="1702"/>
                      <a:pt x="1201" y="1535"/>
                    </a:cubicBezTo>
                    <a:cubicBezTo>
                      <a:pt x="1168" y="1368"/>
                      <a:pt x="1168" y="1168"/>
                      <a:pt x="1201" y="1001"/>
                    </a:cubicBezTo>
                    <a:lnTo>
                      <a:pt x="1034" y="968"/>
                    </a:lnTo>
                    <a:cubicBezTo>
                      <a:pt x="1034" y="968"/>
                      <a:pt x="1034" y="968"/>
                      <a:pt x="1034" y="968"/>
                    </a:cubicBezTo>
                    <a:lnTo>
                      <a:pt x="1034" y="968"/>
                    </a:lnTo>
                    <a:cubicBezTo>
                      <a:pt x="968" y="1168"/>
                      <a:pt x="867" y="1402"/>
                      <a:pt x="701" y="1502"/>
                    </a:cubicBezTo>
                    <a:cubicBezTo>
                      <a:pt x="662" y="1541"/>
                      <a:pt x="611" y="1557"/>
                      <a:pt x="556" y="1557"/>
                    </a:cubicBezTo>
                    <a:cubicBezTo>
                      <a:pt x="517" y="1557"/>
                      <a:pt x="475" y="1549"/>
                      <a:pt x="434" y="1535"/>
                    </a:cubicBezTo>
                    <a:cubicBezTo>
                      <a:pt x="334" y="1535"/>
                      <a:pt x="267" y="1435"/>
                      <a:pt x="200" y="1368"/>
                    </a:cubicBezTo>
                    <a:cubicBezTo>
                      <a:pt x="100" y="1168"/>
                      <a:pt x="67" y="935"/>
                      <a:pt x="67" y="701"/>
                    </a:cubicBezTo>
                    <a:cubicBezTo>
                      <a:pt x="34" y="468"/>
                      <a:pt x="34" y="234"/>
                      <a:pt x="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33"/>
              <p:cNvSpPr/>
              <p:nvPr/>
            </p:nvSpPr>
            <p:spPr>
              <a:xfrm>
                <a:off x="10635875" y="2232575"/>
                <a:ext cx="636300" cy="740825"/>
              </a:xfrm>
              <a:custGeom>
                <a:avLst/>
                <a:gdLst/>
                <a:ahLst/>
                <a:cxnLst/>
                <a:rect l="l" t="t" r="r" b="b"/>
                <a:pathLst>
                  <a:path w="25452" h="29633" extrusionOk="0">
                    <a:moveTo>
                      <a:pt x="12132" y="0"/>
                    </a:moveTo>
                    <a:cubicBezTo>
                      <a:pt x="5894" y="0"/>
                      <a:pt x="1429" y="4698"/>
                      <a:pt x="0" y="6549"/>
                    </a:cubicBezTo>
                    <a:lnTo>
                      <a:pt x="5938" y="26330"/>
                    </a:lnTo>
                    <a:lnTo>
                      <a:pt x="11075" y="29632"/>
                    </a:lnTo>
                    <a:cubicBezTo>
                      <a:pt x="24751" y="23061"/>
                      <a:pt x="25452" y="6449"/>
                      <a:pt x="18380" y="1679"/>
                    </a:cubicBezTo>
                    <a:cubicBezTo>
                      <a:pt x="17846" y="1312"/>
                      <a:pt x="17213" y="1012"/>
                      <a:pt x="16545" y="778"/>
                    </a:cubicBezTo>
                    <a:cubicBezTo>
                      <a:pt x="16078" y="611"/>
                      <a:pt x="15611" y="478"/>
                      <a:pt x="15144" y="344"/>
                    </a:cubicBezTo>
                    <a:cubicBezTo>
                      <a:pt x="14277" y="144"/>
                      <a:pt x="13443" y="44"/>
                      <a:pt x="12643" y="11"/>
                    </a:cubicBezTo>
                    <a:cubicBezTo>
                      <a:pt x="12471" y="4"/>
                      <a:pt x="12301" y="0"/>
                      <a:pt x="121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0" name="Google Shape;1980;p33"/>
              <p:cNvSpPr/>
              <p:nvPr/>
            </p:nvSpPr>
            <p:spPr>
              <a:xfrm>
                <a:off x="10915225" y="2205075"/>
                <a:ext cx="189350" cy="112000"/>
              </a:xfrm>
              <a:custGeom>
                <a:avLst/>
                <a:gdLst/>
                <a:ahLst/>
                <a:cxnLst/>
                <a:rect l="l" t="t" r="r" b="b"/>
                <a:pathLst>
                  <a:path w="7574" h="4480" extrusionOk="0">
                    <a:moveTo>
                      <a:pt x="6073" y="0"/>
                    </a:moveTo>
                    <a:cubicBezTo>
                      <a:pt x="6051" y="0"/>
                      <a:pt x="6028" y="4"/>
                      <a:pt x="6005" y="10"/>
                    </a:cubicBezTo>
                    <a:cubicBezTo>
                      <a:pt x="5305" y="210"/>
                      <a:pt x="5772" y="1945"/>
                      <a:pt x="5772" y="1945"/>
                    </a:cubicBezTo>
                    <a:cubicBezTo>
                      <a:pt x="5772" y="1945"/>
                      <a:pt x="5071" y="510"/>
                      <a:pt x="4471" y="477"/>
                    </a:cubicBezTo>
                    <a:cubicBezTo>
                      <a:pt x="4461" y="476"/>
                      <a:pt x="4451" y="476"/>
                      <a:pt x="4441" y="476"/>
                    </a:cubicBezTo>
                    <a:cubicBezTo>
                      <a:pt x="3841" y="476"/>
                      <a:pt x="3970" y="1478"/>
                      <a:pt x="3970" y="1478"/>
                    </a:cubicBezTo>
                    <a:cubicBezTo>
                      <a:pt x="3970" y="1478"/>
                      <a:pt x="3340" y="830"/>
                      <a:pt x="2450" y="830"/>
                    </a:cubicBezTo>
                    <a:cubicBezTo>
                      <a:pt x="2129" y="830"/>
                      <a:pt x="1774" y="914"/>
                      <a:pt x="1402" y="1144"/>
                    </a:cubicBezTo>
                    <a:cubicBezTo>
                      <a:pt x="1" y="2045"/>
                      <a:pt x="4471" y="4113"/>
                      <a:pt x="4471" y="4113"/>
                    </a:cubicBezTo>
                    <a:lnTo>
                      <a:pt x="7573" y="4480"/>
                    </a:lnTo>
                    <a:lnTo>
                      <a:pt x="7573" y="4480"/>
                    </a:lnTo>
                    <a:lnTo>
                      <a:pt x="7206" y="2779"/>
                    </a:lnTo>
                    <a:cubicBezTo>
                      <a:pt x="7206" y="2779"/>
                      <a:pt x="6738" y="0"/>
                      <a:pt x="607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1" name="Google Shape;1981;p33"/>
              <p:cNvSpPr/>
              <p:nvPr/>
            </p:nvSpPr>
            <p:spPr>
              <a:xfrm>
                <a:off x="10637550" y="2116650"/>
                <a:ext cx="264375" cy="240550"/>
              </a:xfrm>
              <a:custGeom>
                <a:avLst/>
                <a:gdLst/>
                <a:ahLst/>
                <a:cxnLst/>
                <a:rect l="l" t="t" r="r" b="b"/>
                <a:pathLst>
                  <a:path w="10575" h="9622" extrusionOk="0">
                    <a:moveTo>
                      <a:pt x="6860" y="1"/>
                    </a:moveTo>
                    <a:cubicBezTo>
                      <a:pt x="6105" y="1"/>
                      <a:pt x="4737" y="2613"/>
                      <a:pt x="4737" y="2613"/>
                    </a:cubicBezTo>
                    <a:cubicBezTo>
                      <a:pt x="4737" y="2613"/>
                      <a:pt x="2986" y="1478"/>
                      <a:pt x="1756" y="1478"/>
                    </a:cubicBezTo>
                    <a:cubicBezTo>
                      <a:pt x="1526" y="1478"/>
                      <a:pt x="1313" y="1518"/>
                      <a:pt x="1134" y="1612"/>
                    </a:cubicBezTo>
                    <a:cubicBezTo>
                      <a:pt x="0" y="2213"/>
                      <a:pt x="2402" y="4147"/>
                      <a:pt x="2402" y="4147"/>
                    </a:cubicBezTo>
                    <a:cubicBezTo>
                      <a:pt x="2402" y="4147"/>
                      <a:pt x="467" y="5915"/>
                      <a:pt x="434" y="6683"/>
                    </a:cubicBezTo>
                    <a:cubicBezTo>
                      <a:pt x="434" y="6783"/>
                      <a:pt x="467" y="6849"/>
                      <a:pt x="500" y="6916"/>
                    </a:cubicBezTo>
                    <a:cubicBezTo>
                      <a:pt x="619" y="7060"/>
                      <a:pt x="920" y="7114"/>
                      <a:pt x="1303" y="7114"/>
                    </a:cubicBezTo>
                    <a:cubicBezTo>
                      <a:pt x="2431" y="7114"/>
                      <a:pt x="4270" y="6649"/>
                      <a:pt x="4270" y="6649"/>
                    </a:cubicBezTo>
                    <a:cubicBezTo>
                      <a:pt x="4270" y="6649"/>
                      <a:pt x="4670" y="9485"/>
                      <a:pt x="5604" y="9618"/>
                    </a:cubicBezTo>
                    <a:cubicBezTo>
                      <a:pt x="5623" y="9621"/>
                      <a:pt x="5641" y="9622"/>
                      <a:pt x="5660" y="9622"/>
                    </a:cubicBezTo>
                    <a:cubicBezTo>
                      <a:pt x="6592" y="9622"/>
                      <a:pt x="7105" y="6382"/>
                      <a:pt x="7105" y="6382"/>
                    </a:cubicBezTo>
                    <a:cubicBezTo>
                      <a:pt x="7105" y="6382"/>
                      <a:pt x="10207" y="6282"/>
                      <a:pt x="10541" y="5415"/>
                    </a:cubicBezTo>
                    <a:cubicBezTo>
                      <a:pt x="10541" y="5382"/>
                      <a:pt x="10574" y="5348"/>
                      <a:pt x="10574" y="5282"/>
                    </a:cubicBezTo>
                    <a:cubicBezTo>
                      <a:pt x="10541" y="4448"/>
                      <a:pt x="7605" y="3414"/>
                      <a:pt x="7605" y="3414"/>
                    </a:cubicBezTo>
                    <a:cubicBezTo>
                      <a:pt x="7605" y="3414"/>
                      <a:pt x="7706" y="178"/>
                      <a:pt x="6938" y="11"/>
                    </a:cubicBezTo>
                    <a:cubicBezTo>
                      <a:pt x="6913" y="4"/>
                      <a:pt x="6887" y="1"/>
                      <a:pt x="686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2" name="Google Shape;1982;p33"/>
              <p:cNvSpPr/>
              <p:nvPr/>
            </p:nvSpPr>
            <p:spPr>
              <a:xfrm>
                <a:off x="11103700" y="2283700"/>
                <a:ext cx="230200" cy="232150"/>
              </a:xfrm>
              <a:custGeom>
                <a:avLst/>
                <a:gdLst/>
                <a:ahLst/>
                <a:cxnLst/>
                <a:rect l="l" t="t" r="r" b="b"/>
                <a:pathLst>
                  <a:path w="9208" h="9286" extrusionOk="0">
                    <a:moveTo>
                      <a:pt x="3203" y="1"/>
                    </a:moveTo>
                    <a:cubicBezTo>
                      <a:pt x="3036" y="1"/>
                      <a:pt x="2936" y="67"/>
                      <a:pt x="2836" y="134"/>
                    </a:cubicBezTo>
                    <a:cubicBezTo>
                      <a:pt x="2202" y="701"/>
                      <a:pt x="3103" y="2869"/>
                      <a:pt x="3103" y="2869"/>
                    </a:cubicBezTo>
                    <a:cubicBezTo>
                      <a:pt x="3103" y="2869"/>
                      <a:pt x="1" y="3637"/>
                      <a:pt x="134" y="4370"/>
                    </a:cubicBezTo>
                    <a:cubicBezTo>
                      <a:pt x="234" y="5104"/>
                      <a:pt x="3570" y="5972"/>
                      <a:pt x="3570" y="5972"/>
                    </a:cubicBezTo>
                    <a:cubicBezTo>
                      <a:pt x="3570" y="5972"/>
                      <a:pt x="2536" y="8640"/>
                      <a:pt x="3303" y="9207"/>
                    </a:cubicBezTo>
                    <a:cubicBezTo>
                      <a:pt x="3377" y="9261"/>
                      <a:pt x="3462" y="9286"/>
                      <a:pt x="3557" y="9286"/>
                    </a:cubicBezTo>
                    <a:cubicBezTo>
                      <a:pt x="4279" y="9286"/>
                      <a:pt x="5529" y="7866"/>
                      <a:pt x="5972" y="7306"/>
                    </a:cubicBezTo>
                    <a:cubicBezTo>
                      <a:pt x="6038" y="6872"/>
                      <a:pt x="6105" y="6439"/>
                      <a:pt x="6238" y="6038"/>
                    </a:cubicBezTo>
                    <a:cubicBezTo>
                      <a:pt x="6305" y="5805"/>
                      <a:pt x="6405" y="5605"/>
                      <a:pt x="6505" y="5371"/>
                    </a:cubicBezTo>
                    <a:cubicBezTo>
                      <a:pt x="7072" y="4037"/>
                      <a:pt x="8106" y="2636"/>
                      <a:pt x="9207" y="1702"/>
                    </a:cubicBezTo>
                    <a:cubicBezTo>
                      <a:pt x="9207" y="1568"/>
                      <a:pt x="9174" y="1468"/>
                      <a:pt x="9074" y="1402"/>
                    </a:cubicBezTo>
                    <a:cubicBezTo>
                      <a:pt x="8998" y="1330"/>
                      <a:pt x="8886" y="1300"/>
                      <a:pt x="8749" y="1300"/>
                    </a:cubicBezTo>
                    <a:cubicBezTo>
                      <a:pt x="7859" y="1300"/>
                      <a:pt x="5905" y="2602"/>
                      <a:pt x="5905" y="2602"/>
                    </a:cubicBezTo>
                    <a:cubicBezTo>
                      <a:pt x="5905" y="2602"/>
                      <a:pt x="4471" y="34"/>
                      <a:pt x="320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3" name="Google Shape;1983;p33"/>
              <p:cNvSpPr/>
              <p:nvPr/>
            </p:nvSpPr>
            <p:spPr>
              <a:xfrm>
                <a:off x="11252150" y="2726525"/>
                <a:ext cx="289400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11576" h="6906" extrusionOk="0">
                    <a:moveTo>
                      <a:pt x="11575" y="0"/>
                    </a:moveTo>
                    <a:cubicBezTo>
                      <a:pt x="10775" y="467"/>
                      <a:pt x="9941" y="834"/>
                      <a:pt x="9007" y="1034"/>
                    </a:cubicBezTo>
                    <a:cubicBezTo>
                      <a:pt x="7506" y="1401"/>
                      <a:pt x="5971" y="1468"/>
                      <a:pt x="4437" y="1601"/>
                    </a:cubicBezTo>
                    <a:cubicBezTo>
                      <a:pt x="3036" y="1768"/>
                      <a:pt x="1468" y="2035"/>
                      <a:pt x="534" y="3136"/>
                    </a:cubicBezTo>
                    <a:cubicBezTo>
                      <a:pt x="267" y="3436"/>
                      <a:pt x="67" y="3803"/>
                      <a:pt x="34" y="4203"/>
                    </a:cubicBezTo>
                    <a:cubicBezTo>
                      <a:pt x="0" y="5037"/>
                      <a:pt x="634" y="5771"/>
                      <a:pt x="1368" y="6171"/>
                    </a:cubicBezTo>
                    <a:cubicBezTo>
                      <a:pt x="2235" y="6638"/>
                      <a:pt x="3236" y="6839"/>
                      <a:pt x="4237" y="6905"/>
                    </a:cubicBezTo>
                    <a:cubicBezTo>
                      <a:pt x="7072" y="5337"/>
                      <a:pt x="9674" y="3103"/>
                      <a:pt x="11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4" name="Google Shape;1984;p33"/>
              <p:cNvSpPr/>
              <p:nvPr/>
            </p:nvSpPr>
            <p:spPr>
              <a:xfrm>
                <a:off x="11439775" y="2587250"/>
                <a:ext cx="166825" cy="117075"/>
              </a:xfrm>
              <a:custGeom>
                <a:avLst/>
                <a:gdLst/>
                <a:ahLst/>
                <a:cxnLst/>
                <a:rect l="l" t="t" r="r" b="b"/>
                <a:pathLst>
                  <a:path w="6673" h="4683" extrusionOk="0">
                    <a:moveTo>
                      <a:pt x="6672" y="1"/>
                    </a:moveTo>
                    <a:lnTo>
                      <a:pt x="6672" y="1"/>
                    </a:lnTo>
                    <a:cubicBezTo>
                      <a:pt x="5871" y="534"/>
                      <a:pt x="5271" y="868"/>
                      <a:pt x="5071" y="1001"/>
                    </a:cubicBezTo>
                    <a:cubicBezTo>
                      <a:pt x="4270" y="1535"/>
                      <a:pt x="3303" y="1802"/>
                      <a:pt x="2402" y="2169"/>
                    </a:cubicBezTo>
                    <a:cubicBezTo>
                      <a:pt x="1935" y="2369"/>
                      <a:pt x="1502" y="2569"/>
                      <a:pt x="1101" y="2869"/>
                    </a:cubicBezTo>
                    <a:cubicBezTo>
                      <a:pt x="734" y="3103"/>
                      <a:pt x="1" y="3570"/>
                      <a:pt x="234" y="4104"/>
                    </a:cubicBezTo>
                    <a:cubicBezTo>
                      <a:pt x="301" y="4237"/>
                      <a:pt x="401" y="4337"/>
                      <a:pt x="534" y="4404"/>
                    </a:cubicBezTo>
                    <a:cubicBezTo>
                      <a:pt x="832" y="4606"/>
                      <a:pt x="1176" y="4682"/>
                      <a:pt x="1538" y="4682"/>
                    </a:cubicBezTo>
                    <a:cubicBezTo>
                      <a:pt x="2313" y="4682"/>
                      <a:pt x="3167" y="4331"/>
                      <a:pt x="3803" y="4104"/>
                    </a:cubicBezTo>
                    <a:cubicBezTo>
                      <a:pt x="4270" y="3970"/>
                      <a:pt x="4737" y="3770"/>
                      <a:pt x="5171" y="3536"/>
                    </a:cubicBezTo>
                    <a:cubicBezTo>
                      <a:pt x="5771" y="2302"/>
                      <a:pt x="6272" y="1135"/>
                      <a:pt x="667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33"/>
              <p:cNvSpPr/>
              <p:nvPr/>
            </p:nvSpPr>
            <p:spPr>
              <a:xfrm>
                <a:off x="10033775" y="2119500"/>
                <a:ext cx="1406025" cy="1000450"/>
              </a:xfrm>
              <a:custGeom>
                <a:avLst/>
                <a:gdLst/>
                <a:ahLst/>
                <a:cxnLst/>
                <a:rect l="l" t="t" r="r" b="b"/>
                <a:pathLst>
                  <a:path w="56241" h="40018" extrusionOk="0">
                    <a:moveTo>
                      <a:pt x="3319" y="1"/>
                    </a:moveTo>
                    <a:cubicBezTo>
                      <a:pt x="2523" y="1"/>
                      <a:pt x="2135" y="631"/>
                      <a:pt x="2135" y="631"/>
                    </a:cubicBezTo>
                    <a:cubicBezTo>
                      <a:pt x="2135" y="631"/>
                      <a:pt x="0" y="15175"/>
                      <a:pt x="6071" y="26583"/>
                    </a:cubicBezTo>
                    <a:cubicBezTo>
                      <a:pt x="6372" y="27083"/>
                      <a:pt x="6639" y="27584"/>
                      <a:pt x="6972" y="28084"/>
                    </a:cubicBezTo>
                    <a:cubicBezTo>
                      <a:pt x="7106" y="28351"/>
                      <a:pt x="7272" y="28584"/>
                      <a:pt x="7439" y="28818"/>
                    </a:cubicBezTo>
                    <a:cubicBezTo>
                      <a:pt x="7506" y="28918"/>
                      <a:pt x="7573" y="29018"/>
                      <a:pt x="7639" y="29118"/>
                    </a:cubicBezTo>
                    <a:cubicBezTo>
                      <a:pt x="7873" y="29452"/>
                      <a:pt x="8106" y="29785"/>
                      <a:pt x="8340" y="30119"/>
                    </a:cubicBezTo>
                    <a:cubicBezTo>
                      <a:pt x="8406" y="30186"/>
                      <a:pt x="8440" y="30252"/>
                      <a:pt x="8507" y="30319"/>
                    </a:cubicBezTo>
                    <a:cubicBezTo>
                      <a:pt x="8540" y="30386"/>
                      <a:pt x="8607" y="30419"/>
                      <a:pt x="8640" y="30486"/>
                    </a:cubicBezTo>
                    <a:cubicBezTo>
                      <a:pt x="8707" y="30586"/>
                      <a:pt x="8773" y="30653"/>
                      <a:pt x="8840" y="30753"/>
                    </a:cubicBezTo>
                    <a:cubicBezTo>
                      <a:pt x="8873" y="30786"/>
                      <a:pt x="8907" y="30786"/>
                      <a:pt x="8907" y="30819"/>
                    </a:cubicBezTo>
                    <a:cubicBezTo>
                      <a:pt x="8974" y="30919"/>
                      <a:pt x="9074" y="31019"/>
                      <a:pt x="9140" y="31086"/>
                    </a:cubicBezTo>
                    <a:cubicBezTo>
                      <a:pt x="9340" y="31353"/>
                      <a:pt x="9541" y="31587"/>
                      <a:pt x="9774" y="31820"/>
                    </a:cubicBezTo>
                    <a:cubicBezTo>
                      <a:pt x="9874" y="31920"/>
                      <a:pt x="9974" y="32054"/>
                      <a:pt x="10074" y="32154"/>
                    </a:cubicBezTo>
                    <a:cubicBezTo>
                      <a:pt x="10141" y="32220"/>
                      <a:pt x="10208" y="32287"/>
                      <a:pt x="10274" y="32354"/>
                    </a:cubicBezTo>
                    <a:cubicBezTo>
                      <a:pt x="10375" y="32454"/>
                      <a:pt x="10441" y="32521"/>
                      <a:pt x="10541" y="32587"/>
                    </a:cubicBezTo>
                    <a:cubicBezTo>
                      <a:pt x="10875" y="32954"/>
                      <a:pt x="11242" y="33288"/>
                      <a:pt x="11642" y="33621"/>
                    </a:cubicBezTo>
                    <a:cubicBezTo>
                      <a:pt x="11776" y="33721"/>
                      <a:pt x="11909" y="33855"/>
                      <a:pt x="12042" y="33955"/>
                    </a:cubicBezTo>
                    <a:cubicBezTo>
                      <a:pt x="12176" y="34088"/>
                      <a:pt x="12309" y="34188"/>
                      <a:pt x="12476" y="34322"/>
                    </a:cubicBezTo>
                    <a:cubicBezTo>
                      <a:pt x="12609" y="34422"/>
                      <a:pt x="12743" y="34522"/>
                      <a:pt x="12910" y="34622"/>
                    </a:cubicBezTo>
                    <a:cubicBezTo>
                      <a:pt x="13076" y="34755"/>
                      <a:pt x="13277" y="34922"/>
                      <a:pt x="13477" y="35022"/>
                    </a:cubicBezTo>
                    <a:cubicBezTo>
                      <a:pt x="13543" y="35089"/>
                      <a:pt x="13677" y="35189"/>
                      <a:pt x="13777" y="35256"/>
                    </a:cubicBezTo>
                    <a:cubicBezTo>
                      <a:pt x="13810" y="35289"/>
                      <a:pt x="13844" y="35289"/>
                      <a:pt x="13877" y="35323"/>
                    </a:cubicBezTo>
                    <a:cubicBezTo>
                      <a:pt x="14010" y="35423"/>
                      <a:pt x="14111" y="35489"/>
                      <a:pt x="14244" y="35556"/>
                    </a:cubicBezTo>
                    <a:cubicBezTo>
                      <a:pt x="14277" y="35589"/>
                      <a:pt x="14311" y="35589"/>
                      <a:pt x="14344" y="35623"/>
                    </a:cubicBezTo>
                    <a:cubicBezTo>
                      <a:pt x="14477" y="35689"/>
                      <a:pt x="14578" y="35756"/>
                      <a:pt x="14678" y="35823"/>
                    </a:cubicBezTo>
                    <a:cubicBezTo>
                      <a:pt x="14811" y="35923"/>
                      <a:pt x="14944" y="35990"/>
                      <a:pt x="15078" y="36056"/>
                    </a:cubicBezTo>
                    <a:cubicBezTo>
                      <a:pt x="15211" y="36156"/>
                      <a:pt x="15311" y="36223"/>
                      <a:pt x="15445" y="36290"/>
                    </a:cubicBezTo>
                    <a:cubicBezTo>
                      <a:pt x="15478" y="36290"/>
                      <a:pt x="15545" y="36323"/>
                      <a:pt x="15578" y="36357"/>
                    </a:cubicBezTo>
                    <a:cubicBezTo>
                      <a:pt x="15678" y="36390"/>
                      <a:pt x="15778" y="36457"/>
                      <a:pt x="15845" y="36490"/>
                    </a:cubicBezTo>
                    <a:cubicBezTo>
                      <a:pt x="15945" y="36557"/>
                      <a:pt x="16045" y="36590"/>
                      <a:pt x="16145" y="36657"/>
                    </a:cubicBezTo>
                    <a:cubicBezTo>
                      <a:pt x="16212" y="36690"/>
                      <a:pt x="16279" y="36724"/>
                      <a:pt x="16345" y="36757"/>
                    </a:cubicBezTo>
                    <a:cubicBezTo>
                      <a:pt x="16446" y="36790"/>
                      <a:pt x="16579" y="36857"/>
                      <a:pt x="16679" y="36924"/>
                    </a:cubicBezTo>
                    <a:lnTo>
                      <a:pt x="16846" y="36990"/>
                    </a:lnTo>
                    <a:lnTo>
                      <a:pt x="17146" y="37124"/>
                    </a:lnTo>
                    <a:cubicBezTo>
                      <a:pt x="17246" y="37191"/>
                      <a:pt x="17380" y="37224"/>
                      <a:pt x="17480" y="37291"/>
                    </a:cubicBezTo>
                    <a:lnTo>
                      <a:pt x="17546" y="37291"/>
                    </a:lnTo>
                    <a:cubicBezTo>
                      <a:pt x="17680" y="37357"/>
                      <a:pt x="17847" y="37424"/>
                      <a:pt x="18013" y="37491"/>
                    </a:cubicBezTo>
                    <a:cubicBezTo>
                      <a:pt x="18047" y="37491"/>
                      <a:pt x="18047" y="37524"/>
                      <a:pt x="18080" y="37524"/>
                    </a:cubicBezTo>
                    <a:lnTo>
                      <a:pt x="18547" y="37691"/>
                    </a:lnTo>
                    <a:cubicBezTo>
                      <a:pt x="18714" y="37758"/>
                      <a:pt x="18881" y="37824"/>
                      <a:pt x="19047" y="37891"/>
                    </a:cubicBezTo>
                    <a:cubicBezTo>
                      <a:pt x="19214" y="37958"/>
                      <a:pt x="19414" y="38024"/>
                      <a:pt x="19614" y="38091"/>
                    </a:cubicBezTo>
                    <a:cubicBezTo>
                      <a:pt x="19781" y="38158"/>
                      <a:pt x="19981" y="38191"/>
                      <a:pt x="20182" y="38258"/>
                    </a:cubicBezTo>
                    <a:cubicBezTo>
                      <a:pt x="20382" y="38325"/>
                      <a:pt x="20615" y="38391"/>
                      <a:pt x="20815" y="38458"/>
                    </a:cubicBezTo>
                    <a:cubicBezTo>
                      <a:pt x="24771" y="39560"/>
                      <a:pt x="28399" y="40017"/>
                      <a:pt x="31699" y="40017"/>
                    </a:cubicBezTo>
                    <a:cubicBezTo>
                      <a:pt x="36693" y="40017"/>
                      <a:pt x="40938" y="38970"/>
                      <a:pt x="44432" y="37524"/>
                    </a:cubicBezTo>
                    <a:cubicBezTo>
                      <a:pt x="52238" y="34255"/>
                      <a:pt x="56241" y="28951"/>
                      <a:pt x="56241" y="28951"/>
                    </a:cubicBezTo>
                    <a:lnTo>
                      <a:pt x="56241" y="28951"/>
                    </a:lnTo>
                    <a:cubicBezTo>
                      <a:pt x="54416" y="29126"/>
                      <a:pt x="52695" y="29208"/>
                      <a:pt x="51072" y="29208"/>
                    </a:cubicBezTo>
                    <a:cubicBezTo>
                      <a:pt x="48361" y="29208"/>
                      <a:pt x="45922" y="28981"/>
                      <a:pt x="43732" y="28584"/>
                    </a:cubicBezTo>
                    <a:cubicBezTo>
                      <a:pt x="39329" y="27750"/>
                      <a:pt x="35926" y="26249"/>
                      <a:pt x="33258" y="24415"/>
                    </a:cubicBezTo>
                    <a:cubicBezTo>
                      <a:pt x="33224" y="24381"/>
                      <a:pt x="33224" y="24381"/>
                      <a:pt x="33224" y="24381"/>
                    </a:cubicBezTo>
                    <a:cubicBezTo>
                      <a:pt x="24985" y="18711"/>
                      <a:pt x="23951" y="10071"/>
                      <a:pt x="23951" y="10071"/>
                    </a:cubicBezTo>
                    <a:cubicBezTo>
                      <a:pt x="21124" y="11873"/>
                      <a:pt x="18675" y="12599"/>
                      <a:pt x="16554" y="12599"/>
                    </a:cubicBezTo>
                    <a:cubicBezTo>
                      <a:pt x="7838" y="12599"/>
                      <a:pt x="4682" y="332"/>
                      <a:pt x="3770" y="64"/>
                    </a:cubicBezTo>
                    <a:cubicBezTo>
                      <a:pt x="3607" y="20"/>
                      <a:pt x="3457" y="1"/>
                      <a:pt x="3319" y="1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33"/>
              <p:cNvSpPr/>
              <p:nvPr/>
            </p:nvSpPr>
            <p:spPr>
              <a:xfrm>
                <a:off x="10436550" y="2215875"/>
                <a:ext cx="126800" cy="86200"/>
              </a:xfrm>
              <a:custGeom>
                <a:avLst/>
                <a:gdLst/>
                <a:ahLst/>
                <a:cxnLst/>
                <a:rect l="l" t="t" r="r" b="b"/>
                <a:pathLst>
                  <a:path w="5072" h="3448" extrusionOk="0">
                    <a:moveTo>
                      <a:pt x="4187" y="0"/>
                    </a:moveTo>
                    <a:cubicBezTo>
                      <a:pt x="4125" y="0"/>
                      <a:pt x="4064" y="4"/>
                      <a:pt x="4004" y="12"/>
                    </a:cubicBezTo>
                    <a:cubicBezTo>
                      <a:pt x="3737" y="45"/>
                      <a:pt x="3470" y="145"/>
                      <a:pt x="3203" y="245"/>
                    </a:cubicBezTo>
                    <a:cubicBezTo>
                      <a:pt x="2590" y="472"/>
                      <a:pt x="1930" y="591"/>
                      <a:pt x="1266" y="591"/>
                    </a:cubicBezTo>
                    <a:cubicBezTo>
                      <a:pt x="955" y="591"/>
                      <a:pt x="643" y="565"/>
                      <a:pt x="335" y="512"/>
                    </a:cubicBezTo>
                    <a:cubicBezTo>
                      <a:pt x="234" y="512"/>
                      <a:pt x="134" y="479"/>
                      <a:pt x="68" y="479"/>
                    </a:cubicBezTo>
                    <a:cubicBezTo>
                      <a:pt x="1" y="1346"/>
                      <a:pt x="134" y="2513"/>
                      <a:pt x="1002" y="3447"/>
                    </a:cubicBezTo>
                    <a:cubicBezTo>
                      <a:pt x="2002" y="3114"/>
                      <a:pt x="2970" y="2647"/>
                      <a:pt x="3904" y="2113"/>
                    </a:cubicBezTo>
                    <a:cubicBezTo>
                      <a:pt x="4271" y="1913"/>
                      <a:pt x="4638" y="1680"/>
                      <a:pt x="4838" y="1313"/>
                    </a:cubicBezTo>
                    <a:cubicBezTo>
                      <a:pt x="5071" y="979"/>
                      <a:pt x="5071" y="479"/>
                      <a:pt x="4771" y="178"/>
                    </a:cubicBezTo>
                    <a:cubicBezTo>
                      <a:pt x="4616" y="49"/>
                      <a:pt x="4401" y="0"/>
                      <a:pt x="41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33"/>
              <p:cNvSpPr/>
              <p:nvPr/>
            </p:nvSpPr>
            <p:spPr>
              <a:xfrm>
                <a:off x="11536525" y="2254525"/>
                <a:ext cx="104250" cy="65425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2617" extrusionOk="0">
                    <a:moveTo>
                      <a:pt x="3669" y="0"/>
                    </a:moveTo>
                    <a:cubicBezTo>
                      <a:pt x="3336" y="367"/>
                      <a:pt x="2935" y="601"/>
                      <a:pt x="2502" y="801"/>
                    </a:cubicBezTo>
                    <a:cubicBezTo>
                      <a:pt x="1801" y="1068"/>
                      <a:pt x="1101" y="1234"/>
                      <a:pt x="434" y="1568"/>
                    </a:cubicBezTo>
                    <a:cubicBezTo>
                      <a:pt x="267" y="1635"/>
                      <a:pt x="67" y="1768"/>
                      <a:pt x="33" y="1968"/>
                    </a:cubicBezTo>
                    <a:cubicBezTo>
                      <a:pt x="0" y="2268"/>
                      <a:pt x="367" y="2435"/>
                      <a:pt x="634" y="2502"/>
                    </a:cubicBezTo>
                    <a:cubicBezTo>
                      <a:pt x="1023" y="2580"/>
                      <a:pt x="1416" y="2617"/>
                      <a:pt x="1808" y="2617"/>
                    </a:cubicBezTo>
                    <a:cubicBezTo>
                      <a:pt x="2591" y="2617"/>
                      <a:pt x="3369" y="2469"/>
                      <a:pt x="4103" y="2202"/>
                    </a:cubicBezTo>
                    <a:cubicBezTo>
                      <a:pt x="4103" y="2202"/>
                      <a:pt x="4136" y="2202"/>
                      <a:pt x="4170" y="2168"/>
                    </a:cubicBezTo>
                    <a:cubicBezTo>
                      <a:pt x="4036" y="1401"/>
                      <a:pt x="3869" y="667"/>
                      <a:pt x="36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33"/>
              <p:cNvSpPr/>
              <p:nvPr/>
            </p:nvSpPr>
            <p:spPr>
              <a:xfrm>
                <a:off x="11511500" y="2378100"/>
                <a:ext cx="135125" cy="657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2630" extrusionOk="0">
                    <a:moveTo>
                      <a:pt x="925" y="0"/>
                    </a:moveTo>
                    <a:cubicBezTo>
                      <a:pt x="838" y="0"/>
                      <a:pt x="751" y="9"/>
                      <a:pt x="667" y="27"/>
                    </a:cubicBezTo>
                    <a:cubicBezTo>
                      <a:pt x="334" y="61"/>
                      <a:pt x="34" y="328"/>
                      <a:pt x="34" y="628"/>
                    </a:cubicBezTo>
                    <a:cubicBezTo>
                      <a:pt x="0" y="1028"/>
                      <a:pt x="401" y="1295"/>
                      <a:pt x="734" y="1462"/>
                    </a:cubicBezTo>
                    <a:cubicBezTo>
                      <a:pt x="1468" y="1895"/>
                      <a:pt x="2269" y="2229"/>
                      <a:pt x="3103" y="2429"/>
                    </a:cubicBezTo>
                    <a:cubicBezTo>
                      <a:pt x="3770" y="2596"/>
                      <a:pt x="4470" y="2629"/>
                      <a:pt x="5137" y="2629"/>
                    </a:cubicBezTo>
                    <a:lnTo>
                      <a:pt x="5237" y="2629"/>
                    </a:lnTo>
                    <a:cubicBezTo>
                      <a:pt x="5337" y="1829"/>
                      <a:pt x="5371" y="1061"/>
                      <a:pt x="5404" y="361"/>
                    </a:cubicBezTo>
                    <a:lnTo>
                      <a:pt x="5404" y="361"/>
                    </a:lnTo>
                    <a:cubicBezTo>
                      <a:pt x="5204" y="394"/>
                      <a:pt x="5004" y="461"/>
                      <a:pt x="4804" y="494"/>
                    </a:cubicBezTo>
                    <a:cubicBezTo>
                      <a:pt x="4590" y="521"/>
                      <a:pt x="4375" y="533"/>
                      <a:pt x="4160" y="533"/>
                    </a:cubicBezTo>
                    <a:cubicBezTo>
                      <a:pt x="3299" y="533"/>
                      <a:pt x="2429" y="341"/>
                      <a:pt x="1601" y="127"/>
                    </a:cubicBezTo>
                    <a:cubicBezTo>
                      <a:pt x="1385" y="55"/>
                      <a:pt x="1151" y="0"/>
                      <a:pt x="92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9" name="Google Shape;1989;p33"/>
              <p:cNvSpPr/>
              <p:nvPr/>
            </p:nvSpPr>
            <p:spPr>
              <a:xfrm>
                <a:off x="10637550" y="2116650"/>
                <a:ext cx="264375" cy="167075"/>
              </a:xfrm>
              <a:custGeom>
                <a:avLst/>
                <a:gdLst/>
                <a:ahLst/>
                <a:cxnLst/>
                <a:rect l="l" t="t" r="r" b="b"/>
                <a:pathLst>
                  <a:path w="10575" h="6683" extrusionOk="0">
                    <a:moveTo>
                      <a:pt x="6860" y="1"/>
                    </a:moveTo>
                    <a:cubicBezTo>
                      <a:pt x="6105" y="1"/>
                      <a:pt x="4737" y="2613"/>
                      <a:pt x="4737" y="2613"/>
                    </a:cubicBezTo>
                    <a:cubicBezTo>
                      <a:pt x="4737" y="2613"/>
                      <a:pt x="2986" y="1478"/>
                      <a:pt x="1756" y="1478"/>
                    </a:cubicBezTo>
                    <a:cubicBezTo>
                      <a:pt x="1526" y="1478"/>
                      <a:pt x="1313" y="1518"/>
                      <a:pt x="1134" y="1612"/>
                    </a:cubicBezTo>
                    <a:cubicBezTo>
                      <a:pt x="0" y="2213"/>
                      <a:pt x="2402" y="4147"/>
                      <a:pt x="2402" y="4147"/>
                    </a:cubicBezTo>
                    <a:cubicBezTo>
                      <a:pt x="2402" y="4147"/>
                      <a:pt x="467" y="5915"/>
                      <a:pt x="434" y="6683"/>
                    </a:cubicBezTo>
                    <a:cubicBezTo>
                      <a:pt x="701" y="6516"/>
                      <a:pt x="934" y="6316"/>
                      <a:pt x="1201" y="6149"/>
                    </a:cubicBezTo>
                    <a:cubicBezTo>
                      <a:pt x="2202" y="5515"/>
                      <a:pt x="3269" y="5048"/>
                      <a:pt x="4403" y="4815"/>
                    </a:cubicBezTo>
                    <a:cubicBezTo>
                      <a:pt x="5105" y="4666"/>
                      <a:pt x="5818" y="4594"/>
                      <a:pt x="6537" y="4594"/>
                    </a:cubicBezTo>
                    <a:cubicBezTo>
                      <a:pt x="7595" y="4594"/>
                      <a:pt x="8668" y="4750"/>
                      <a:pt x="9740" y="5048"/>
                    </a:cubicBezTo>
                    <a:cubicBezTo>
                      <a:pt x="9772" y="5048"/>
                      <a:pt x="10453" y="5284"/>
                      <a:pt x="10561" y="5284"/>
                    </a:cubicBezTo>
                    <a:cubicBezTo>
                      <a:pt x="10568" y="5284"/>
                      <a:pt x="10572" y="5284"/>
                      <a:pt x="10574" y="5282"/>
                    </a:cubicBezTo>
                    <a:cubicBezTo>
                      <a:pt x="10541" y="4448"/>
                      <a:pt x="7605" y="3380"/>
                      <a:pt x="7605" y="3380"/>
                    </a:cubicBezTo>
                    <a:cubicBezTo>
                      <a:pt x="7605" y="3380"/>
                      <a:pt x="7706" y="178"/>
                      <a:pt x="6938" y="11"/>
                    </a:cubicBezTo>
                    <a:cubicBezTo>
                      <a:pt x="6913" y="4"/>
                      <a:pt x="6887" y="1"/>
                      <a:pt x="68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33"/>
              <p:cNvSpPr/>
              <p:nvPr/>
            </p:nvSpPr>
            <p:spPr>
              <a:xfrm>
                <a:off x="11174600" y="2283700"/>
                <a:ext cx="159300" cy="134300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5372" extrusionOk="0">
                    <a:moveTo>
                      <a:pt x="367" y="1"/>
                    </a:moveTo>
                    <a:cubicBezTo>
                      <a:pt x="200" y="1"/>
                      <a:pt x="100" y="67"/>
                      <a:pt x="0" y="134"/>
                    </a:cubicBezTo>
                    <a:cubicBezTo>
                      <a:pt x="701" y="968"/>
                      <a:pt x="2302" y="2969"/>
                      <a:pt x="3669" y="5371"/>
                    </a:cubicBezTo>
                    <a:cubicBezTo>
                      <a:pt x="4236" y="4037"/>
                      <a:pt x="5270" y="2636"/>
                      <a:pt x="6371" y="1702"/>
                    </a:cubicBezTo>
                    <a:cubicBezTo>
                      <a:pt x="6371" y="1568"/>
                      <a:pt x="6338" y="1468"/>
                      <a:pt x="6238" y="1402"/>
                    </a:cubicBezTo>
                    <a:cubicBezTo>
                      <a:pt x="6163" y="1332"/>
                      <a:pt x="6054" y="1301"/>
                      <a:pt x="5920" y="1301"/>
                    </a:cubicBezTo>
                    <a:cubicBezTo>
                      <a:pt x="5033" y="1301"/>
                      <a:pt x="3069" y="2636"/>
                      <a:pt x="3069" y="2636"/>
                    </a:cubicBezTo>
                    <a:cubicBezTo>
                      <a:pt x="3069" y="2636"/>
                      <a:pt x="1635" y="34"/>
                      <a:pt x="3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33"/>
              <p:cNvSpPr/>
              <p:nvPr/>
            </p:nvSpPr>
            <p:spPr>
              <a:xfrm>
                <a:off x="10917750" y="2314225"/>
                <a:ext cx="98425" cy="97100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884" extrusionOk="0">
                    <a:moveTo>
                      <a:pt x="2374" y="1"/>
                    </a:moveTo>
                    <a:cubicBezTo>
                      <a:pt x="2340" y="1"/>
                      <a:pt x="2304" y="5"/>
                      <a:pt x="2268" y="14"/>
                    </a:cubicBezTo>
                    <a:cubicBezTo>
                      <a:pt x="2168" y="47"/>
                      <a:pt x="2068" y="147"/>
                      <a:pt x="2035" y="247"/>
                    </a:cubicBezTo>
                    <a:cubicBezTo>
                      <a:pt x="1935" y="481"/>
                      <a:pt x="1968" y="681"/>
                      <a:pt x="2001" y="881"/>
                    </a:cubicBezTo>
                    <a:cubicBezTo>
                      <a:pt x="2054" y="1197"/>
                      <a:pt x="2148" y="1492"/>
                      <a:pt x="2251" y="1766"/>
                    </a:cubicBezTo>
                    <a:lnTo>
                      <a:pt x="2251" y="1766"/>
                    </a:lnTo>
                    <a:cubicBezTo>
                      <a:pt x="2088" y="1714"/>
                      <a:pt x="1919" y="1682"/>
                      <a:pt x="1735" y="1682"/>
                    </a:cubicBezTo>
                    <a:cubicBezTo>
                      <a:pt x="1684" y="1675"/>
                      <a:pt x="1631" y="1670"/>
                      <a:pt x="1576" y="1670"/>
                    </a:cubicBezTo>
                    <a:cubicBezTo>
                      <a:pt x="1376" y="1670"/>
                      <a:pt x="1158" y="1725"/>
                      <a:pt x="1001" y="1882"/>
                    </a:cubicBezTo>
                    <a:cubicBezTo>
                      <a:pt x="934" y="1915"/>
                      <a:pt x="867" y="1982"/>
                      <a:pt x="867" y="2049"/>
                    </a:cubicBezTo>
                    <a:cubicBezTo>
                      <a:pt x="834" y="2115"/>
                      <a:pt x="834" y="2149"/>
                      <a:pt x="834" y="2182"/>
                    </a:cubicBezTo>
                    <a:cubicBezTo>
                      <a:pt x="834" y="2249"/>
                      <a:pt x="867" y="2282"/>
                      <a:pt x="867" y="2315"/>
                    </a:cubicBezTo>
                    <a:cubicBezTo>
                      <a:pt x="934" y="2449"/>
                      <a:pt x="1034" y="2516"/>
                      <a:pt x="1134" y="2616"/>
                    </a:cubicBezTo>
                    <a:cubicBezTo>
                      <a:pt x="1283" y="2722"/>
                      <a:pt x="1417" y="2801"/>
                      <a:pt x="1556" y="2870"/>
                    </a:cubicBezTo>
                    <a:lnTo>
                      <a:pt x="1556" y="2870"/>
                    </a:lnTo>
                    <a:cubicBezTo>
                      <a:pt x="1468" y="2891"/>
                      <a:pt x="1385" y="2916"/>
                      <a:pt x="1301" y="2949"/>
                    </a:cubicBezTo>
                    <a:cubicBezTo>
                      <a:pt x="1134" y="3016"/>
                      <a:pt x="967" y="3083"/>
                      <a:pt x="801" y="3149"/>
                    </a:cubicBezTo>
                    <a:cubicBezTo>
                      <a:pt x="634" y="3249"/>
                      <a:pt x="467" y="3350"/>
                      <a:pt x="334" y="3450"/>
                    </a:cubicBezTo>
                    <a:cubicBezTo>
                      <a:pt x="200" y="3583"/>
                      <a:pt x="100" y="3716"/>
                      <a:pt x="0" y="3883"/>
                    </a:cubicBezTo>
                    <a:cubicBezTo>
                      <a:pt x="100" y="3750"/>
                      <a:pt x="234" y="3616"/>
                      <a:pt x="367" y="3483"/>
                    </a:cubicBezTo>
                    <a:cubicBezTo>
                      <a:pt x="534" y="3383"/>
                      <a:pt x="667" y="3316"/>
                      <a:pt x="834" y="3249"/>
                    </a:cubicBezTo>
                    <a:cubicBezTo>
                      <a:pt x="1142" y="3095"/>
                      <a:pt x="1451" y="3027"/>
                      <a:pt x="1759" y="2964"/>
                    </a:cubicBezTo>
                    <a:lnTo>
                      <a:pt x="1759" y="2964"/>
                    </a:lnTo>
                    <a:cubicBezTo>
                      <a:pt x="1773" y="2970"/>
                      <a:pt x="1787" y="2977"/>
                      <a:pt x="1801" y="2983"/>
                    </a:cubicBezTo>
                    <a:lnTo>
                      <a:pt x="1807" y="2955"/>
                    </a:lnTo>
                    <a:lnTo>
                      <a:pt x="1807" y="2955"/>
                    </a:lnTo>
                    <a:cubicBezTo>
                      <a:pt x="1816" y="2953"/>
                      <a:pt x="1825" y="2951"/>
                      <a:pt x="1835" y="2949"/>
                    </a:cubicBezTo>
                    <a:lnTo>
                      <a:pt x="2102" y="2949"/>
                    </a:lnTo>
                    <a:lnTo>
                      <a:pt x="1868" y="2816"/>
                    </a:lnTo>
                    <a:cubicBezTo>
                      <a:pt x="1668" y="2716"/>
                      <a:pt x="1434" y="2616"/>
                      <a:pt x="1268" y="2449"/>
                    </a:cubicBezTo>
                    <a:cubicBezTo>
                      <a:pt x="1168" y="2382"/>
                      <a:pt x="1067" y="2315"/>
                      <a:pt x="1034" y="2215"/>
                    </a:cubicBezTo>
                    <a:cubicBezTo>
                      <a:pt x="1001" y="2149"/>
                      <a:pt x="1034" y="2082"/>
                      <a:pt x="1101" y="2015"/>
                    </a:cubicBezTo>
                    <a:cubicBezTo>
                      <a:pt x="1268" y="1882"/>
                      <a:pt x="1501" y="1848"/>
                      <a:pt x="1735" y="1848"/>
                    </a:cubicBezTo>
                    <a:cubicBezTo>
                      <a:pt x="1968" y="1882"/>
                      <a:pt x="2202" y="1949"/>
                      <a:pt x="2402" y="2049"/>
                    </a:cubicBezTo>
                    <a:lnTo>
                      <a:pt x="2635" y="2115"/>
                    </a:lnTo>
                    <a:lnTo>
                      <a:pt x="2535" y="1882"/>
                    </a:lnTo>
                    <a:cubicBezTo>
                      <a:pt x="2368" y="1548"/>
                      <a:pt x="2235" y="1215"/>
                      <a:pt x="2168" y="848"/>
                    </a:cubicBezTo>
                    <a:cubicBezTo>
                      <a:pt x="2135" y="681"/>
                      <a:pt x="2135" y="481"/>
                      <a:pt x="2202" y="314"/>
                    </a:cubicBezTo>
                    <a:cubicBezTo>
                      <a:pt x="2202" y="247"/>
                      <a:pt x="2268" y="214"/>
                      <a:pt x="2335" y="181"/>
                    </a:cubicBezTo>
                    <a:cubicBezTo>
                      <a:pt x="2368" y="164"/>
                      <a:pt x="2402" y="156"/>
                      <a:pt x="2435" y="156"/>
                    </a:cubicBezTo>
                    <a:cubicBezTo>
                      <a:pt x="2468" y="156"/>
                      <a:pt x="2502" y="164"/>
                      <a:pt x="2535" y="181"/>
                    </a:cubicBezTo>
                    <a:cubicBezTo>
                      <a:pt x="2702" y="281"/>
                      <a:pt x="2835" y="414"/>
                      <a:pt x="2969" y="548"/>
                    </a:cubicBezTo>
                    <a:cubicBezTo>
                      <a:pt x="3102" y="681"/>
                      <a:pt x="3202" y="814"/>
                      <a:pt x="3336" y="981"/>
                    </a:cubicBezTo>
                    <a:cubicBezTo>
                      <a:pt x="3536" y="1281"/>
                      <a:pt x="3736" y="1615"/>
                      <a:pt x="3936" y="1949"/>
                    </a:cubicBezTo>
                    <a:cubicBezTo>
                      <a:pt x="3769" y="1582"/>
                      <a:pt x="3603" y="1248"/>
                      <a:pt x="3402" y="914"/>
                    </a:cubicBezTo>
                    <a:cubicBezTo>
                      <a:pt x="3302" y="781"/>
                      <a:pt x="3202" y="614"/>
                      <a:pt x="3069" y="447"/>
                    </a:cubicBezTo>
                    <a:cubicBezTo>
                      <a:pt x="2935" y="314"/>
                      <a:pt x="2802" y="181"/>
                      <a:pt x="2602" y="81"/>
                    </a:cubicBezTo>
                    <a:cubicBezTo>
                      <a:pt x="2553" y="32"/>
                      <a:pt x="2468" y="1"/>
                      <a:pt x="237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33"/>
              <p:cNvSpPr/>
              <p:nvPr/>
            </p:nvSpPr>
            <p:spPr>
              <a:xfrm>
                <a:off x="10185550" y="2778375"/>
                <a:ext cx="1254250" cy="341575"/>
              </a:xfrm>
              <a:custGeom>
                <a:avLst/>
                <a:gdLst/>
                <a:ahLst/>
                <a:cxnLst/>
                <a:rect l="l" t="t" r="r" b="b"/>
                <a:pathLst>
                  <a:path w="50170" h="13663" extrusionOk="0">
                    <a:moveTo>
                      <a:pt x="865" y="0"/>
                    </a:moveTo>
                    <a:cubicBezTo>
                      <a:pt x="515" y="0"/>
                      <a:pt x="213" y="76"/>
                      <a:pt x="0" y="228"/>
                    </a:cubicBezTo>
                    <a:cubicBezTo>
                      <a:pt x="301" y="728"/>
                      <a:pt x="568" y="1229"/>
                      <a:pt x="901" y="1729"/>
                    </a:cubicBezTo>
                    <a:cubicBezTo>
                      <a:pt x="1035" y="1996"/>
                      <a:pt x="1201" y="2229"/>
                      <a:pt x="1368" y="2463"/>
                    </a:cubicBezTo>
                    <a:cubicBezTo>
                      <a:pt x="1435" y="2563"/>
                      <a:pt x="1502" y="2663"/>
                      <a:pt x="1568" y="2763"/>
                    </a:cubicBezTo>
                    <a:cubicBezTo>
                      <a:pt x="1802" y="3097"/>
                      <a:pt x="2035" y="3430"/>
                      <a:pt x="2269" y="3764"/>
                    </a:cubicBezTo>
                    <a:cubicBezTo>
                      <a:pt x="2335" y="3831"/>
                      <a:pt x="2369" y="3897"/>
                      <a:pt x="2436" y="3964"/>
                    </a:cubicBezTo>
                    <a:cubicBezTo>
                      <a:pt x="2469" y="4031"/>
                      <a:pt x="2536" y="4064"/>
                      <a:pt x="2569" y="4131"/>
                    </a:cubicBezTo>
                    <a:cubicBezTo>
                      <a:pt x="2636" y="4231"/>
                      <a:pt x="2702" y="4298"/>
                      <a:pt x="2769" y="4398"/>
                    </a:cubicBezTo>
                    <a:cubicBezTo>
                      <a:pt x="2802" y="4431"/>
                      <a:pt x="2836" y="4431"/>
                      <a:pt x="2836" y="4464"/>
                    </a:cubicBezTo>
                    <a:cubicBezTo>
                      <a:pt x="2903" y="4564"/>
                      <a:pt x="3003" y="4664"/>
                      <a:pt x="3069" y="4731"/>
                    </a:cubicBezTo>
                    <a:cubicBezTo>
                      <a:pt x="3269" y="4998"/>
                      <a:pt x="3470" y="5232"/>
                      <a:pt x="3703" y="5465"/>
                    </a:cubicBezTo>
                    <a:cubicBezTo>
                      <a:pt x="3803" y="5565"/>
                      <a:pt x="3903" y="5699"/>
                      <a:pt x="4003" y="5799"/>
                    </a:cubicBezTo>
                    <a:cubicBezTo>
                      <a:pt x="4070" y="5865"/>
                      <a:pt x="4137" y="5932"/>
                      <a:pt x="4203" y="5999"/>
                    </a:cubicBezTo>
                    <a:cubicBezTo>
                      <a:pt x="4304" y="6099"/>
                      <a:pt x="4370" y="6166"/>
                      <a:pt x="4470" y="6232"/>
                    </a:cubicBezTo>
                    <a:cubicBezTo>
                      <a:pt x="4804" y="6599"/>
                      <a:pt x="5171" y="6933"/>
                      <a:pt x="5571" y="7266"/>
                    </a:cubicBezTo>
                    <a:cubicBezTo>
                      <a:pt x="5705" y="7366"/>
                      <a:pt x="5838" y="7500"/>
                      <a:pt x="5971" y="7600"/>
                    </a:cubicBezTo>
                    <a:cubicBezTo>
                      <a:pt x="6105" y="7733"/>
                      <a:pt x="6238" y="7833"/>
                      <a:pt x="6405" y="7967"/>
                    </a:cubicBezTo>
                    <a:cubicBezTo>
                      <a:pt x="6538" y="8067"/>
                      <a:pt x="6672" y="8167"/>
                      <a:pt x="6839" y="8267"/>
                    </a:cubicBezTo>
                    <a:cubicBezTo>
                      <a:pt x="7005" y="8400"/>
                      <a:pt x="7206" y="8567"/>
                      <a:pt x="7406" y="8667"/>
                    </a:cubicBezTo>
                    <a:cubicBezTo>
                      <a:pt x="7472" y="8734"/>
                      <a:pt x="7606" y="8834"/>
                      <a:pt x="7706" y="8901"/>
                    </a:cubicBezTo>
                    <a:cubicBezTo>
                      <a:pt x="7739" y="8934"/>
                      <a:pt x="7773" y="8934"/>
                      <a:pt x="7806" y="8968"/>
                    </a:cubicBezTo>
                    <a:cubicBezTo>
                      <a:pt x="7939" y="9068"/>
                      <a:pt x="8040" y="9134"/>
                      <a:pt x="8173" y="9201"/>
                    </a:cubicBezTo>
                    <a:cubicBezTo>
                      <a:pt x="8206" y="9234"/>
                      <a:pt x="8240" y="9234"/>
                      <a:pt x="8273" y="9268"/>
                    </a:cubicBezTo>
                    <a:cubicBezTo>
                      <a:pt x="8406" y="9334"/>
                      <a:pt x="8507" y="9401"/>
                      <a:pt x="8607" y="9468"/>
                    </a:cubicBezTo>
                    <a:cubicBezTo>
                      <a:pt x="8740" y="9568"/>
                      <a:pt x="8873" y="9635"/>
                      <a:pt x="9007" y="9701"/>
                    </a:cubicBezTo>
                    <a:cubicBezTo>
                      <a:pt x="9140" y="9801"/>
                      <a:pt x="9240" y="9868"/>
                      <a:pt x="9374" y="9935"/>
                    </a:cubicBezTo>
                    <a:cubicBezTo>
                      <a:pt x="9407" y="9935"/>
                      <a:pt x="9474" y="9968"/>
                      <a:pt x="9507" y="10002"/>
                    </a:cubicBezTo>
                    <a:cubicBezTo>
                      <a:pt x="9607" y="10035"/>
                      <a:pt x="9707" y="10102"/>
                      <a:pt x="9774" y="10135"/>
                    </a:cubicBezTo>
                    <a:cubicBezTo>
                      <a:pt x="9874" y="10202"/>
                      <a:pt x="9974" y="10235"/>
                      <a:pt x="10074" y="10302"/>
                    </a:cubicBezTo>
                    <a:cubicBezTo>
                      <a:pt x="10141" y="10335"/>
                      <a:pt x="10208" y="10369"/>
                      <a:pt x="10274" y="10402"/>
                    </a:cubicBezTo>
                    <a:cubicBezTo>
                      <a:pt x="10375" y="10435"/>
                      <a:pt x="10508" y="10502"/>
                      <a:pt x="10608" y="10569"/>
                    </a:cubicBezTo>
                    <a:lnTo>
                      <a:pt x="10775" y="10635"/>
                    </a:lnTo>
                    <a:lnTo>
                      <a:pt x="11075" y="10769"/>
                    </a:lnTo>
                    <a:cubicBezTo>
                      <a:pt x="11175" y="10836"/>
                      <a:pt x="11309" y="10869"/>
                      <a:pt x="11409" y="10936"/>
                    </a:cubicBezTo>
                    <a:lnTo>
                      <a:pt x="11475" y="10936"/>
                    </a:lnTo>
                    <a:cubicBezTo>
                      <a:pt x="11609" y="11002"/>
                      <a:pt x="11776" y="11069"/>
                      <a:pt x="11942" y="11136"/>
                    </a:cubicBezTo>
                    <a:cubicBezTo>
                      <a:pt x="11976" y="11136"/>
                      <a:pt x="11976" y="11169"/>
                      <a:pt x="12009" y="11169"/>
                    </a:cubicBezTo>
                    <a:lnTo>
                      <a:pt x="12476" y="11336"/>
                    </a:lnTo>
                    <a:cubicBezTo>
                      <a:pt x="12643" y="11403"/>
                      <a:pt x="12810" y="11469"/>
                      <a:pt x="12976" y="11536"/>
                    </a:cubicBezTo>
                    <a:cubicBezTo>
                      <a:pt x="13143" y="11603"/>
                      <a:pt x="13343" y="11669"/>
                      <a:pt x="13543" y="11736"/>
                    </a:cubicBezTo>
                    <a:cubicBezTo>
                      <a:pt x="13710" y="11803"/>
                      <a:pt x="13910" y="11836"/>
                      <a:pt x="14111" y="11903"/>
                    </a:cubicBezTo>
                    <a:cubicBezTo>
                      <a:pt x="14311" y="11970"/>
                      <a:pt x="14544" y="12036"/>
                      <a:pt x="14744" y="12103"/>
                    </a:cubicBezTo>
                    <a:cubicBezTo>
                      <a:pt x="18700" y="13205"/>
                      <a:pt x="22328" y="13662"/>
                      <a:pt x="25628" y="13662"/>
                    </a:cubicBezTo>
                    <a:cubicBezTo>
                      <a:pt x="30622" y="13662"/>
                      <a:pt x="34867" y="12615"/>
                      <a:pt x="38361" y="11169"/>
                    </a:cubicBezTo>
                    <a:cubicBezTo>
                      <a:pt x="46167" y="7900"/>
                      <a:pt x="50170" y="2596"/>
                      <a:pt x="50170" y="2596"/>
                    </a:cubicBezTo>
                    <a:lnTo>
                      <a:pt x="50170" y="2596"/>
                    </a:lnTo>
                    <a:cubicBezTo>
                      <a:pt x="48345" y="2771"/>
                      <a:pt x="46624" y="2853"/>
                      <a:pt x="45001" y="2853"/>
                    </a:cubicBezTo>
                    <a:cubicBezTo>
                      <a:pt x="42290" y="2853"/>
                      <a:pt x="39851" y="2626"/>
                      <a:pt x="37661" y="2229"/>
                    </a:cubicBezTo>
                    <a:cubicBezTo>
                      <a:pt x="36927" y="2830"/>
                      <a:pt x="35492" y="3997"/>
                      <a:pt x="33358" y="5065"/>
                    </a:cubicBezTo>
                    <a:cubicBezTo>
                      <a:pt x="33391" y="4998"/>
                      <a:pt x="33391" y="4931"/>
                      <a:pt x="33358" y="4865"/>
                    </a:cubicBezTo>
                    <a:cubicBezTo>
                      <a:pt x="33313" y="4662"/>
                      <a:pt x="33055" y="4551"/>
                      <a:pt x="32708" y="4551"/>
                    </a:cubicBezTo>
                    <a:cubicBezTo>
                      <a:pt x="32541" y="4551"/>
                      <a:pt x="32352" y="4577"/>
                      <a:pt x="32157" y="4631"/>
                    </a:cubicBezTo>
                    <a:cubicBezTo>
                      <a:pt x="31590" y="4798"/>
                      <a:pt x="31223" y="5165"/>
                      <a:pt x="31289" y="5465"/>
                    </a:cubicBezTo>
                    <a:cubicBezTo>
                      <a:pt x="31356" y="5632"/>
                      <a:pt x="31556" y="5732"/>
                      <a:pt x="31823" y="5765"/>
                    </a:cubicBezTo>
                    <a:cubicBezTo>
                      <a:pt x="29355" y="6799"/>
                      <a:pt x="26186" y="7667"/>
                      <a:pt x="22316" y="7800"/>
                    </a:cubicBezTo>
                    <a:cubicBezTo>
                      <a:pt x="22517" y="7633"/>
                      <a:pt x="22617" y="7433"/>
                      <a:pt x="22617" y="7200"/>
                    </a:cubicBezTo>
                    <a:cubicBezTo>
                      <a:pt x="22617" y="6566"/>
                      <a:pt x="21616" y="6032"/>
                      <a:pt x="20382" y="6032"/>
                    </a:cubicBezTo>
                    <a:cubicBezTo>
                      <a:pt x="20345" y="6031"/>
                      <a:pt x="20308" y="6031"/>
                      <a:pt x="20272" y="6031"/>
                    </a:cubicBezTo>
                    <a:cubicBezTo>
                      <a:pt x="19087" y="6031"/>
                      <a:pt x="18113" y="6551"/>
                      <a:pt x="18113" y="7166"/>
                    </a:cubicBezTo>
                    <a:cubicBezTo>
                      <a:pt x="18113" y="7333"/>
                      <a:pt x="18180" y="7500"/>
                      <a:pt x="18314" y="7667"/>
                    </a:cubicBezTo>
                    <a:cubicBezTo>
                      <a:pt x="13877" y="7200"/>
                      <a:pt x="8707" y="5799"/>
                      <a:pt x="2869" y="2796"/>
                    </a:cubicBezTo>
                    <a:cubicBezTo>
                      <a:pt x="3370" y="2763"/>
                      <a:pt x="3770" y="2596"/>
                      <a:pt x="3903" y="2296"/>
                    </a:cubicBezTo>
                    <a:cubicBezTo>
                      <a:pt x="4170" y="1696"/>
                      <a:pt x="3436" y="795"/>
                      <a:pt x="2269" y="328"/>
                    </a:cubicBezTo>
                    <a:cubicBezTo>
                      <a:pt x="1777" y="110"/>
                      <a:pt x="1286" y="0"/>
                      <a:pt x="865" y="0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33"/>
              <p:cNvSpPr/>
              <p:nvPr/>
            </p:nvSpPr>
            <p:spPr>
              <a:xfrm>
                <a:off x="10766800" y="2920825"/>
                <a:ext cx="54225" cy="2837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135" extrusionOk="0">
                    <a:moveTo>
                      <a:pt x="1068" y="1"/>
                    </a:moveTo>
                    <a:cubicBezTo>
                      <a:pt x="467" y="34"/>
                      <a:pt x="0" y="301"/>
                      <a:pt x="0" y="601"/>
                    </a:cubicBezTo>
                    <a:cubicBezTo>
                      <a:pt x="34" y="901"/>
                      <a:pt x="501" y="1135"/>
                      <a:pt x="1101" y="1135"/>
                    </a:cubicBezTo>
                    <a:cubicBezTo>
                      <a:pt x="1702" y="1101"/>
                      <a:pt x="2169" y="834"/>
                      <a:pt x="2169" y="534"/>
                    </a:cubicBezTo>
                    <a:cubicBezTo>
                      <a:pt x="2169" y="234"/>
                      <a:pt x="1668" y="1"/>
                      <a:pt x="1068" y="1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33"/>
              <p:cNvSpPr/>
              <p:nvPr/>
            </p:nvSpPr>
            <p:spPr>
              <a:xfrm>
                <a:off x="10288125" y="2783125"/>
                <a:ext cx="55900" cy="3155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1262" extrusionOk="0">
                    <a:moveTo>
                      <a:pt x="729" y="1"/>
                    </a:moveTo>
                    <a:cubicBezTo>
                      <a:pt x="411" y="1"/>
                      <a:pt x="165" y="111"/>
                      <a:pt x="100" y="305"/>
                    </a:cubicBezTo>
                    <a:cubicBezTo>
                      <a:pt x="0" y="605"/>
                      <a:pt x="367" y="972"/>
                      <a:pt x="934" y="1172"/>
                    </a:cubicBezTo>
                    <a:cubicBezTo>
                      <a:pt x="1137" y="1232"/>
                      <a:pt x="1335" y="1261"/>
                      <a:pt x="1511" y="1261"/>
                    </a:cubicBezTo>
                    <a:cubicBezTo>
                      <a:pt x="1827" y="1261"/>
                      <a:pt x="2071" y="1165"/>
                      <a:pt x="2135" y="972"/>
                    </a:cubicBezTo>
                    <a:cubicBezTo>
                      <a:pt x="2235" y="672"/>
                      <a:pt x="1868" y="305"/>
                      <a:pt x="1301" y="105"/>
                    </a:cubicBezTo>
                    <a:cubicBezTo>
                      <a:pt x="1100" y="34"/>
                      <a:pt x="904" y="1"/>
                      <a:pt x="729" y="1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33"/>
              <p:cNvSpPr/>
              <p:nvPr/>
            </p:nvSpPr>
            <p:spPr>
              <a:xfrm>
                <a:off x="11008625" y="2842100"/>
                <a:ext cx="30900" cy="16550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662" extrusionOk="0">
                    <a:moveTo>
                      <a:pt x="815" y="0"/>
                    </a:moveTo>
                    <a:cubicBezTo>
                      <a:pt x="727" y="0"/>
                      <a:pt x="631" y="15"/>
                      <a:pt x="535" y="47"/>
                    </a:cubicBezTo>
                    <a:cubicBezTo>
                      <a:pt x="234" y="114"/>
                      <a:pt x="1" y="314"/>
                      <a:pt x="68" y="481"/>
                    </a:cubicBezTo>
                    <a:cubicBezTo>
                      <a:pt x="90" y="594"/>
                      <a:pt x="236" y="661"/>
                      <a:pt x="422" y="661"/>
                    </a:cubicBezTo>
                    <a:cubicBezTo>
                      <a:pt x="509" y="661"/>
                      <a:pt x="605" y="646"/>
                      <a:pt x="701" y="614"/>
                    </a:cubicBezTo>
                    <a:cubicBezTo>
                      <a:pt x="1002" y="514"/>
                      <a:pt x="1235" y="314"/>
                      <a:pt x="1168" y="181"/>
                    </a:cubicBezTo>
                    <a:cubicBezTo>
                      <a:pt x="1146" y="67"/>
                      <a:pt x="1000" y="0"/>
                      <a:pt x="815" y="0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6" name="Google Shape;1996;p33"/>
              <p:cNvSpPr/>
              <p:nvPr/>
            </p:nvSpPr>
            <p:spPr>
              <a:xfrm>
                <a:off x="10281450" y="2725225"/>
                <a:ext cx="30050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738" extrusionOk="0">
                    <a:moveTo>
                      <a:pt x="359" y="1"/>
                    </a:moveTo>
                    <a:cubicBezTo>
                      <a:pt x="216" y="1"/>
                      <a:pt x="105" y="44"/>
                      <a:pt x="67" y="119"/>
                    </a:cubicBezTo>
                    <a:cubicBezTo>
                      <a:pt x="1" y="286"/>
                      <a:pt x="167" y="519"/>
                      <a:pt x="468" y="653"/>
                    </a:cubicBezTo>
                    <a:cubicBezTo>
                      <a:pt x="599" y="711"/>
                      <a:pt x="731" y="738"/>
                      <a:pt x="843" y="738"/>
                    </a:cubicBezTo>
                    <a:cubicBezTo>
                      <a:pt x="986" y="738"/>
                      <a:pt x="1097" y="694"/>
                      <a:pt x="1135" y="619"/>
                    </a:cubicBezTo>
                    <a:cubicBezTo>
                      <a:pt x="1201" y="453"/>
                      <a:pt x="1001" y="219"/>
                      <a:pt x="734" y="86"/>
                    </a:cubicBezTo>
                    <a:cubicBezTo>
                      <a:pt x="603" y="27"/>
                      <a:pt x="471" y="1"/>
                      <a:pt x="359" y="1"/>
                    </a:cubicBezTo>
                    <a:close/>
                  </a:path>
                </a:pathLst>
              </a:custGeom>
              <a:solidFill>
                <a:srgbClr val="000000">
                  <a:alpha val="229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33"/>
              <p:cNvSpPr/>
              <p:nvPr/>
            </p:nvSpPr>
            <p:spPr>
              <a:xfrm>
                <a:off x="10859375" y="2950850"/>
                <a:ext cx="63400" cy="110450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4418" extrusionOk="0">
                    <a:moveTo>
                      <a:pt x="1568" y="0"/>
                    </a:moveTo>
                    <a:lnTo>
                      <a:pt x="1568" y="0"/>
                    </a:lnTo>
                    <a:cubicBezTo>
                      <a:pt x="1301" y="67"/>
                      <a:pt x="1001" y="201"/>
                      <a:pt x="734" y="334"/>
                    </a:cubicBezTo>
                    <a:cubicBezTo>
                      <a:pt x="500" y="501"/>
                      <a:pt x="200" y="634"/>
                      <a:pt x="67" y="934"/>
                    </a:cubicBezTo>
                    <a:cubicBezTo>
                      <a:pt x="33" y="1034"/>
                      <a:pt x="0" y="1101"/>
                      <a:pt x="33" y="1201"/>
                    </a:cubicBezTo>
                    <a:cubicBezTo>
                      <a:pt x="67" y="1301"/>
                      <a:pt x="133" y="1368"/>
                      <a:pt x="200" y="1401"/>
                    </a:cubicBezTo>
                    <a:cubicBezTo>
                      <a:pt x="367" y="1501"/>
                      <a:pt x="534" y="1535"/>
                      <a:pt x="667" y="1535"/>
                    </a:cubicBezTo>
                    <a:cubicBezTo>
                      <a:pt x="794" y="1563"/>
                      <a:pt x="921" y="1573"/>
                      <a:pt x="1048" y="1573"/>
                    </a:cubicBezTo>
                    <a:cubicBezTo>
                      <a:pt x="1081" y="1573"/>
                      <a:pt x="1114" y="1573"/>
                      <a:pt x="1147" y="1571"/>
                    </a:cubicBezTo>
                    <a:lnTo>
                      <a:pt x="1147" y="1571"/>
                    </a:lnTo>
                    <a:cubicBezTo>
                      <a:pt x="1015" y="1648"/>
                      <a:pt x="887" y="1733"/>
                      <a:pt x="767" y="1835"/>
                    </a:cubicBezTo>
                    <a:cubicBezTo>
                      <a:pt x="667" y="1935"/>
                      <a:pt x="534" y="2035"/>
                      <a:pt x="434" y="2169"/>
                    </a:cubicBezTo>
                    <a:cubicBezTo>
                      <a:pt x="367" y="2302"/>
                      <a:pt x="267" y="2469"/>
                      <a:pt x="300" y="2636"/>
                    </a:cubicBezTo>
                    <a:cubicBezTo>
                      <a:pt x="334" y="2836"/>
                      <a:pt x="500" y="2969"/>
                      <a:pt x="634" y="3036"/>
                    </a:cubicBezTo>
                    <a:cubicBezTo>
                      <a:pt x="801" y="3103"/>
                      <a:pt x="934" y="3136"/>
                      <a:pt x="1101" y="3136"/>
                    </a:cubicBezTo>
                    <a:cubicBezTo>
                      <a:pt x="1255" y="3136"/>
                      <a:pt x="1409" y="3127"/>
                      <a:pt x="1563" y="3110"/>
                    </a:cubicBezTo>
                    <a:lnTo>
                      <a:pt x="1563" y="3110"/>
                    </a:lnTo>
                    <a:cubicBezTo>
                      <a:pt x="1481" y="3168"/>
                      <a:pt x="1405" y="3232"/>
                      <a:pt x="1334" y="3303"/>
                    </a:cubicBezTo>
                    <a:cubicBezTo>
                      <a:pt x="1234" y="3403"/>
                      <a:pt x="1134" y="3470"/>
                      <a:pt x="1067" y="3570"/>
                    </a:cubicBezTo>
                    <a:cubicBezTo>
                      <a:pt x="1001" y="3703"/>
                      <a:pt x="934" y="3836"/>
                      <a:pt x="967" y="3970"/>
                    </a:cubicBezTo>
                    <a:cubicBezTo>
                      <a:pt x="1001" y="4103"/>
                      <a:pt x="1101" y="4203"/>
                      <a:pt x="1234" y="4270"/>
                    </a:cubicBezTo>
                    <a:cubicBezTo>
                      <a:pt x="1334" y="4337"/>
                      <a:pt x="1468" y="4370"/>
                      <a:pt x="1568" y="4404"/>
                    </a:cubicBezTo>
                    <a:cubicBezTo>
                      <a:pt x="1646" y="4413"/>
                      <a:pt x="1721" y="4417"/>
                      <a:pt x="1795" y="4417"/>
                    </a:cubicBezTo>
                    <a:cubicBezTo>
                      <a:pt x="1971" y="4417"/>
                      <a:pt x="2137" y="4394"/>
                      <a:pt x="2302" y="4370"/>
                    </a:cubicBezTo>
                    <a:cubicBezTo>
                      <a:pt x="2068" y="4370"/>
                      <a:pt x="1835" y="4370"/>
                      <a:pt x="1601" y="4337"/>
                    </a:cubicBezTo>
                    <a:cubicBezTo>
                      <a:pt x="1368" y="4270"/>
                      <a:pt x="1134" y="4137"/>
                      <a:pt x="1067" y="3937"/>
                    </a:cubicBezTo>
                    <a:cubicBezTo>
                      <a:pt x="1067" y="3836"/>
                      <a:pt x="1101" y="3736"/>
                      <a:pt x="1168" y="3670"/>
                    </a:cubicBezTo>
                    <a:cubicBezTo>
                      <a:pt x="1234" y="3570"/>
                      <a:pt x="1334" y="3470"/>
                      <a:pt x="1401" y="3403"/>
                    </a:cubicBezTo>
                    <a:cubicBezTo>
                      <a:pt x="1601" y="3269"/>
                      <a:pt x="1801" y="3136"/>
                      <a:pt x="2001" y="3036"/>
                    </a:cubicBezTo>
                    <a:lnTo>
                      <a:pt x="2535" y="2736"/>
                    </a:lnTo>
                    <a:lnTo>
                      <a:pt x="1935" y="2869"/>
                    </a:lnTo>
                    <a:cubicBezTo>
                      <a:pt x="1739" y="2918"/>
                      <a:pt x="1526" y="2949"/>
                      <a:pt x="1321" y="2949"/>
                    </a:cubicBezTo>
                    <a:cubicBezTo>
                      <a:pt x="1246" y="2949"/>
                      <a:pt x="1172" y="2945"/>
                      <a:pt x="1101" y="2936"/>
                    </a:cubicBezTo>
                    <a:cubicBezTo>
                      <a:pt x="834" y="2936"/>
                      <a:pt x="534" y="2836"/>
                      <a:pt x="500" y="2602"/>
                    </a:cubicBezTo>
                    <a:cubicBezTo>
                      <a:pt x="467" y="2402"/>
                      <a:pt x="667" y="2169"/>
                      <a:pt x="901" y="1968"/>
                    </a:cubicBezTo>
                    <a:cubicBezTo>
                      <a:pt x="1101" y="1802"/>
                      <a:pt x="1368" y="1668"/>
                      <a:pt x="1601" y="1535"/>
                    </a:cubicBezTo>
                    <a:lnTo>
                      <a:pt x="2102" y="1301"/>
                    </a:lnTo>
                    <a:lnTo>
                      <a:pt x="1568" y="1368"/>
                    </a:lnTo>
                    <a:cubicBezTo>
                      <a:pt x="1557" y="1369"/>
                      <a:pt x="1546" y="1370"/>
                      <a:pt x="1535" y="1372"/>
                    </a:cubicBezTo>
                    <a:lnTo>
                      <a:pt x="1535" y="1372"/>
                    </a:lnTo>
                    <a:lnTo>
                      <a:pt x="1534" y="1368"/>
                    </a:lnTo>
                    <a:cubicBezTo>
                      <a:pt x="1531" y="1370"/>
                      <a:pt x="1528" y="1371"/>
                      <a:pt x="1525" y="1373"/>
                    </a:cubicBezTo>
                    <a:lnTo>
                      <a:pt x="1525" y="1373"/>
                    </a:lnTo>
                    <a:cubicBezTo>
                      <a:pt x="1390" y="1386"/>
                      <a:pt x="1254" y="1393"/>
                      <a:pt x="1122" y="1393"/>
                    </a:cubicBezTo>
                    <a:cubicBezTo>
                      <a:pt x="976" y="1393"/>
                      <a:pt x="834" y="1385"/>
                      <a:pt x="701" y="1368"/>
                    </a:cubicBezTo>
                    <a:cubicBezTo>
                      <a:pt x="534" y="1368"/>
                      <a:pt x="400" y="1335"/>
                      <a:pt x="300" y="1268"/>
                    </a:cubicBezTo>
                    <a:cubicBezTo>
                      <a:pt x="167" y="1235"/>
                      <a:pt x="133" y="1135"/>
                      <a:pt x="167" y="1001"/>
                    </a:cubicBezTo>
                    <a:cubicBezTo>
                      <a:pt x="234" y="868"/>
                      <a:pt x="334" y="768"/>
                      <a:pt x="434" y="668"/>
                    </a:cubicBezTo>
                    <a:cubicBezTo>
                      <a:pt x="534" y="567"/>
                      <a:pt x="667" y="467"/>
                      <a:pt x="801" y="401"/>
                    </a:cubicBezTo>
                    <a:cubicBezTo>
                      <a:pt x="1034" y="234"/>
                      <a:pt x="1301" y="100"/>
                      <a:pt x="1568" y="0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33"/>
              <p:cNvSpPr/>
              <p:nvPr/>
            </p:nvSpPr>
            <p:spPr>
              <a:xfrm>
                <a:off x="10567500" y="2989200"/>
                <a:ext cx="68400" cy="99275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3971" extrusionOk="0">
                    <a:moveTo>
                      <a:pt x="1468" y="1"/>
                    </a:moveTo>
                    <a:cubicBezTo>
                      <a:pt x="1334" y="34"/>
                      <a:pt x="1168" y="34"/>
                      <a:pt x="1067" y="168"/>
                    </a:cubicBezTo>
                    <a:cubicBezTo>
                      <a:pt x="1067" y="234"/>
                      <a:pt x="1034" y="268"/>
                      <a:pt x="1034" y="301"/>
                    </a:cubicBezTo>
                    <a:lnTo>
                      <a:pt x="1034" y="368"/>
                    </a:lnTo>
                    <a:lnTo>
                      <a:pt x="1034" y="401"/>
                    </a:lnTo>
                    <a:cubicBezTo>
                      <a:pt x="1034" y="501"/>
                      <a:pt x="1101" y="568"/>
                      <a:pt x="1134" y="601"/>
                    </a:cubicBezTo>
                    <a:cubicBezTo>
                      <a:pt x="1201" y="735"/>
                      <a:pt x="1301" y="801"/>
                      <a:pt x="1434" y="901"/>
                    </a:cubicBezTo>
                    <a:cubicBezTo>
                      <a:pt x="1515" y="956"/>
                      <a:pt x="1602" y="1010"/>
                      <a:pt x="1692" y="1061"/>
                    </a:cubicBezTo>
                    <a:lnTo>
                      <a:pt x="1692" y="1061"/>
                    </a:lnTo>
                    <a:cubicBezTo>
                      <a:pt x="1615" y="1057"/>
                      <a:pt x="1538" y="1054"/>
                      <a:pt x="1460" y="1054"/>
                    </a:cubicBezTo>
                    <a:cubicBezTo>
                      <a:pt x="1363" y="1054"/>
                      <a:pt x="1265" y="1058"/>
                      <a:pt x="1168" y="1068"/>
                    </a:cubicBezTo>
                    <a:cubicBezTo>
                      <a:pt x="1001" y="1068"/>
                      <a:pt x="834" y="1068"/>
                      <a:pt x="667" y="1102"/>
                    </a:cubicBezTo>
                    <a:cubicBezTo>
                      <a:pt x="600" y="1135"/>
                      <a:pt x="500" y="1135"/>
                      <a:pt x="400" y="1202"/>
                    </a:cubicBezTo>
                    <a:cubicBezTo>
                      <a:pt x="334" y="1235"/>
                      <a:pt x="234" y="1302"/>
                      <a:pt x="200" y="1435"/>
                    </a:cubicBezTo>
                    <a:cubicBezTo>
                      <a:pt x="167" y="1669"/>
                      <a:pt x="300" y="1835"/>
                      <a:pt x="400" y="1969"/>
                    </a:cubicBezTo>
                    <a:cubicBezTo>
                      <a:pt x="534" y="2069"/>
                      <a:pt x="667" y="2169"/>
                      <a:pt x="801" y="2269"/>
                    </a:cubicBezTo>
                    <a:cubicBezTo>
                      <a:pt x="968" y="2362"/>
                      <a:pt x="1135" y="2455"/>
                      <a:pt x="1302" y="2536"/>
                    </a:cubicBezTo>
                    <a:lnTo>
                      <a:pt x="967" y="2536"/>
                    </a:lnTo>
                    <a:cubicBezTo>
                      <a:pt x="734" y="2569"/>
                      <a:pt x="467" y="2603"/>
                      <a:pt x="234" y="2736"/>
                    </a:cubicBezTo>
                    <a:cubicBezTo>
                      <a:pt x="200" y="2769"/>
                      <a:pt x="133" y="2803"/>
                      <a:pt x="67" y="2836"/>
                    </a:cubicBezTo>
                    <a:cubicBezTo>
                      <a:pt x="33" y="2903"/>
                      <a:pt x="0" y="2970"/>
                      <a:pt x="33" y="3036"/>
                    </a:cubicBezTo>
                    <a:cubicBezTo>
                      <a:pt x="33" y="3170"/>
                      <a:pt x="67" y="3303"/>
                      <a:pt x="100" y="3437"/>
                    </a:cubicBezTo>
                    <a:cubicBezTo>
                      <a:pt x="234" y="3637"/>
                      <a:pt x="400" y="3837"/>
                      <a:pt x="600" y="3970"/>
                    </a:cubicBezTo>
                    <a:cubicBezTo>
                      <a:pt x="434" y="3804"/>
                      <a:pt x="267" y="3603"/>
                      <a:pt x="167" y="3403"/>
                    </a:cubicBezTo>
                    <a:cubicBezTo>
                      <a:pt x="133" y="3303"/>
                      <a:pt x="100" y="3170"/>
                      <a:pt x="100" y="3070"/>
                    </a:cubicBezTo>
                    <a:cubicBezTo>
                      <a:pt x="100" y="2936"/>
                      <a:pt x="200" y="2870"/>
                      <a:pt x="300" y="2836"/>
                    </a:cubicBezTo>
                    <a:cubicBezTo>
                      <a:pt x="500" y="2736"/>
                      <a:pt x="767" y="2703"/>
                      <a:pt x="1001" y="2703"/>
                    </a:cubicBezTo>
                    <a:lnTo>
                      <a:pt x="1735" y="2703"/>
                    </a:lnTo>
                    <a:lnTo>
                      <a:pt x="2268" y="2736"/>
                    </a:lnTo>
                    <a:lnTo>
                      <a:pt x="1768" y="2536"/>
                    </a:lnTo>
                    <a:cubicBezTo>
                      <a:pt x="1468" y="2436"/>
                      <a:pt x="1201" y="2269"/>
                      <a:pt x="934" y="2102"/>
                    </a:cubicBezTo>
                    <a:cubicBezTo>
                      <a:pt x="801" y="2036"/>
                      <a:pt x="667" y="1936"/>
                      <a:pt x="567" y="1835"/>
                    </a:cubicBezTo>
                    <a:cubicBezTo>
                      <a:pt x="467" y="1735"/>
                      <a:pt x="400" y="1569"/>
                      <a:pt x="434" y="1502"/>
                    </a:cubicBezTo>
                    <a:cubicBezTo>
                      <a:pt x="434" y="1402"/>
                      <a:pt x="567" y="1335"/>
                      <a:pt x="734" y="1302"/>
                    </a:cubicBezTo>
                    <a:cubicBezTo>
                      <a:pt x="867" y="1268"/>
                      <a:pt x="1034" y="1268"/>
                      <a:pt x="1168" y="1235"/>
                    </a:cubicBezTo>
                    <a:cubicBezTo>
                      <a:pt x="1501" y="1235"/>
                      <a:pt x="1835" y="1268"/>
                      <a:pt x="2135" y="1302"/>
                    </a:cubicBezTo>
                    <a:lnTo>
                      <a:pt x="2735" y="1368"/>
                    </a:lnTo>
                    <a:lnTo>
                      <a:pt x="2168" y="1135"/>
                    </a:lnTo>
                    <a:cubicBezTo>
                      <a:pt x="2156" y="1130"/>
                      <a:pt x="2144" y="1124"/>
                      <a:pt x="2131" y="1119"/>
                    </a:cubicBezTo>
                    <a:lnTo>
                      <a:pt x="2131" y="1119"/>
                    </a:lnTo>
                    <a:lnTo>
                      <a:pt x="2135" y="1102"/>
                    </a:lnTo>
                    <a:cubicBezTo>
                      <a:pt x="2117" y="1100"/>
                      <a:pt x="2100" y="1098"/>
                      <a:pt x="2082" y="1096"/>
                    </a:cubicBezTo>
                    <a:lnTo>
                      <a:pt x="2082" y="1096"/>
                    </a:lnTo>
                    <a:cubicBezTo>
                      <a:pt x="1884" y="1001"/>
                      <a:pt x="1705" y="885"/>
                      <a:pt x="1501" y="768"/>
                    </a:cubicBezTo>
                    <a:cubicBezTo>
                      <a:pt x="1401" y="701"/>
                      <a:pt x="1301" y="635"/>
                      <a:pt x="1234" y="535"/>
                    </a:cubicBezTo>
                    <a:cubicBezTo>
                      <a:pt x="1168" y="434"/>
                      <a:pt x="1134" y="334"/>
                      <a:pt x="1168" y="234"/>
                    </a:cubicBezTo>
                    <a:cubicBezTo>
                      <a:pt x="1234" y="168"/>
                      <a:pt x="1368" y="134"/>
                      <a:pt x="1468" y="101"/>
                    </a:cubicBezTo>
                    <a:cubicBezTo>
                      <a:pt x="1601" y="68"/>
                      <a:pt x="1735" y="68"/>
                      <a:pt x="1835" y="68"/>
                    </a:cubicBezTo>
                    <a:cubicBezTo>
                      <a:pt x="2102" y="68"/>
                      <a:pt x="2368" y="101"/>
                      <a:pt x="2602" y="168"/>
                    </a:cubicBezTo>
                    <a:cubicBezTo>
                      <a:pt x="2368" y="101"/>
                      <a:pt x="2102" y="34"/>
                      <a:pt x="1868" y="1"/>
                    </a:cubicBezTo>
                    <a:close/>
                  </a:path>
                </a:pathLst>
              </a:custGeom>
              <a:solidFill>
                <a:srgbClr val="E0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33"/>
              <p:cNvSpPr/>
              <p:nvPr/>
            </p:nvSpPr>
            <p:spPr>
              <a:xfrm>
                <a:off x="10559150" y="2382950"/>
                <a:ext cx="104275" cy="205500"/>
              </a:xfrm>
              <a:custGeom>
                <a:avLst/>
                <a:gdLst/>
                <a:ahLst/>
                <a:cxnLst/>
                <a:rect l="l" t="t" r="r" b="b"/>
                <a:pathLst>
                  <a:path w="4171" h="8220" extrusionOk="0">
                    <a:moveTo>
                      <a:pt x="2169" y="0"/>
                    </a:moveTo>
                    <a:lnTo>
                      <a:pt x="2169" y="0"/>
                    </a:lnTo>
                    <a:cubicBezTo>
                      <a:pt x="1768" y="300"/>
                      <a:pt x="1401" y="601"/>
                      <a:pt x="1035" y="967"/>
                    </a:cubicBezTo>
                    <a:cubicBezTo>
                      <a:pt x="701" y="1301"/>
                      <a:pt x="367" y="1668"/>
                      <a:pt x="167" y="2135"/>
                    </a:cubicBezTo>
                    <a:cubicBezTo>
                      <a:pt x="67" y="2368"/>
                      <a:pt x="0" y="2635"/>
                      <a:pt x="34" y="2869"/>
                    </a:cubicBezTo>
                    <a:cubicBezTo>
                      <a:pt x="34" y="2936"/>
                      <a:pt x="34" y="3002"/>
                      <a:pt x="67" y="3069"/>
                    </a:cubicBezTo>
                    <a:cubicBezTo>
                      <a:pt x="101" y="3136"/>
                      <a:pt x="134" y="3202"/>
                      <a:pt x="167" y="3269"/>
                    </a:cubicBezTo>
                    <a:cubicBezTo>
                      <a:pt x="234" y="3369"/>
                      <a:pt x="367" y="3469"/>
                      <a:pt x="467" y="3503"/>
                    </a:cubicBezTo>
                    <a:cubicBezTo>
                      <a:pt x="668" y="3578"/>
                      <a:pt x="868" y="3615"/>
                      <a:pt x="1054" y="3615"/>
                    </a:cubicBezTo>
                    <a:cubicBezTo>
                      <a:pt x="1116" y="3615"/>
                      <a:pt x="1176" y="3611"/>
                      <a:pt x="1235" y="3603"/>
                    </a:cubicBezTo>
                    <a:cubicBezTo>
                      <a:pt x="1381" y="3584"/>
                      <a:pt x="1517" y="3556"/>
                      <a:pt x="1649" y="3523"/>
                    </a:cubicBezTo>
                    <a:lnTo>
                      <a:pt x="1649" y="3523"/>
                    </a:lnTo>
                    <a:cubicBezTo>
                      <a:pt x="1494" y="3708"/>
                      <a:pt x="1349" y="3898"/>
                      <a:pt x="1235" y="4103"/>
                    </a:cubicBezTo>
                    <a:cubicBezTo>
                      <a:pt x="1135" y="4270"/>
                      <a:pt x="1068" y="4437"/>
                      <a:pt x="1035" y="4603"/>
                    </a:cubicBezTo>
                    <a:cubicBezTo>
                      <a:pt x="968" y="4770"/>
                      <a:pt x="968" y="4970"/>
                      <a:pt x="1001" y="5170"/>
                    </a:cubicBezTo>
                    <a:cubicBezTo>
                      <a:pt x="1068" y="5337"/>
                      <a:pt x="1235" y="5504"/>
                      <a:pt x="1401" y="5571"/>
                    </a:cubicBezTo>
                    <a:cubicBezTo>
                      <a:pt x="1568" y="5671"/>
                      <a:pt x="1768" y="5704"/>
                      <a:pt x="1935" y="5704"/>
                    </a:cubicBezTo>
                    <a:cubicBezTo>
                      <a:pt x="2177" y="5704"/>
                      <a:pt x="2437" y="5687"/>
                      <a:pt x="2689" y="5639"/>
                    </a:cubicBezTo>
                    <a:lnTo>
                      <a:pt x="2689" y="5639"/>
                    </a:lnTo>
                    <a:cubicBezTo>
                      <a:pt x="2521" y="5864"/>
                      <a:pt x="2368" y="6100"/>
                      <a:pt x="2269" y="6371"/>
                    </a:cubicBezTo>
                    <a:cubicBezTo>
                      <a:pt x="2135" y="6705"/>
                      <a:pt x="2102" y="7105"/>
                      <a:pt x="2235" y="7472"/>
                    </a:cubicBezTo>
                    <a:cubicBezTo>
                      <a:pt x="2402" y="7839"/>
                      <a:pt x="2736" y="8073"/>
                      <a:pt x="3103" y="8139"/>
                    </a:cubicBezTo>
                    <a:cubicBezTo>
                      <a:pt x="3305" y="8194"/>
                      <a:pt x="3507" y="8219"/>
                      <a:pt x="3703" y="8219"/>
                    </a:cubicBezTo>
                    <a:cubicBezTo>
                      <a:pt x="3863" y="8219"/>
                      <a:pt x="4020" y="8203"/>
                      <a:pt x="4170" y="8173"/>
                    </a:cubicBezTo>
                    <a:lnTo>
                      <a:pt x="4170" y="8173"/>
                    </a:lnTo>
                    <a:cubicBezTo>
                      <a:pt x="4048" y="8185"/>
                      <a:pt x="3921" y="8193"/>
                      <a:pt x="3792" y="8193"/>
                    </a:cubicBezTo>
                    <a:cubicBezTo>
                      <a:pt x="3568" y="8193"/>
                      <a:pt x="3335" y="8169"/>
                      <a:pt x="3103" y="8106"/>
                    </a:cubicBezTo>
                    <a:cubicBezTo>
                      <a:pt x="2769" y="7972"/>
                      <a:pt x="2469" y="7739"/>
                      <a:pt x="2369" y="7405"/>
                    </a:cubicBezTo>
                    <a:cubicBezTo>
                      <a:pt x="2235" y="7105"/>
                      <a:pt x="2269" y="6738"/>
                      <a:pt x="2402" y="6405"/>
                    </a:cubicBezTo>
                    <a:cubicBezTo>
                      <a:pt x="2569" y="6104"/>
                      <a:pt x="2769" y="5804"/>
                      <a:pt x="3003" y="5537"/>
                    </a:cubicBezTo>
                    <a:lnTo>
                      <a:pt x="3203" y="5337"/>
                    </a:lnTo>
                    <a:lnTo>
                      <a:pt x="3203" y="5337"/>
                    </a:lnTo>
                    <a:lnTo>
                      <a:pt x="2936" y="5404"/>
                    </a:lnTo>
                    <a:cubicBezTo>
                      <a:pt x="2916" y="5408"/>
                      <a:pt x="2896" y="5412"/>
                      <a:pt x="2876" y="5416"/>
                    </a:cubicBezTo>
                    <a:lnTo>
                      <a:pt x="2876" y="5416"/>
                    </a:lnTo>
                    <a:lnTo>
                      <a:pt x="2869" y="5404"/>
                    </a:lnTo>
                    <a:cubicBezTo>
                      <a:pt x="2865" y="5409"/>
                      <a:pt x="2861" y="5414"/>
                      <a:pt x="2857" y="5420"/>
                    </a:cubicBezTo>
                    <a:lnTo>
                      <a:pt x="2857" y="5420"/>
                    </a:lnTo>
                    <a:cubicBezTo>
                      <a:pt x="2611" y="5468"/>
                      <a:pt x="2365" y="5513"/>
                      <a:pt x="2119" y="5513"/>
                    </a:cubicBezTo>
                    <a:cubicBezTo>
                      <a:pt x="2058" y="5513"/>
                      <a:pt x="1996" y="5510"/>
                      <a:pt x="1935" y="5504"/>
                    </a:cubicBezTo>
                    <a:cubicBezTo>
                      <a:pt x="1635" y="5504"/>
                      <a:pt x="1268" y="5404"/>
                      <a:pt x="1201" y="5104"/>
                    </a:cubicBezTo>
                    <a:cubicBezTo>
                      <a:pt x="1168" y="4970"/>
                      <a:pt x="1168" y="4804"/>
                      <a:pt x="1235" y="4670"/>
                    </a:cubicBezTo>
                    <a:cubicBezTo>
                      <a:pt x="1268" y="4503"/>
                      <a:pt x="1335" y="4337"/>
                      <a:pt x="1435" y="4203"/>
                    </a:cubicBezTo>
                    <a:cubicBezTo>
                      <a:pt x="1568" y="3936"/>
                      <a:pt x="1802" y="3669"/>
                      <a:pt x="2002" y="3403"/>
                    </a:cubicBezTo>
                    <a:lnTo>
                      <a:pt x="2269" y="3136"/>
                    </a:lnTo>
                    <a:lnTo>
                      <a:pt x="1902" y="3269"/>
                    </a:lnTo>
                    <a:cubicBezTo>
                      <a:pt x="1893" y="3272"/>
                      <a:pt x="1883" y="3275"/>
                      <a:pt x="1874" y="3278"/>
                    </a:cubicBezTo>
                    <a:lnTo>
                      <a:pt x="1874" y="3278"/>
                    </a:lnTo>
                    <a:lnTo>
                      <a:pt x="1868" y="3269"/>
                    </a:lnTo>
                    <a:cubicBezTo>
                      <a:pt x="1864" y="3274"/>
                      <a:pt x="1859" y="3279"/>
                      <a:pt x="1855" y="3285"/>
                    </a:cubicBezTo>
                    <a:lnTo>
                      <a:pt x="1855" y="3285"/>
                    </a:lnTo>
                    <a:cubicBezTo>
                      <a:pt x="1666" y="3346"/>
                      <a:pt x="1450" y="3403"/>
                      <a:pt x="1235" y="3403"/>
                    </a:cubicBezTo>
                    <a:cubicBezTo>
                      <a:pt x="1149" y="3415"/>
                      <a:pt x="1064" y="3423"/>
                      <a:pt x="980" y="3423"/>
                    </a:cubicBezTo>
                    <a:cubicBezTo>
                      <a:pt x="835" y="3423"/>
                      <a:pt x="694" y="3399"/>
                      <a:pt x="568" y="3336"/>
                    </a:cubicBezTo>
                    <a:cubicBezTo>
                      <a:pt x="367" y="3269"/>
                      <a:pt x="234" y="3069"/>
                      <a:pt x="201" y="2869"/>
                    </a:cubicBezTo>
                    <a:cubicBezTo>
                      <a:pt x="134" y="2635"/>
                      <a:pt x="201" y="2402"/>
                      <a:pt x="301" y="2202"/>
                    </a:cubicBezTo>
                    <a:cubicBezTo>
                      <a:pt x="467" y="1768"/>
                      <a:pt x="801" y="1368"/>
                      <a:pt x="1101" y="1001"/>
                    </a:cubicBezTo>
                    <a:cubicBezTo>
                      <a:pt x="1435" y="667"/>
                      <a:pt x="1768" y="334"/>
                      <a:pt x="21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33"/>
              <p:cNvSpPr/>
              <p:nvPr/>
            </p:nvSpPr>
            <p:spPr>
              <a:xfrm>
                <a:off x="10548300" y="2679825"/>
                <a:ext cx="69250" cy="116275"/>
              </a:xfrm>
              <a:custGeom>
                <a:avLst/>
                <a:gdLst/>
                <a:ahLst/>
                <a:cxnLst/>
                <a:rect l="l" t="t" r="r" b="b"/>
                <a:pathLst>
                  <a:path w="2770" h="4651" extrusionOk="0">
                    <a:moveTo>
                      <a:pt x="1669" y="0"/>
                    </a:moveTo>
                    <a:cubicBezTo>
                      <a:pt x="1368" y="0"/>
                      <a:pt x="1068" y="67"/>
                      <a:pt x="768" y="167"/>
                    </a:cubicBezTo>
                    <a:cubicBezTo>
                      <a:pt x="635" y="200"/>
                      <a:pt x="501" y="267"/>
                      <a:pt x="368" y="334"/>
                    </a:cubicBezTo>
                    <a:cubicBezTo>
                      <a:pt x="234" y="401"/>
                      <a:pt x="101" y="501"/>
                      <a:pt x="34" y="667"/>
                    </a:cubicBezTo>
                    <a:cubicBezTo>
                      <a:pt x="1" y="767"/>
                      <a:pt x="34" y="868"/>
                      <a:pt x="101" y="934"/>
                    </a:cubicBezTo>
                    <a:cubicBezTo>
                      <a:pt x="168" y="1001"/>
                      <a:pt x="234" y="1034"/>
                      <a:pt x="334" y="1068"/>
                    </a:cubicBezTo>
                    <a:cubicBezTo>
                      <a:pt x="468" y="1134"/>
                      <a:pt x="601" y="1134"/>
                      <a:pt x="768" y="1168"/>
                    </a:cubicBezTo>
                    <a:cubicBezTo>
                      <a:pt x="956" y="1189"/>
                      <a:pt x="1144" y="1210"/>
                      <a:pt x="1332" y="1214"/>
                    </a:cubicBezTo>
                    <a:lnTo>
                      <a:pt x="1332" y="1214"/>
                    </a:lnTo>
                    <a:cubicBezTo>
                      <a:pt x="1158" y="1337"/>
                      <a:pt x="989" y="1469"/>
                      <a:pt x="835" y="1601"/>
                    </a:cubicBezTo>
                    <a:cubicBezTo>
                      <a:pt x="735" y="1735"/>
                      <a:pt x="635" y="1835"/>
                      <a:pt x="535" y="2002"/>
                    </a:cubicBezTo>
                    <a:cubicBezTo>
                      <a:pt x="468" y="2135"/>
                      <a:pt x="401" y="2302"/>
                      <a:pt x="401" y="2502"/>
                    </a:cubicBezTo>
                    <a:cubicBezTo>
                      <a:pt x="434" y="2669"/>
                      <a:pt x="535" y="2836"/>
                      <a:pt x="701" y="2936"/>
                    </a:cubicBezTo>
                    <a:cubicBezTo>
                      <a:pt x="868" y="3036"/>
                      <a:pt x="1035" y="3069"/>
                      <a:pt x="1168" y="3069"/>
                    </a:cubicBezTo>
                    <a:cubicBezTo>
                      <a:pt x="1230" y="3075"/>
                      <a:pt x="1291" y="3078"/>
                      <a:pt x="1352" y="3078"/>
                    </a:cubicBezTo>
                    <a:cubicBezTo>
                      <a:pt x="1467" y="3078"/>
                      <a:pt x="1582" y="3068"/>
                      <a:pt x="1695" y="3053"/>
                    </a:cubicBezTo>
                    <a:lnTo>
                      <a:pt x="1695" y="3053"/>
                    </a:lnTo>
                    <a:cubicBezTo>
                      <a:pt x="1599" y="3129"/>
                      <a:pt x="1510" y="3213"/>
                      <a:pt x="1435" y="3303"/>
                    </a:cubicBezTo>
                    <a:cubicBezTo>
                      <a:pt x="1335" y="3403"/>
                      <a:pt x="1268" y="3536"/>
                      <a:pt x="1235" y="3670"/>
                    </a:cubicBezTo>
                    <a:cubicBezTo>
                      <a:pt x="1168" y="3803"/>
                      <a:pt x="1168" y="3936"/>
                      <a:pt x="1202" y="4070"/>
                    </a:cubicBezTo>
                    <a:cubicBezTo>
                      <a:pt x="1268" y="4370"/>
                      <a:pt x="1535" y="4570"/>
                      <a:pt x="1802" y="4637"/>
                    </a:cubicBezTo>
                    <a:cubicBezTo>
                      <a:pt x="1874" y="4646"/>
                      <a:pt x="1945" y="4650"/>
                      <a:pt x="2016" y="4650"/>
                    </a:cubicBezTo>
                    <a:cubicBezTo>
                      <a:pt x="2210" y="4650"/>
                      <a:pt x="2398" y="4619"/>
                      <a:pt x="2569" y="4570"/>
                    </a:cubicBezTo>
                    <a:lnTo>
                      <a:pt x="2569" y="4570"/>
                    </a:lnTo>
                    <a:cubicBezTo>
                      <a:pt x="2452" y="4604"/>
                      <a:pt x="2319" y="4620"/>
                      <a:pt x="2186" y="4620"/>
                    </a:cubicBezTo>
                    <a:cubicBezTo>
                      <a:pt x="2052" y="4620"/>
                      <a:pt x="1919" y="4604"/>
                      <a:pt x="1802" y="4570"/>
                    </a:cubicBezTo>
                    <a:cubicBezTo>
                      <a:pt x="1569" y="4504"/>
                      <a:pt x="1368" y="4303"/>
                      <a:pt x="1335" y="4037"/>
                    </a:cubicBezTo>
                    <a:cubicBezTo>
                      <a:pt x="1268" y="3803"/>
                      <a:pt x="1368" y="3570"/>
                      <a:pt x="1535" y="3403"/>
                    </a:cubicBezTo>
                    <a:cubicBezTo>
                      <a:pt x="1681" y="3228"/>
                      <a:pt x="1878" y="3104"/>
                      <a:pt x="2059" y="2986"/>
                    </a:cubicBezTo>
                    <a:lnTo>
                      <a:pt x="2059" y="2986"/>
                    </a:lnTo>
                    <a:cubicBezTo>
                      <a:pt x="2085" y="2980"/>
                      <a:pt x="2110" y="2975"/>
                      <a:pt x="2136" y="2969"/>
                    </a:cubicBezTo>
                    <a:lnTo>
                      <a:pt x="2125" y="2943"/>
                    </a:lnTo>
                    <a:lnTo>
                      <a:pt x="2125" y="2943"/>
                    </a:lnTo>
                    <a:cubicBezTo>
                      <a:pt x="2129" y="2940"/>
                      <a:pt x="2132" y="2938"/>
                      <a:pt x="2136" y="2936"/>
                    </a:cubicBezTo>
                    <a:lnTo>
                      <a:pt x="2769" y="2636"/>
                    </a:lnTo>
                    <a:lnTo>
                      <a:pt x="2769" y="2636"/>
                    </a:lnTo>
                    <a:lnTo>
                      <a:pt x="2102" y="2769"/>
                    </a:lnTo>
                    <a:cubicBezTo>
                      <a:pt x="1857" y="2823"/>
                      <a:pt x="1612" y="2878"/>
                      <a:pt x="1367" y="2878"/>
                    </a:cubicBezTo>
                    <a:cubicBezTo>
                      <a:pt x="1312" y="2878"/>
                      <a:pt x="1257" y="2875"/>
                      <a:pt x="1202" y="2869"/>
                    </a:cubicBezTo>
                    <a:cubicBezTo>
                      <a:pt x="1068" y="2869"/>
                      <a:pt x="901" y="2836"/>
                      <a:pt x="801" y="2769"/>
                    </a:cubicBezTo>
                    <a:cubicBezTo>
                      <a:pt x="701" y="2702"/>
                      <a:pt x="635" y="2602"/>
                      <a:pt x="601" y="2469"/>
                    </a:cubicBezTo>
                    <a:cubicBezTo>
                      <a:pt x="601" y="2202"/>
                      <a:pt x="801" y="1935"/>
                      <a:pt x="1002" y="1735"/>
                    </a:cubicBezTo>
                    <a:cubicBezTo>
                      <a:pt x="1202" y="1535"/>
                      <a:pt x="1469" y="1368"/>
                      <a:pt x="1702" y="1201"/>
                    </a:cubicBezTo>
                    <a:lnTo>
                      <a:pt x="2002" y="1001"/>
                    </a:lnTo>
                    <a:lnTo>
                      <a:pt x="1669" y="1034"/>
                    </a:lnTo>
                    <a:cubicBezTo>
                      <a:pt x="1368" y="1034"/>
                      <a:pt x="1068" y="1034"/>
                      <a:pt x="801" y="1001"/>
                    </a:cubicBezTo>
                    <a:cubicBezTo>
                      <a:pt x="668" y="1001"/>
                      <a:pt x="501" y="968"/>
                      <a:pt x="368" y="934"/>
                    </a:cubicBezTo>
                    <a:cubicBezTo>
                      <a:pt x="268" y="901"/>
                      <a:pt x="134" y="801"/>
                      <a:pt x="168" y="701"/>
                    </a:cubicBezTo>
                    <a:cubicBezTo>
                      <a:pt x="201" y="601"/>
                      <a:pt x="334" y="501"/>
                      <a:pt x="434" y="401"/>
                    </a:cubicBezTo>
                    <a:cubicBezTo>
                      <a:pt x="568" y="334"/>
                      <a:pt x="701" y="267"/>
                      <a:pt x="835" y="234"/>
                    </a:cubicBezTo>
                    <a:cubicBezTo>
                      <a:pt x="1102" y="134"/>
                      <a:pt x="1368" y="34"/>
                      <a:pt x="166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33"/>
              <p:cNvSpPr/>
              <p:nvPr/>
            </p:nvSpPr>
            <p:spPr>
              <a:xfrm>
                <a:off x="10352325" y="2510525"/>
                <a:ext cx="47575" cy="101775"/>
              </a:xfrm>
              <a:custGeom>
                <a:avLst/>
                <a:gdLst/>
                <a:ahLst/>
                <a:cxnLst/>
                <a:rect l="l" t="t" r="r" b="b"/>
                <a:pathLst>
                  <a:path w="1903" h="4071" extrusionOk="0">
                    <a:moveTo>
                      <a:pt x="1035" y="1"/>
                    </a:moveTo>
                    <a:cubicBezTo>
                      <a:pt x="902" y="1"/>
                      <a:pt x="768" y="1"/>
                      <a:pt x="635" y="34"/>
                    </a:cubicBezTo>
                    <a:cubicBezTo>
                      <a:pt x="501" y="67"/>
                      <a:pt x="334" y="134"/>
                      <a:pt x="268" y="268"/>
                    </a:cubicBezTo>
                    <a:cubicBezTo>
                      <a:pt x="201" y="301"/>
                      <a:pt x="201" y="434"/>
                      <a:pt x="234" y="501"/>
                    </a:cubicBezTo>
                    <a:cubicBezTo>
                      <a:pt x="234" y="568"/>
                      <a:pt x="301" y="635"/>
                      <a:pt x="368" y="701"/>
                    </a:cubicBezTo>
                    <a:cubicBezTo>
                      <a:pt x="468" y="801"/>
                      <a:pt x="568" y="868"/>
                      <a:pt x="701" y="935"/>
                    </a:cubicBezTo>
                    <a:cubicBezTo>
                      <a:pt x="834" y="1011"/>
                      <a:pt x="978" y="1065"/>
                      <a:pt x="1126" y="1116"/>
                    </a:cubicBezTo>
                    <a:lnTo>
                      <a:pt x="1126" y="1116"/>
                    </a:lnTo>
                    <a:cubicBezTo>
                      <a:pt x="974" y="1142"/>
                      <a:pt x="821" y="1178"/>
                      <a:pt x="668" y="1235"/>
                    </a:cubicBezTo>
                    <a:cubicBezTo>
                      <a:pt x="535" y="1302"/>
                      <a:pt x="401" y="1368"/>
                      <a:pt x="268" y="1435"/>
                    </a:cubicBezTo>
                    <a:cubicBezTo>
                      <a:pt x="168" y="1535"/>
                      <a:pt x="34" y="1669"/>
                      <a:pt x="1" y="1835"/>
                    </a:cubicBezTo>
                    <a:cubicBezTo>
                      <a:pt x="1" y="1902"/>
                      <a:pt x="1" y="2002"/>
                      <a:pt x="34" y="2102"/>
                    </a:cubicBezTo>
                    <a:cubicBezTo>
                      <a:pt x="68" y="2169"/>
                      <a:pt x="134" y="2236"/>
                      <a:pt x="201" y="2269"/>
                    </a:cubicBezTo>
                    <a:cubicBezTo>
                      <a:pt x="334" y="2369"/>
                      <a:pt x="468" y="2436"/>
                      <a:pt x="601" y="2469"/>
                    </a:cubicBezTo>
                    <a:cubicBezTo>
                      <a:pt x="756" y="2508"/>
                      <a:pt x="910" y="2535"/>
                      <a:pt x="1071" y="2551"/>
                    </a:cubicBezTo>
                    <a:lnTo>
                      <a:pt x="1071" y="2551"/>
                    </a:lnTo>
                    <a:cubicBezTo>
                      <a:pt x="933" y="2625"/>
                      <a:pt x="800" y="2708"/>
                      <a:pt x="668" y="2803"/>
                    </a:cubicBezTo>
                    <a:cubicBezTo>
                      <a:pt x="535" y="2903"/>
                      <a:pt x="435" y="3003"/>
                      <a:pt x="368" y="3136"/>
                    </a:cubicBezTo>
                    <a:cubicBezTo>
                      <a:pt x="301" y="3270"/>
                      <a:pt x="234" y="3437"/>
                      <a:pt x="301" y="3570"/>
                    </a:cubicBezTo>
                    <a:cubicBezTo>
                      <a:pt x="368" y="3737"/>
                      <a:pt x="468" y="3837"/>
                      <a:pt x="601" y="3904"/>
                    </a:cubicBezTo>
                    <a:cubicBezTo>
                      <a:pt x="735" y="3970"/>
                      <a:pt x="868" y="4004"/>
                      <a:pt x="1002" y="4037"/>
                    </a:cubicBezTo>
                    <a:cubicBezTo>
                      <a:pt x="1302" y="4070"/>
                      <a:pt x="1569" y="4070"/>
                      <a:pt x="1836" y="4070"/>
                    </a:cubicBezTo>
                    <a:cubicBezTo>
                      <a:pt x="1569" y="4037"/>
                      <a:pt x="1302" y="4037"/>
                      <a:pt x="1035" y="3970"/>
                    </a:cubicBezTo>
                    <a:cubicBezTo>
                      <a:pt x="902" y="3937"/>
                      <a:pt x="768" y="3870"/>
                      <a:pt x="668" y="3803"/>
                    </a:cubicBezTo>
                    <a:cubicBezTo>
                      <a:pt x="535" y="3737"/>
                      <a:pt x="435" y="3670"/>
                      <a:pt x="401" y="3537"/>
                    </a:cubicBezTo>
                    <a:cubicBezTo>
                      <a:pt x="368" y="3437"/>
                      <a:pt x="401" y="3303"/>
                      <a:pt x="468" y="3203"/>
                    </a:cubicBezTo>
                    <a:cubicBezTo>
                      <a:pt x="568" y="3103"/>
                      <a:pt x="635" y="3036"/>
                      <a:pt x="768" y="2936"/>
                    </a:cubicBezTo>
                    <a:cubicBezTo>
                      <a:pt x="968" y="2803"/>
                      <a:pt x="1202" y="2669"/>
                      <a:pt x="1469" y="2569"/>
                    </a:cubicBezTo>
                    <a:lnTo>
                      <a:pt x="1869" y="2402"/>
                    </a:lnTo>
                    <a:lnTo>
                      <a:pt x="1435" y="2402"/>
                    </a:lnTo>
                    <a:cubicBezTo>
                      <a:pt x="1168" y="2369"/>
                      <a:pt x="902" y="2336"/>
                      <a:pt x="668" y="2269"/>
                    </a:cubicBezTo>
                    <a:cubicBezTo>
                      <a:pt x="435" y="2202"/>
                      <a:pt x="168" y="2069"/>
                      <a:pt x="234" y="1869"/>
                    </a:cubicBezTo>
                    <a:cubicBezTo>
                      <a:pt x="234" y="1769"/>
                      <a:pt x="301" y="1669"/>
                      <a:pt x="401" y="1602"/>
                    </a:cubicBezTo>
                    <a:cubicBezTo>
                      <a:pt x="501" y="1535"/>
                      <a:pt x="601" y="1468"/>
                      <a:pt x="735" y="1435"/>
                    </a:cubicBezTo>
                    <a:cubicBezTo>
                      <a:pt x="968" y="1335"/>
                      <a:pt x="1235" y="1268"/>
                      <a:pt x="1502" y="1235"/>
                    </a:cubicBezTo>
                    <a:lnTo>
                      <a:pt x="1902" y="1168"/>
                    </a:lnTo>
                    <a:lnTo>
                      <a:pt x="1502" y="1068"/>
                    </a:lnTo>
                    <a:cubicBezTo>
                      <a:pt x="1268" y="1001"/>
                      <a:pt x="1002" y="901"/>
                      <a:pt x="768" y="801"/>
                    </a:cubicBezTo>
                    <a:cubicBezTo>
                      <a:pt x="668" y="735"/>
                      <a:pt x="535" y="668"/>
                      <a:pt x="435" y="601"/>
                    </a:cubicBezTo>
                    <a:cubicBezTo>
                      <a:pt x="334" y="501"/>
                      <a:pt x="301" y="401"/>
                      <a:pt x="368" y="334"/>
                    </a:cubicBezTo>
                    <a:cubicBezTo>
                      <a:pt x="401" y="234"/>
                      <a:pt x="535" y="168"/>
                      <a:pt x="635" y="134"/>
                    </a:cubicBezTo>
                    <a:cubicBezTo>
                      <a:pt x="768" y="101"/>
                      <a:pt x="902" y="67"/>
                      <a:pt x="1035" y="67"/>
                    </a:cubicBezTo>
                    <a:cubicBezTo>
                      <a:pt x="1168" y="51"/>
                      <a:pt x="1302" y="42"/>
                      <a:pt x="1435" y="42"/>
                    </a:cubicBezTo>
                    <a:cubicBezTo>
                      <a:pt x="1569" y="42"/>
                      <a:pt x="1702" y="51"/>
                      <a:pt x="1836" y="67"/>
                    </a:cubicBezTo>
                    <a:cubicBezTo>
                      <a:pt x="1569" y="34"/>
                      <a:pt x="1302" y="1"/>
                      <a:pt x="103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2" name="Google Shape;2002;p33"/>
              <p:cNvSpPr/>
              <p:nvPr/>
            </p:nvSpPr>
            <p:spPr>
              <a:xfrm>
                <a:off x="11249650" y="2295225"/>
                <a:ext cx="222675" cy="242625"/>
              </a:xfrm>
              <a:custGeom>
                <a:avLst/>
                <a:gdLst/>
                <a:ahLst/>
                <a:cxnLst/>
                <a:rect l="l" t="t" r="r" b="b"/>
                <a:pathLst>
                  <a:path w="8907" h="9705" extrusionOk="0">
                    <a:moveTo>
                      <a:pt x="5959" y="0"/>
                    </a:moveTo>
                    <a:cubicBezTo>
                      <a:pt x="5545" y="0"/>
                      <a:pt x="5120" y="99"/>
                      <a:pt x="4770" y="273"/>
                    </a:cubicBezTo>
                    <a:cubicBezTo>
                      <a:pt x="3870" y="640"/>
                      <a:pt x="3169" y="1274"/>
                      <a:pt x="2502" y="1941"/>
                    </a:cubicBezTo>
                    <a:cubicBezTo>
                      <a:pt x="1868" y="2608"/>
                      <a:pt x="1334" y="3376"/>
                      <a:pt x="867" y="4210"/>
                    </a:cubicBezTo>
                    <a:cubicBezTo>
                      <a:pt x="434" y="5044"/>
                      <a:pt x="100" y="5944"/>
                      <a:pt x="34" y="6878"/>
                    </a:cubicBezTo>
                    <a:cubicBezTo>
                      <a:pt x="0" y="7345"/>
                      <a:pt x="34" y="7846"/>
                      <a:pt x="167" y="8279"/>
                    </a:cubicBezTo>
                    <a:cubicBezTo>
                      <a:pt x="300" y="8746"/>
                      <a:pt x="601" y="9180"/>
                      <a:pt x="1001" y="9447"/>
                    </a:cubicBezTo>
                    <a:cubicBezTo>
                      <a:pt x="1329" y="9624"/>
                      <a:pt x="1696" y="9705"/>
                      <a:pt x="2057" y="9705"/>
                    </a:cubicBezTo>
                    <a:cubicBezTo>
                      <a:pt x="2173" y="9705"/>
                      <a:pt x="2289" y="9696"/>
                      <a:pt x="2402" y="9680"/>
                    </a:cubicBezTo>
                    <a:cubicBezTo>
                      <a:pt x="2869" y="9647"/>
                      <a:pt x="3336" y="9513"/>
                      <a:pt x="3770" y="9347"/>
                    </a:cubicBezTo>
                    <a:cubicBezTo>
                      <a:pt x="4637" y="9013"/>
                      <a:pt x="5437" y="8513"/>
                      <a:pt x="6205" y="8012"/>
                    </a:cubicBezTo>
                    <a:lnTo>
                      <a:pt x="6205" y="8012"/>
                    </a:lnTo>
                    <a:cubicBezTo>
                      <a:pt x="5404" y="8479"/>
                      <a:pt x="4603" y="8946"/>
                      <a:pt x="3736" y="9247"/>
                    </a:cubicBezTo>
                    <a:cubicBezTo>
                      <a:pt x="3303" y="9413"/>
                      <a:pt x="2836" y="9513"/>
                      <a:pt x="2402" y="9547"/>
                    </a:cubicBezTo>
                    <a:cubicBezTo>
                      <a:pt x="2328" y="9552"/>
                      <a:pt x="2254" y="9555"/>
                      <a:pt x="2180" y="9555"/>
                    </a:cubicBezTo>
                    <a:cubicBezTo>
                      <a:pt x="1790" y="9555"/>
                      <a:pt x="1410" y="9476"/>
                      <a:pt x="1101" y="9280"/>
                    </a:cubicBezTo>
                    <a:cubicBezTo>
                      <a:pt x="701" y="9046"/>
                      <a:pt x="467" y="8679"/>
                      <a:pt x="334" y="8246"/>
                    </a:cubicBezTo>
                    <a:cubicBezTo>
                      <a:pt x="200" y="7812"/>
                      <a:pt x="200" y="7345"/>
                      <a:pt x="234" y="6878"/>
                    </a:cubicBezTo>
                    <a:cubicBezTo>
                      <a:pt x="300" y="5978"/>
                      <a:pt x="634" y="5110"/>
                      <a:pt x="1068" y="4310"/>
                    </a:cubicBezTo>
                    <a:cubicBezTo>
                      <a:pt x="1501" y="3509"/>
                      <a:pt x="2035" y="2742"/>
                      <a:pt x="2635" y="2075"/>
                    </a:cubicBezTo>
                    <a:cubicBezTo>
                      <a:pt x="3269" y="1408"/>
                      <a:pt x="4003" y="774"/>
                      <a:pt x="4804" y="407"/>
                    </a:cubicBezTo>
                    <a:cubicBezTo>
                      <a:pt x="5192" y="258"/>
                      <a:pt x="5580" y="135"/>
                      <a:pt x="5993" y="135"/>
                    </a:cubicBezTo>
                    <a:cubicBezTo>
                      <a:pt x="6041" y="135"/>
                      <a:pt x="6089" y="137"/>
                      <a:pt x="6138" y="140"/>
                    </a:cubicBezTo>
                    <a:cubicBezTo>
                      <a:pt x="6572" y="173"/>
                      <a:pt x="7005" y="340"/>
                      <a:pt x="7372" y="640"/>
                    </a:cubicBezTo>
                    <a:cubicBezTo>
                      <a:pt x="7739" y="907"/>
                      <a:pt x="8039" y="1241"/>
                      <a:pt x="8306" y="1641"/>
                    </a:cubicBezTo>
                    <a:cubicBezTo>
                      <a:pt x="8540" y="2041"/>
                      <a:pt x="8740" y="2442"/>
                      <a:pt x="8907" y="2875"/>
                    </a:cubicBezTo>
                    <a:cubicBezTo>
                      <a:pt x="8773" y="2442"/>
                      <a:pt x="8573" y="2008"/>
                      <a:pt x="8339" y="1608"/>
                    </a:cubicBezTo>
                    <a:cubicBezTo>
                      <a:pt x="8106" y="1207"/>
                      <a:pt x="7806" y="841"/>
                      <a:pt x="7439" y="540"/>
                    </a:cubicBezTo>
                    <a:cubicBezTo>
                      <a:pt x="7072" y="240"/>
                      <a:pt x="6605" y="73"/>
                      <a:pt x="6138" y="7"/>
                    </a:cubicBezTo>
                    <a:cubicBezTo>
                      <a:pt x="6079" y="2"/>
                      <a:pt x="6019" y="0"/>
                      <a:pt x="59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3" name="Google Shape;2003;p33"/>
              <p:cNvSpPr/>
              <p:nvPr/>
            </p:nvSpPr>
            <p:spPr>
              <a:xfrm>
                <a:off x="11169575" y="1904275"/>
                <a:ext cx="98450" cy="168475"/>
              </a:xfrm>
              <a:custGeom>
                <a:avLst/>
                <a:gdLst/>
                <a:ahLst/>
                <a:cxnLst/>
                <a:rect l="l" t="t" r="r" b="b"/>
                <a:pathLst>
                  <a:path w="3938" h="6739" extrusionOk="0">
                    <a:moveTo>
                      <a:pt x="2403" y="0"/>
                    </a:moveTo>
                    <a:lnTo>
                      <a:pt x="2336" y="267"/>
                    </a:lnTo>
                    <a:cubicBezTo>
                      <a:pt x="2326" y="289"/>
                      <a:pt x="2317" y="311"/>
                      <a:pt x="2307" y="334"/>
                    </a:cubicBezTo>
                    <a:lnTo>
                      <a:pt x="2303" y="334"/>
                    </a:lnTo>
                    <a:cubicBezTo>
                      <a:pt x="2303" y="335"/>
                      <a:pt x="2304" y="337"/>
                      <a:pt x="2305" y="339"/>
                    </a:cubicBezTo>
                    <a:lnTo>
                      <a:pt x="2305" y="339"/>
                    </a:lnTo>
                    <a:cubicBezTo>
                      <a:pt x="2087" y="849"/>
                      <a:pt x="1927" y="1358"/>
                      <a:pt x="1735" y="1868"/>
                    </a:cubicBezTo>
                    <a:lnTo>
                      <a:pt x="1135" y="3503"/>
                    </a:lnTo>
                    <a:lnTo>
                      <a:pt x="568" y="5104"/>
                    </a:lnTo>
                    <a:cubicBezTo>
                      <a:pt x="368" y="5637"/>
                      <a:pt x="201" y="6205"/>
                      <a:pt x="1" y="6738"/>
                    </a:cubicBezTo>
                    <a:cubicBezTo>
                      <a:pt x="234" y="6205"/>
                      <a:pt x="435" y="5671"/>
                      <a:pt x="668" y="5170"/>
                    </a:cubicBezTo>
                    <a:lnTo>
                      <a:pt x="1302" y="3569"/>
                    </a:lnTo>
                    <a:lnTo>
                      <a:pt x="1902" y="1935"/>
                    </a:lnTo>
                    <a:cubicBezTo>
                      <a:pt x="2069" y="1490"/>
                      <a:pt x="2236" y="1044"/>
                      <a:pt x="2403" y="599"/>
                    </a:cubicBezTo>
                    <a:lnTo>
                      <a:pt x="2403" y="599"/>
                    </a:lnTo>
                    <a:cubicBezTo>
                      <a:pt x="2754" y="1545"/>
                      <a:pt x="3029" y="2493"/>
                      <a:pt x="3303" y="3469"/>
                    </a:cubicBezTo>
                    <a:cubicBezTo>
                      <a:pt x="3437" y="4003"/>
                      <a:pt x="3570" y="4537"/>
                      <a:pt x="3670" y="5070"/>
                    </a:cubicBezTo>
                    <a:cubicBezTo>
                      <a:pt x="3804" y="5604"/>
                      <a:pt x="3870" y="6171"/>
                      <a:pt x="3937" y="6705"/>
                    </a:cubicBezTo>
                    <a:cubicBezTo>
                      <a:pt x="3904" y="6171"/>
                      <a:pt x="3870" y="5604"/>
                      <a:pt x="3770" y="5070"/>
                    </a:cubicBezTo>
                    <a:cubicBezTo>
                      <a:pt x="3704" y="4503"/>
                      <a:pt x="3570" y="3970"/>
                      <a:pt x="3470" y="3436"/>
                    </a:cubicBezTo>
                    <a:cubicBezTo>
                      <a:pt x="3337" y="2902"/>
                      <a:pt x="3170" y="2368"/>
                      <a:pt x="3036" y="1835"/>
                    </a:cubicBezTo>
                    <a:cubicBezTo>
                      <a:pt x="2870" y="1301"/>
                      <a:pt x="2703" y="767"/>
                      <a:pt x="2503" y="267"/>
                    </a:cubicBezTo>
                    <a:lnTo>
                      <a:pt x="24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4" name="Google Shape;2004;p33"/>
              <p:cNvSpPr/>
              <p:nvPr/>
            </p:nvSpPr>
            <p:spPr>
              <a:xfrm>
                <a:off x="10832675" y="2000175"/>
                <a:ext cx="105100" cy="9425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377" extrusionOk="0">
                    <a:moveTo>
                      <a:pt x="1" y="0"/>
                    </a:moveTo>
                    <a:cubicBezTo>
                      <a:pt x="701" y="167"/>
                      <a:pt x="1402" y="234"/>
                      <a:pt x="2102" y="300"/>
                    </a:cubicBezTo>
                    <a:cubicBezTo>
                      <a:pt x="2669" y="327"/>
                      <a:pt x="3236" y="376"/>
                      <a:pt x="3802" y="376"/>
                    </a:cubicBezTo>
                    <a:cubicBezTo>
                      <a:pt x="3936" y="376"/>
                      <a:pt x="4070" y="373"/>
                      <a:pt x="4204" y="367"/>
                    </a:cubicBezTo>
                    <a:cubicBezTo>
                      <a:pt x="3503" y="234"/>
                      <a:pt x="2803" y="134"/>
                      <a:pt x="2102" y="100"/>
                    </a:cubicBezTo>
                    <a:cubicBezTo>
                      <a:pt x="1402" y="34"/>
                      <a:pt x="701" y="0"/>
                      <a:pt x="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5" name="Google Shape;2005;p33"/>
              <p:cNvSpPr/>
              <p:nvPr/>
            </p:nvSpPr>
            <p:spPr>
              <a:xfrm>
                <a:off x="10904400" y="1991000"/>
                <a:ext cx="115925" cy="68450"/>
              </a:xfrm>
              <a:custGeom>
                <a:avLst/>
                <a:gdLst/>
                <a:ahLst/>
                <a:cxnLst/>
                <a:rect l="l" t="t" r="r" b="b"/>
                <a:pathLst>
                  <a:path w="4637" h="2738" extrusionOk="0">
                    <a:moveTo>
                      <a:pt x="1672" y="0"/>
                    </a:moveTo>
                    <a:cubicBezTo>
                      <a:pt x="1476" y="0"/>
                      <a:pt x="1268" y="17"/>
                      <a:pt x="1068" y="67"/>
                    </a:cubicBezTo>
                    <a:cubicBezTo>
                      <a:pt x="367" y="234"/>
                      <a:pt x="0" y="1001"/>
                      <a:pt x="501" y="1635"/>
                    </a:cubicBezTo>
                    <a:cubicBezTo>
                      <a:pt x="1013" y="2275"/>
                      <a:pt x="2094" y="2738"/>
                      <a:pt x="3022" y="2738"/>
                    </a:cubicBezTo>
                    <a:cubicBezTo>
                      <a:pt x="3303" y="2738"/>
                      <a:pt x="3570" y="2695"/>
                      <a:pt x="3803" y="2602"/>
                    </a:cubicBezTo>
                    <a:cubicBezTo>
                      <a:pt x="4637" y="2269"/>
                      <a:pt x="4637" y="1101"/>
                      <a:pt x="4003" y="667"/>
                    </a:cubicBezTo>
                    <a:cubicBezTo>
                      <a:pt x="3469" y="267"/>
                      <a:pt x="2836" y="100"/>
                      <a:pt x="2202" y="34"/>
                    </a:cubicBezTo>
                    <a:cubicBezTo>
                      <a:pt x="2052" y="17"/>
                      <a:pt x="1868" y="0"/>
                      <a:pt x="167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6" name="Google Shape;2006;p33"/>
              <p:cNvSpPr/>
              <p:nvPr/>
            </p:nvSpPr>
            <p:spPr>
              <a:xfrm>
                <a:off x="10861025" y="1973475"/>
                <a:ext cx="103450" cy="31725"/>
              </a:xfrm>
              <a:custGeom>
                <a:avLst/>
                <a:gdLst/>
                <a:ahLst/>
                <a:cxnLst/>
                <a:rect l="l" t="t" r="r" b="b"/>
                <a:pathLst>
                  <a:path w="4138" h="1269" extrusionOk="0">
                    <a:moveTo>
                      <a:pt x="1" y="1"/>
                    </a:moveTo>
                    <a:cubicBezTo>
                      <a:pt x="668" y="301"/>
                      <a:pt x="1368" y="534"/>
                      <a:pt x="2036" y="735"/>
                    </a:cubicBezTo>
                    <a:cubicBezTo>
                      <a:pt x="2736" y="935"/>
                      <a:pt x="3437" y="1135"/>
                      <a:pt x="4137" y="1268"/>
                    </a:cubicBezTo>
                    <a:cubicBezTo>
                      <a:pt x="3470" y="968"/>
                      <a:pt x="2803" y="735"/>
                      <a:pt x="2102" y="534"/>
                    </a:cubicBezTo>
                    <a:cubicBezTo>
                      <a:pt x="1435" y="334"/>
                      <a:pt x="735" y="134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7" name="Google Shape;2007;p33"/>
              <p:cNvSpPr/>
              <p:nvPr/>
            </p:nvSpPr>
            <p:spPr>
              <a:xfrm>
                <a:off x="10842675" y="2025175"/>
                <a:ext cx="99275" cy="30900"/>
              </a:xfrm>
              <a:custGeom>
                <a:avLst/>
                <a:gdLst/>
                <a:ahLst/>
                <a:cxnLst/>
                <a:rect l="l" t="t" r="r" b="b"/>
                <a:pathLst>
                  <a:path w="3971" h="1236" extrusionOk="0">
                    <a:moveTo>
                      <a:pt x="3970" y="1"/>
                    </a:moveTo>
                    <a:cubicBezTo>
                      <a:pt x="3270" y="134"/>
                      <a:pt x="2603" y="334"/>
                      <a:pt x="1969" y="535"/>
                    </a:cubicBezTo>
                    <a:cubicBezTo>
                      <a:pt x="1302" y="735"/>
                      <a:pt x="635" y="968"/>
                      <a:pt x="1" y="1235"/>
                    </a:cubicBezTo>
                    <a:cubicBezTo>
                      <a:pt x="701" y="1135"/>
                      <a:pt x="1369" y="935"/>
                      <a:pt x="2002" y="735"/>
                    </a:cubicBezTo>
                    <a:cubicBezTo>
                      <a:pt x="2669" y="501"/>
                      <a:pt x="3337" y="301"/>
                      <a:pt x="397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8" name="Google Shape;2008;p33"/>
              <p:cNvSpPr/>
              <p:nvPr/>
            </p:nvSpPr>
            <p:spPr>
              <a:xfrm>
                <a:off x="10765975" y="1947625"/>
                <a:ext cx="68400" cy="63400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2536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33" y="868"/>
                      <a:pt x="400" y="1702"/>
                      <a:pt x="767" y="2536"/>
                    </a:cubicBezTo>
                    <a:lnTo>
                      <a:pt x="801" y="2536"/>
                    </a:lnTo>
                    <a:cubicBezTo>
                      <a:pt x="1434" y="2436"/>
                      <a:pt x="2001" y="2169"/>
                      <a:pt x="2402" y="1702"/>
                    </a:cubicBezTo>
                    <a:cubicBezTo>
                      <a:pt x="2602" y="1435"/>
                      <a:pt x="2735" y="1101"/>
                      <a:pt x="2635" y="801"/>
                    </a:cubicBezTo>
                    <a:cubicBezTo>
                      <a:pt x="2535" y="568"/>
                      <a:pt x="2302" y="401"/>
                      <a:pt x="2035" y="334"/>
                    </a:cubicBezTo>
                    <a:cubicBezTo>
                      <a:pt x="1801" y="268"/>
                      <a:pt x="1534" y="268"/>
                      <a:pt x="1301" y="268"/>
                    </a:cubicBezTo>
                    <a:cubicBezTo>
                      <a:pt x="834" y="234"/>
                      <a:pt x="434" y="134"/>
                      <a:pt x="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9" name="Google Shape;2009;p33"/>
              <p:cNvSpPr/>
              <p:nvPr/>
            </p:nvSpPr>
            <p:spPr>
              <a:xfrm>
                <a:off x="10760950" y="1840050"/>
                <a:ext cx="105100" cy="990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3962" extrusionOk="0">
                    <a:moveTo>
                      <a:pt x="334" y="1"/>
                    </a:moveTo>
                    <a:cubicBezTo>
                      <a:pt x="68" y="1168"/>
                      <a:pt x="1" y="2369"/>
                      <a:pt x="101" y="3570"/>
                    </a:cubicBezTo>
                    <a:cubicBezTo>
                      <a:pt x="768" y="3737"/>
                      <a:pt x="1469" y="3870"/>
                      <a:pt x="2136" y="3937"/>
                    </a:cubicBezTo>
                    <a:cubicBezTo>
                      <a:pt x="2312" y="3949"/>
                      <a:pt x="2489" y="3962"/>
                      <a:pt x="2662" y="3962"/>
                    </a:cubicBezTo>
                    <a:cubicBezTo>
                      <a:pt x="2946" y="3962"/>
                      <a:pt x="3221" y="3928"/>
                      <a:pt x="3470" y="3803"/>
                    </a:cubicBezTo>
                    <a:cubicBezTo>
                      <a:pt x="3904" y="3603"/>
                      <a:pt x="4204" y="3170"/>
                      <a:pt x="4104" y="2736"/>
                    </a:cubicBezTo>
                    <a:cubicBezTo>
                      <a:pt x="4037" y="2336"/>
                      <a:pt x="3670" y="2069"/>
                      <a:pt x="3303" y="1869"/>
                    </a:cubicBezTo>
                    <a:cubicBezTo>
                      <a:pt x="2336" y="1268"/>
                      <a:pt x="1235" y="834"/>
                      <a:pt x="401" y="67"/>
                    </a:cubicBezTo>
                    <a:lnTo>
                      <a:pt x="33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0" name="Google Shape;2010;p33"/>
              <p:cNvSpPr/>
              <p:nvPr/>
            </p:nvSpPr>
            <p:spPr>
              <a:xfrm>
                <a:off x="10775125" y="1750825"/>
                <a:ext cx="55075" cy="95925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3837" extrusionOk="0">
                    <a:moveTo>
                      <a:pt x="1202" y="0"/>
                    </a:moveTo>
                    <a:cubicBezTo>
                      <a:pt x="701" y="834"/>
                      <a:pt x="301" y="1735"/>
                      <a:pt x="1" y="2702"/>
                    </a:cubicBezTo>
                    <a:cubicBezTo>
                      <a:pt x="268" y="3036"/>
                      <a:pt x="535" y="3336"/>
                      <a:pt x="902" y="3570"/>
                    </a:cubicBezTo>
                    <a:cubicBezTo>
                      <a:pt x="1068" y="3703"/>
                      <a:pt x="1269" y="3803"/>
                      <a:pt x="1502" y="3836"/>
                    </a:cubicBezTo>
                    <a:cubicBezTo>
                      <a:pt x="1736" y="3836"/>
                      <a:pt x="2002" y="3736"/>
                      <a:pt x="2102" y="3536"/>
                    </a:cubicBezTo>
                    <a:cubicBezTo>
                      <a:pt x="2203" y="3303"/>
                      <a:pt x="2069" y="3036"/>
                      <a:pt x="1969" y="2802"/>
                    </a:cubicBezTo>
                    <a:cubicBezTo>
                      <a:pt x="1635" y="2002"/>
                      <a:pt x="1402" y="1134"/>
                      <a:pt x="1269" y="267"/>
                    </a:cubicBezTo>
                    <a:cubicBezTo>
                      <a:pt x="1235" y="200"/>
                      <a:pt x="1235" y="100"/>
                      <a:pt x="12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1" name="Google Shape;2011;p33"/>
              <p:cNvSpPr/>
              <p:nvPr/>
            </p:nvSpPr>
            <p:spPr>
              <a:xfrm>
                <a:off x="10822675" y="1573200"/>
                <a:ext cx="131775" cy="190150"/>
              </a:xfrm>
              <a:custGeom>
                <a:avLst/>
                <a:gdLst/>
                <a:ahLst/>
                <a:cxnLst/>
                <a:rect l="l" t="t" r="r" b="b"/>
                <a:pathLst>
                  <a:path w="5271" h="7606" extrusionOk="0">
                    <a:moveTo>
                      <a:pt x="1101" y="0"/>
                    </a:moveTo>
                    <a:cubicBezTo>
                      <a:pt x="1101" y="0"/>
                      <a:pt x="1068" y="34"/>
                      <a:pt x="1034" y="34"/>
                    </a:cubicBezTo>
                    <a:cubicBezTo>
                      <a:pt x="0" y="667"/>
                      <a:pt x="234" y="6205"/>
                      <a:pt x="4303" y="7606"/>
                    </a:cubicBezTo>
                    <a:cubicBezTo>
                      <a:pt x="4470" y="7439"/>
                      <a:pt x="4670" y="7205"/>
                      <a:pt x="4770" y="6939"/>
                    </a:cubicBezTo>
                    <a:cubicBezTo>
                      <a:pt x="5237" y="6005"/>
                      <a:pt x="5271" y="4537"/>
                      <a:pt x="3503" y="3303"/>
                    </a:cubicBezTo>
                    <a:cubicBezTo>
                      <a:pt x="2535" y="2635"/>
                      <a:pt x="1968" y="1968"/>
                      <a:pt x="1601" y="1401"/>
                    </a:cubicBezTo>
                    <a:cubicBezTo>
                      <a:pt x="1268" y="834"/>
                      <a:pt x="1134" y="334"/>
                      <a:pt x="11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2" name="Google Shape;2012;p33"/>
              <p:cNvSpPr/>
              <p:nvPr/>
            </p:nvSpPr>
            <p:spPr>
              <a:xfrm>
                <a:off x="10859375" y="1608225"/>
                <a:ext cx="95075" cy="138450"/>
              </a:xfrm>
              <a:custGeom>
                <a:avLst/>
                <a:gdLst/>
                <a:ahLst/>
                <a:cxnLst/>
                <a:rect l="l" t="t" r="r" b="b"/>
                <a:pathLst>
                  <a:path w="3803" h="5538" extrusionOk="0">
                    <a:moveTo>
                      <a:pt x="133" y="0"/>
                    </a:moveTo>
                    <a:lnTo>
                      <a:pt x="133" y="0"/>
                    </a:lnTo>
                    <a:cubicBezTo>
                      <a:pt x="67" y="401"/>
                      <a:pt x="0" y="1234"/>
                      <a:pt x="634" y="1935"/>
                    </a:cubicBezTo>
                    <a:cubicBezTo>
                      <a:pt x="634" y="1935"/>
                      <a:pt x="0" y="1968"/>
                      <a:pt x="100" y="2168"/>
                    </a:cubicBezTo>
                    <a:cubicBezTo>
                      <a:pt x="234" y="2369"/>
                      <a:pt x="834" y="2435"/>
                      <a:pt x="867" y="2435"/>
                    </a:cubicBezTo>
                    <a:cubicBezTo>
                      <a:pt x="801" y="2435"/>
                      <a:pt x="267" y="2736"/>
                      <a:pt x="500" y="2969"/>
                    </a:cubicBezTo>
                    <a:cubicBezTo>
                      <a:pt x="559" y="3036"/>
                      <a:pt x="628" y="3061"/>
                      <a:pt x="698" y="3061"/>
                    </a:cubicBezTo>
                    <a:cubicBezTo>
                      <a:pt x="909" y="3061"/>
                      <a:pt x="1134" y="2836"/>
                      <a:pt x="1134" y="2836"/>
                    </a:cubicBezTo>
                    <a:lnTo>
                      <a:pt x="1134" y="2836"/>
                    </a:lnTo>
                    <a:cubicBezTo>
                      <a:pt x="1134" y="2836"/>
                      <a:pt x="734" y="5271"/>
                      <a:pt x="3302" y="5538"/>
                    </a:cubicBezTo>
                    <a:cubicBezTo>
                      <a:pt x="3769" y="4604"/>
                      <a:pt x="3803" y="3136"/>
                      <a:pt x="2035" y="1902"/>
                    </a:cubicBezTo>
                    <a:cubicBezTo>
                      <a:pt x="1067" y="1234"/>
                      <a:pt x="500" y="567"/>
                      <a:pt x="1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3" name="Google Shape;2013;p33"/>
              <p:cNvSpPr/>
              <p:nvPr/>
            </p:nvSpPr>
            <p:spPr>
              <a:xfrm>
                <a:off x="10903550" y="1787175"/>
                <a:ext cx="207675" cy="208725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8349" extrusionOk="0">
                    <a:moveTo>
                      <a:pt x="4209" y="1"/>
                    </a:moveTo>
                    <a:cubicBezTo>
                      <a:pt x="3854" y="1"/>
                      <a:pt x="3512" y="32"/>
                      <a:pt x="3170" y="81"/>
                    </a:cubicBezTo>
                    <a:cubicBezTo>
                      <a:pt x="2703" y="181"/>
                      <a:pt x="2269" y="348"/>
                      <a:pt x="1869" y="614"/>
                    </a:cubicBezTo>
                    <a:cubicBezTo>
                      <a:pt x="1035" y="1115"/>
                      <a:pt x="435" y="1915"/>
                      <a:pt x="201" y="2849"/>
                    </a:cubicBezTo>
                    <a:cubicBezTo>
                      <a:pt x="1" y="3650"/>
                      <a:pt x="1" y="4484"/>
                      <a:pt x="168" y="5251"/>
                    </a:cubicBezTo>
                    <a:cubicBezTo>
                      <a:pt x="268" y="5651"/>
                      <a:pt x="401" y="6052"/>
                      <a:pt x="568" y="6385"/>
                    </a:cubicBezTo>
                    <a:cubicBezTo>
                      <a:pt x="768" y="6752"/>
                      <a:pt x="1002" y="7086"/>
                      <a:pt x="1335" y="7353"/>
                    </a:cubicBezTo>
                    <a:cubicBezTo>
                      <a:pt x="1635" y="7620"/>
                      <a:pt x="1969" y="7820"/>
                      <a:pt x="2336" y="7953"/>
                    </a:cubicBezTo>
                    <a:cubicBezTo>
                      <a:pt x="2703" y="8120"/>
                      <a:pt x="3103" y="8220"/>
                      <a:pt x="3503" y="8287"/>
                    </a:cubicBezTo>
                    <a:cubicBezTo>
                      <a:pt x="3795" y="8325"/>
                      <a:pt x="4091" y="8348"/>
                      <a:pt x="4388" y="8348"/>
                    </a:cubicBezTo>
                    <a:cubicBezTo>
                      <a:pt x="4874" y="8348"/>
                      <a:pt x="5363" y="8285"/>
                      <a:pt x="5838" y="8120"/>
                    </a:cubicBezTo>
                    <a:lnTo>
                      <a:pt x="5838" y="8120"/>
                    </a:lnTo>
                    <a:cubicBezTo>
                      <a:pt x="5387" y="8263"/>
                      <a:pt x="4898" y="8331"/>
                      <a:pt x="4410" y="8331"/>
                    </a:cubicBezTo>
                    <a:cubicBezTo>
                      <a:pt x="4104" y="8331"/>
                      <a:pt x="3799" y="8305"/>
                      <a:pt x="3503" y="8253"/>
                    </a:cubicBezTo>
                    <a:cubicBezTo>
                      <a:pt x="2736" y="8120"/>
                      <a:pt x="1969" y="7786"/>
                      <a:pt x="1402" y="7253"/>
                    </a:cubicBezTo>
                    <a:cubicBezTo>
                      <a:pt x="1102" y="6986"/>
                      <a:pt x="902" y="6686"/>
                      <a:pt x="735" y="6319"/>
                    </a:cubicBezTo>
                    <a:cubicBezTo>
                      <a:pt x="601" y="5985"/>
                      <a:pt x="468" y="5585"/>
                      <a:pt x="401" y="5218"/>
                    </a:cubicBezTo>
                    <a:cubicBezTo>
                      <a:pt x="268" y="4451"/>
                      <a:pt x="335" y="3683"/>
                      <a:pt x="535" y="2949"/>
                    </a:cubicBezTo>
                    <a:lnTo>
                      <a:pt x="535" y="2916"/>
                    </a:lnTo>
                    <a:cubicBezTo>
                      <a:pt x="568" y="2849"/>
                      <a:pt x="601" y="2716"/>
                      <a:pt x="635" y="2616"/>
                    </a:cubicBezTo>
                    <a:cubicBezTo>
                      <a:pt x="701" y="2549"/>
                      <a:pt x="735" y="2449"/>
                      <a:pt x="768" y="2349"/>
                    </a:cubicBezTo>
                    <a:cubicBezTo>
                      <a:pt x="868" y="2149"/>
                      <a:pt x="1002" y="1982"/>
                      <a:pt x="1102" y="1782"/>
                    </a:cubicBezTo>
                    <a:cubicBezTo>
                      <a:pt x="1369" y="1448"/>
                      <a:pt x="1702" y="1182"/>
                      <a:pt x="2069" y="948"/>
                    </a:cubicBezTo>
                    <a:cubicBezTo>
                      <a:pt x="2743" y="550"/>
                      <a:pt x="3557" y="377"/>
                      <a:pt x="4356" y="377"/>
                    </a:cubicBezTo>
                    <a:cubicBezTo>
                      <a:pt x="4428" y="377"/>
                      <a:pt x="4500" y="378"/>
                      <a:pt x="4571" y="381"/>
                    </a:cubicBezTo>
                    <a:cubicBezTo>
                      <a:pt x="5438" y="414"/>
                      <a:pt x="6305" y="681"/>
                      <a:pt x="6973" y="1248"/>
                    </a:cubicBezTo>
                    <a:cubicBezTo>
                      <a:pt x="7306" y="1515"/>
                      <a:pt x="7573" y="1882"/>
                      <a:pt x="7740" y="2282"/>
                    </a:cubicBezTo>
                    <a:cubicBezTo>
                      <a:pt x="7940" y="2683"/>
                      <a:pt x="8040" y="3116"/>
                      <a:pt x="8107" y="3550"/>
                    </a:cubicBezTo>
                    <a:lnTo>
                      <a:pt x="8107" y="3617"/>
                    </a:lnTo>
                    <a:lnTo>
                      <a:pt x="8116" y="3617"/>
                    </a:lnTo>
                    <a:cubicBezTo>
                      <a:pt x="8173" y="4058"/>
                      <a:pt x="8172" y="4473"/>
                      <a:pt x="8140" y="4918"/>
                    </a:cubicBezTo>
                    <a:cubicBezTo>
                      <a:pt x="8073" y="5385"/>
                      <a:pt x="7940" y="5818"/>
                      <a:pt x="7773" y="6252"/>
                    </a:cubicBezTo>
                    <a:cubicBezTo>
                      <a:pt x="7573" y="6686"/>
                      <a:pt x="7340" y="7052"/>
                      <a:pt x="7006" y="7386"/>
                    </a:cubicBezTo>
                    <a:cubicBezTo>
                      <a:pt x="6672" y="7720"/>
                      <a:pt x="6272" y="7986"/>
                      <a:pt x="5838" y="8120"/>
                    </a:cubicBezTo>
                    <a:cubicBezTo>
                      <a:pt x="6272" y="7986"/>
                      <a:pt x="6672" y="7720"/>
                      <a:pt x="7006" y="7419"/>
                    </a:cubicBezTo>
                    <a:cubicBezTo>
                      <a:pt x="7340" y="7086"/>
                      <a:pt x="7606" y="6686"/>
                      <a:pt x="7807" y="6252"/>
                    </a:cubicBezTo>
                    <a:cubicBezTo>
                      <a:pt x="8007" y="5852"/>
                      <a:pt x="8140" y="5385"/>
                      <a:pt x="8207" y="4951"/>
                    </a:cubicBezTo>
                    <a:cubicBezTo>
                      <a:pt x="8307" y="4484"/>
                      <a:pt x="8307" y="4017"/>
                      <a:pt x="8274" y="3550"/>
                    </a:cubicBezTo>
                    <a:lnTo>
                      <a:pt x="8274" y="3483"/>
                    </a:lnTo>
                    <a:lnTo>
                      <a:pt x="8268" y="3480"/>
                    </a:lnTo>
                    <a:lnTo>
                      <a:pt x="8268" y="3480"/>
                    </a:lnTo>
                    <a:cubicBezTo>
                      <a:pt x="8230" y="3037"/>
                      <a:pt x="8130" y="2594"/>
                      <a:pt x="7940" y="2182"/>
                    </a:cubicBezTo>
                    <a:cubicBezTo>
                      <a:pt x="7773" y="1749"/>
                      <a:pt x="7540" y="1348"/>
                      <a:pt x="7173" y="1015"/>
                    </a:cubicBezTo>
                    <a:cubicBezTo>
                      <a:pt x="6472" y="381"/>
                      <a:pt x="5505" y="81"/>
                      <a:pt x="4604" y="14"/>
                    </a:cubicBezTo>
                    <a:cubicBezTo>
                      <a:pt x="4470" y="5"/>
                      <a:pt x="4338" y="1"/>
                      <a:pt x="420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4" name="Google Shape;2014;p33"/>
              <p:cNvSpPr/>
              <p:nvPr/>
            </p:nvSpPr>
            <p:spPr>
              <a:xfrm>
                <a:off x="10822675" y="1567300"/>
                <a:ext cx="248525" cy="200950"/>
              </a:xfrm>
              <a:custGeom>
                <a:avLst/>
                <a:gdLst/>
                <a:ahLst/>
                <a:cxnLst/>
                <a:rect l="l" t="t" r="r" b="b"/>
                <a:pathLst>
                  <a:path w="9941" h="8038" extrusionOk="0">
                    <a:moveTo>
                      <a:pt x="2107" y="0"/>
                    </a:moveTo>
                    <a:cubicBezTo>
                      <a:pt x="1729" y="0"/>
                      <a:pt x="1388" y="75"/>
                      <a:pt x="1101" y="236"/>
                    </a:cubicBezTo>
                    <a:cubicBezTo>
                      <a:pt x="1101" y="236"/>
                      <a:pt x="1068" y="270"/>
                      <a:pt x="1034" y="270"/>
                    </a:cubicBezTo>
                    <a:cubicBezTo>
                      <a:pt x="0" y="903"/>
                      <a:pt x="234" y="6441"/>
                      <a:pt x="4303" y="7842"/>
                    </a:cubicBezTo>
                    <a:cubicBezTo>
                      <a:pt x="4370" y="7842"/>
                      <a:pt x="4437" y="7875"/>
                      <a:pt x="4504" y="7875"/>
                    </a:cubicBezTo>
                    <a:cubicBezTo>
                      <a:pt x="4867" y="7987"/>
                      <a:pt x="5207" y="8038"/>
                      <a:pt x="5527" y="8038"/>
                    </a:cubicBezTo>
                    <a:cubicBezTo>
                      <a:pt x="8937" y="8038"/>
                      <a:pt x="9941" y="2238"/>
                      <a:pt x="9941" y="2238"/>
                    </a:cubicBezTo>
                    <a:lnTo>
                      <a:pt x="9941" y="2238"/>
                    </a:lnTo>
                    <a:cubicBezTo>
                      <a:pt x="9941" y="2238"/>
                      <a:pt x="9590" y="2290"/>
                      <a:pt x="9057" y="2290"/>
                    </a:cubicBezTo>
                    <a:cubicBezTo>
                      <a:pt x="8185" y="2290"/>
                      <a:pt x="6822" y="2149"/>
                      <a:pt x="5704" y="1404"/>
                    </a:cubicBezTo>
                    <a:cubicBezTo>
                      <a:pt x="4437" y="550"/>
                      <a:pt x="3133" y="0"/>
                      <a:pt x="2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5" name="Google Shape;2015;p33"/>
              <p:cNvSpPr/>
              <p:nvPr/>
            </p:nvSpPr>
            <p:spPr>
              <a:xfrm>
                <a:off x="10904400" y="1791900"/>
                <a:ext cx="209325" cy="204000"/>
              </a:xfrm>
              <a:custGeom>
                <a:avLst/>
                <a:gdLst/>
                <a:ahLst/>
                <a:cxnLst/>
                <a:rect l="l" t="t" r="r" b="b"/>
                <a:pathLst>
                  <a:path w="8373" h="8160" extrusionOk="0">
                    <a:moveTo>
                      <a:pt x="4229" y="1"/>
                    </a:moveTo>
                    <a:cubicBezTo>
                      <a:pt x="3828" y="1"/>
                      <a:pt x="3434" y="44"/>
                      <a:pt x="3069" y="125"/>
                    </a:cubicBezTo>
                    <a:cubicBezTo>
                      <a:pt x="1802" y="425"/>
                      <a:pt x="734" y="1359"/>
                      <a:pt x="367" y="2627"/>
                    </a:cubicBezTo>
                    <a:cubicBezTo>
                      <a:pt x="367" y="2660"/>
                      <a:pt x="334" y="2694"/>
                      <a:pt x="334" y="2694"/>
                    </a:cubicBezTo>
                    <a:cubicBezTo>
                      <a:pt x="0" y="3961"/>
                      <a:pt x="167" y="5563"/>
                      <a:pt x="901" y="6630"/>
                    </a:cubicBezTo>
                    <a:cubicBezTo>
                      <a:pt x="1068" y="6897"/>
                      <a:pt x="1301" y="7097"/>
                      <a:pt x="1535" y="7297"/>
                    </a:cubicBezTo>
                    <a:cubicBezTo>
                      <a:pt x="2294" y="7855"/>
                      <a:pt x="3352" y="8159"/>
                      <a:pt x="4369" y="8159"/>
                    </a:cubicBezTo>
                    <a:cubicBezTo>
                      <a:pt x="4871" y="8159"/>
                      <a:pt x="5363" y="8085"/>
                      <a:pt x="5804" y="7931"/>
                    </a:cubicBezTo>
                    <a:cubicBezTo>
                      <a:pt x="7572" y="7364"/>
                      <a:pt x="8373" y="5229"/>
                      <a:pt x="8173" y="3361"/>
                    </a:cubicBezTo>
                    <a:cubicBezTo>
                      <a:pt x="8073" y="2660"/>
                      <a:pt x="7873" y="1993"/>
                      <a:pt x="7506" y="1460"/>
                    </a:cubicBezTo>
                    <a:cubicBezTo>
                      <a:pt x="6799" y="424"/>
                      <a:pt x="5480" y="1"/>
                      <a:pt x="42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6" name="Google Shape;2016;p33"/>
              <p:cNvSpPr/>
              <p:nvPr/>
            </p:nvSpPr>
            <p:spPr>
              <a:xfrm>
                <a:off x="10921900" y="1818900"/>
                <a:ext cx="170150" cy="150600"/>
              </a:xfrm>
              <a:custGeom>
                <a:avLst/>
                <a:gdLst/>
                <a:ahLst/>
                <a:cxnLst/>
                <a:rect l="l" t="t" r="r" b="b"/>
                <a:pathLst>
                  <a:path w="6806" h="6024" extrusionOk="0">
                    <a:moveTo>
                      <a:pt x="3382" y="0"/>
                    </a:moveTo>
                    <a:cubicBezTo>
                      <a:pt x="3208" y="0"/>
                      <a:pt x="3036" y="15"/>
                      <a:pt x="2870" y="46"/>
                    </a:cubicBezTo>
                    <a:cubicBezTo>
                      <a:pt x="468" y="513"/>
                      <a:pt x="1" y="3949"/>
                      <a:pt x="1802" y="5417"/>
                    </a:cubicBezTo>
                    <a:cubicBezTo>
                      <a:pt x="2036" y="5617"/>
                      <a:pt x="2269" y="5750"/>
                      <a:pt x="2569" y="5850"/>
                    </a:cubicBezTo>
                    <a:cubicBezTo>
                      <a:pt x="2910" y="5964"/>
                      <a:pt x="3274" y="6023"/>
                      <a:pt x="3638" y="6023"/>
                    </a:cubicBezTo>
                    <a:cubicBezTo>
                      <a:pt x="4342" y="6023"/>
                      <a:pt x="5044" y="5800"/>
                      <a:pt x="5571" y="5316"/>
                    </a:cubicBezTo>
                    <a:cubicBezTo>
                      <a:pt x="6806" y="4149"/>
                      <a:pt x="6806" y="1914"/>
                      <a:pt x="5505" y="780"/>
                    </a:cubicBezTo>
                    <a:cubicBezTo>
                      <a:pt x="4961" y="290"/>
                      <a:pt x="4151" y="0"/>
                      <a:pt x="33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7" name="Google Shape;2017;p33"/>
              <p:cNvSpPr/>
              <p:nvPr/>
            </p:nvSpPr>
            <p:spPr>
              <a:xfrm>
                <a:off x="10912725" y="1791900"/>
                <a:ext cx="196000" cy="84025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3361" extrusionOk="0">
                    <a:moveTo>
                      <a:pt x="3896" y="1"/>
                    </a:moveTo>
                    <a:cubicBezTo>
                      <a:pt x="3495" y="1"/>
                      <a:pt x="3101" y="44"/>
                      <a:pt x="2736" y="125"/>
                    </a:cubicBezTo>
                    <a:cubicBezTo>
                      <a:pt x="1469" y="425"/>
                      <a:pt x="401" y="1359"/>
                      <a:pt x="34" y="2627"/>
                    </a:cubicBezTo>
                    <a:cubicBezTo>
                      <a:pt x="34" y="2660"/>
                      <a:pt x="1" y="2694"/>
                      <a:pt x="1" y="2727"/>
                    </a:cubicBezTo>
                    <a:cubicBezTo>
                      <a:pt x="238" y="2549"/>
                      <a:pt x="1493" y="1740"/>
                      <a:pt x="3337" y="1740"/>
                    </a:cubicBezTo>
                    <a:cubicBezTo>
                      <a:pt x="4606" y="1740"/>
                      <a:pt x="6153" y="2123"/>
                      <a:pt x="7840" y="3361"/>
                    </a:cubicBezTo>
                    <a:cubicBezTo>
                      <a:pt x="7740" y="2660"/>
                      <a:pt x="7540" y="1993"/>
                      <a:pt x="7173" y="1460"/>
                    </a:cubicBezTo>
                    <a:cubicBezTo>
                      <a:pt x="6466" y="424"/>
                      <a:pt x="5147" y="1"/>
                      <a:pt x="38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8" name="Google Shape;2018;p33"/>
              <p:cNvSpPr/>
              <p:nvPr/>
            </p:nvSpPr>
            <p:spPr>
              <a:xfrm>
                <a:off x="11458950" y="2061550"/>
                <a:ext cx="1092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4371" h="381" extrusionOk="0">
                    <a:moveTo>
                      <a:pt x="3781" y="1"/>
                    </a:moveTo>
                    <a:cubicBezTo>
                      <a:pt x="3243" y="1"/>
                      <a:pt x="2706" y="31"/>
                      <a:pt x="2169" y="80"/>
                    </a:cubicBezTo>
                    <a:cubicBezTo>
                      <a:pt x="1469" y="147"/>
                      <a:pt x="735" y="214"/>
                      <a:pt x="1" y="381"/>
                    </a:cubicBezTo>
                    <a:cubicBezTo>
                      <a:pt x="735" y="381"/>
                      <a:pt x="1469" y="347"/>
                      <a:pt x="2202" y="280"/>
                    </a:cubicBezTo>
                    <a:cubicBezTo>
                      <a:pt x="2936" y="214"/>
                      <a:pt x="3637" y="147"/>
                      <a:pt x="4371" y="14"/>
                    </a:cubicBezTo>
                    <a:cubicBezTo>
                      <a:pt x="4174" y="5"/>
                      <a:pt x="3977" y="1"/>
                      <a:pt x="378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9" name="Google Shape;2019;p33"/>
              <p:cNvSpPr/>
              <p:nvPr/>
            </p:nvSpPr>
            <p:spPr>
              <a:xfrm>
                <a:off x="11463950" y="2094400"/>
                <a:ext cx="86775" cy="50050"/>
              </a:xfrm>
              <a:custGeom>
                <a:avLst/>
                <a:gdLst/>
                <a:ahLst/>
                <a:cxnLst/>
                <a:rect l="l" t="t" r="r" b="b"/>
                <a:pathLst>
                  <a:path w="3471" h="200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535" y="401"/>
                      <a:pt x="1102" y="768"/>
                      <a:pt x="1669" y="1101"/>
                    </a:cubicBezTo>
                    <a:cubicBezTo>
                      <a:pt x="2269" y="1435"/>
                      <a:pt x="2870" y="1735"/>
                      <a:pt x="3470" y="2002"/>
                    </a:cubicBezTo>
                    <a:cubicBezTo>
                      <a:pt x="2936" y="1602"/>
                      <a:pt x="2369" y="1235"/>
                      <a:pt x="1769" y="901"/>
                    </a:cubicBezTo>
                    <a:cubicBezTo>
                      <a:pt x="1202" y="568"/>
                      <a:pt x="601" y="267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0" name="Google Shape;2020;p33"/>
              <p:cNvSpPr/>
              <p:nvPr/>
            </p:nvSpPr>
            <p:spPr>
              <a:xfrm>
                <a:off x="10970500" y="1726350"/>
                <a:ext cx="78200" cy="40125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1605" extrusionOk="0">
                    <a:moveTo>
                      <a:pt x="1812" y="1"/>
                    </a:moveTo>
                    <a:cubicBezTo>
                      <a:pt x="1211" y="1"/>
                      <a:pt x="592" y="110"/>
                      <a:pt x="358" y="479"/>
                    </a:cubicBezTo>
                    <a:cubicBezTo>
                      <a:pt x="0" y="1063"/>
                      <a:pt x="356" y="1605"/>
                      <a:pt x="1045" y="1605"/>
                    </a:cubicBezTo>
                    <a:cubicBezTo>
                      <a:pt x="1576" y="1605"/>
                      <a:pt x="2306" y="1283"/>
                      <a:pt x="3060" y="412"/>
                    </a:cubicBezTo>
                    <a:cubicBezTo>
                      <a:pt x="3060" y="412"/>
                      <a:pt x="3127" y="179"/>
                      <a:pt x="2927" y="112"/>
                    </a:cubicBezTo>
                    <a:cubicBezTo>
                      <a:pt x="2663" y="56"/>
                      <a:pt x="2242" y="1"/>
                      <a:pt x="18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1" name="Google Shape;2021;p33"/>
              <p:cNvSpPr/>
              <p:nvPr/>
            </p:nvSpPr>
            <p:spPr>
              <a:xfrm>
                <a:off x="11097025" y="1623225"/>
                <a:ext cx="75075" cy="71575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2863" extrusionOk="0">
                    <a:moveTo>
                      <a:pt x="1" y="1"/>
                    </a:moveTo>
                    <a:cubicBezTo>
                      <a:pt x="234" y="901"/>
                      <a:pt x="868" y="1835"/>
                      <a:pt x="1368" y="2502"/>
                    </a:cubicBezTo>
                    <a:cubicBezTo>
                      <a:pt x="1469" y="2636"/>
                      <a:pt x="1569" y="2736"/>
                      <a:pt x="1702" y="2803"/>
                    </a:cubicBezTo>
                    <a:cubicBezTo>
                      <a:pt x="1773" y="2843"/>
                      <a:pt x="1857" y="2862"/>
                      <a:pt x="1944" y="2862"/>
                    </a:cubicBezTo>
                    <a:cubicBezTo>
                      <a:pt x="2141" y="2862"/>
                      <a:pt x="2353" y="2765"/>
                      <a:pt x="2469" y="2603"/>
                    </a:cubicBezTo>
                    <a:cubicBezTo>
                      <a:pt x="2669" y="2402"/>
                      <a:pt x="2736" y="2102"/>
                      <a:pt x="2803" y="1802"/>
                    </a:cubicBezTo>
                    <a:cubicBezTo>
                      <a:pt x="2903" y="1302"/>
                      <a:pt x="2970" y="768"/>
                      <a:pt x="3003" y="268"/>
                    </a:cubicBezTo>
                    <a:cubicBezTo>
                      <a:pt x="2002" y="134"/>
                      <a:pt x="1002" y="34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2" name="Google Shape;2022;p33"/>
              <p:cNvSpPr/>
              <p:nvPr/>
            </p:nvSpPr>
            <p:spPr>
              <a:xfrm>
                <a:off x="11201275" y="1634075"/>
                <a:ext cx="114275" cy="165350"/>
              </a:xfrm>
              <a:custGeom>
                <a:avLst/>
                <a:gdLst/>
                <a:ahLst/>
                <a:cxnLst/>
                <a:rect l="l" t="t" r="r" b="b"/>
                <a:pathLst>
                  <a:path w="4571" h="661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34" y="34"/>
                      <a:pt x="34" y="100"/>
                      <a:pt x="67" y="134"/>
                    </a:cubicBezTo>
                    <a:cubicBezTo>
                      <a:pt x="367" y="768"/>
                      <a:pt x="568" y="1468"/>
                      <a:pt x="701" y="2169"/>
                    </a:cubicBezTo>
                    <a:cubicBezTo>
                      <a:pt x="901" y="3203"/>
                      <a:pt x="1001" y="4237"/>
                      <a:pt x="1235" y="5204"/>
                    </a:cubicBezTo>
                    <a:cubicBezTo>
                      <a:pt x="1401" y="5804"/>
                      <a:pt x="1668" y="6438"/>
                      <a:pt x="2269" y="6572"/>
                    </a:cubicBezTo>
                    <a:cubicBezTo>
                      <a:pt x="2354" y="6600"/>
                      <a:pt x="2443" y="6614"/>
                      <a:pt x="2532" y="6614"/>
                    </a:cubicBezTo>
                    <a:cubicBezTo>
                      <a:pt x="2861" y="6614"/>
                      <a:pt x="3200" y="6434"/>
                      <a:pt x="3436" y="6171"/>
                    </a:cubicBezTo>
                    <a:cubicBezTo>
                      <a:pt x="3736" y="5838"/>
                      <a:pt x="3903" y="5438"/>
                      <a:pt x="4037" y="5004"/>
                    </a:cubicBezTo>
                    <a:cubicBezTo>
                      <a:pt x="4404" y="3736"/>
                      <a:pt x="4570" y="2369"/>
                      <a:pt x="4504" y="1034"/>
                    </a:cubicBezTo>
                    <a:cubicBezTo>
                      <a:pt x="3036" y="601"/>
                      <a:pt x="1535" y="26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3" name="Google Shape;2023;p33"/>
              <p:cNvSpPr/>
              <p:nvPr/>
            </p:nvSpPr>
            <p:spPr>
              <a:xfrm>
                <a:off x="11338050" y="1666600"/>
                <a:ext cx="56725" cy="67175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687" extrusionOk="0">
                    <a:moveTo>
                      <a:pt x="0" y="0"/>
                    </a:moveTo>
                    <a:cubicBezTo>
                      <a:pt x="0" y="34"/>
                      <a:pt x="0" y="67"/>
                      <a:pt x="33" y="100"/>
                    </a:cubicBezTo>
                    <a:cubicBezTo>
                      <a:pt x="67" y="601"/>
                      <a:pt x="100" y="1068"/>
                      <a:pt x="67" y="1535"/>
                    </a:cubicBezTo>
                    <a:cubicBezTo>
                      <a:pt x="67" y="1868"/>
                      <a:pt x="33" y="2269"/>
                      <a:pt x="267" y="2502"/>
                    </a:cubicBezTo>
                    <a:cubicBezTo>
                      <a:pt x="393" y="2629"/>
                      <a:pt x="569" y="2687"/>
                      <a:pt x="751" y="2687"/>
                    </a:cubicBezTo>
                    <a:cubicBezTo>
                      <a:pt x="905" y="2687"/>
                      <a:pt x="1063" y="2645"/>
                      <a:pt x="1201" y="2569"/>
                    </a:cubicBezTo>
                    <a:cubicBezTo>
                      <a:pt x="1501" y="2402"/>
                      <a:pt x="1668" y="2135"/>
                      <a:pt x="1835" y="1835"/>
                    </a:cubicBezTo>
                    <a:cubicBezTo>
                      <a:pt x="2001" y="1501"/>
                      <a:pt x="2168" y="1134"/>
                      <a:pt x="2268" y="767"/>
                    </a:cubicBezTo>
                    <a:cubicBezTo>
                      <a:pt x="1534" y="501"/>
                      <a:pt x="767" y="2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4" name="Google Shape;2024;p33"/>
              <p:cNvSpPr/>
              <p:nvPr/>
            </p:nvSpPr>
            <p:spPr>
              <a:xfrm>
                <a:off x="11317200" y="1840275"/>
                <a:ext cx="196000" cy="84025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3361" extrusionOk="0">
                    <a:moveTo>
                      <a:pt x="3896" y="0"/>
                    </a:moveTo>
                    <a:cubicBezTo>
                      <a:pt x="3494" y="0"/>
                      <a:pt x="3100" y="44"/>
                      <a:pt x="2735" y="125"/>
                    </a:cubicBezTo>
                    <a:cubicBezTo>
                      <a:pt x="1468" y="425"/>
                      <a:pt x="400" y="1359"/>
                      <a:pt x="33" y="2627"/>
                    </a:cubicBezTo>
                    <a:cubicBezTo>
                      <a:pt x="33" y="2660"/>
                      <a:pt x="0" y="2694"/>
                      <a:pt x="0" y="2727"/>
                    </a:cubicBezTo>
                    <a:cubicBezTo>
                      <a:pt x="237" y="2549"/>
                      <a:pt x="1492" y="1739"/>
                      <a:pt x="3336" y="1739"/>
                    </a:cubicBezTo>
                    <a:cubicBezTo>
                      <a:pt x="4605" y="1739"/>
                      <a:pt x="6153" y="2123"/>
                      <a:pt x="7839" y="3361"/>
                    </a:cubicBezTo>
                    <a:cubicBezTo>
                      <a:pt x="7739" y="2660"/>
                      <a:pt x="7539" y="1993"/>
                      <a:pt x="7172" y="1459"/>
                    </a:cubicBezTo>
                    <a:cubicBezTo>
                      <a:pt x="6465" y="424"/>
                      <a:pt x="5146" y="0"/>
                      <a:pt x="38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5" name="Google Shape;2025;p33"/>
              <p:cNvSpPr/>
              <p:nvPr/>
            </p:nvSpPr>
            <p:spPr>
              <a:xfrm>
                <a:off x="11387250" y="1756325"/>
                <a:ext cx="78200" cy="40100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1604" extrusionOk="0">
                    <a:moveTo>
                      <a:pt x="1369" y="0"/>
                    </a:moveTo>
                    <a:cubicBezTo>
                      <a:pt x="927" y="0"/>
                      <a:pt x="485" y="57"/>
                      <a:pt x="200" y="114"/>
                    </a:cubicBezTo>
                    <a:cubicBezTo>
                      <a:pt x="0" y="147"/>
                      <a:pt x="67" y="414"/>
                      <a:pt x="67" y="414"/>
                    </a:cubicBezTo>
                    <a:cubicBezTo>
                      <a:pt x="818" y="1281"/>
                      <a:pt x="1545" y="1604"/>
                      <a:pt x="2076" y="1604"/>
                    </a:cubicBezTo>
                    <a:cubicBezTo>
                      <a:pt x="2769" y="1604"/>
                      <a:pt x="3128" y="1052"/>
                      <a:pt x="2769" y="447"/>
                    </a:cubicBezTo>
                    <a:cubicBezTo>
                      <a:pt x="2558" y="103"/>
                      <a:pt x="1964" y="0"/>
                      <a:pt x="136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6" name="Google Shape;2026;p33"/>
              <p:cNvSpPr/>
              <p:nvPr/>
            </p:nvSpPr>
            <p:spPr>
              <a:xfrm>
                <a:off x="11535675" y="1955975"/>
                <a:ext cx="112600" cy="9507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3803" extrusionOk="0">
                    <a:moveTo>
                      <a:pt x="4437" y="0"/>
                    </a:moveTo>
                    <a:cubicBezTo>
                      <a:pt x="4304" y="167"/>
                      <a:pt x="4137" y="300"/>
                      <a:pt x="3970" y="401"/>
                    </a:cubicBezTo>
                    <a:cubicBezTo>
                      <a:pt x="3470" y="634"/>
                      <a:pt x="2903" y="801"/>
                      <a:pt x="2336" y="868"/>
                    </a:cubicBezTo>
                    <a:cubicBezTo>
                      <a:pt x="1835" y="968"/>
                      <a:pt x="1302" y="1034"/>
                      <a:pt x="835" y="1268"/>
                    </a:cubicBezTo>
                    <a:cubicBezTo>
                      <a:pt x="368" y="1535"/>
                      <a:pt x="1" y="2002"/>
                      <a:pt x="67" y="2502"/>
                    </a:cubicBezTo>
                    <a:cubicBezTo>
                      <a:pt x="101" y="2769"/>
                      <a:pt x="201" y="3002"/>
                      <a:pt x="401" y="3169"/>
                    </a:cubicBezTo>
                    <a:cubicBezTo>
                      <a:pt x="901" y="3736"/>
                      <a:pt x="1735" y="3803"/>
                      <a:pt x="2469" y="3803"/>
                    </a:cubicBezTo>
                    <a:cubicBezTo>
                      <a:pt x="3003" y="3803"/>
                      <a:pt x="3537" y="3803"/>
                      <a:pt x="4037" y="3736"/>
                    </a:cubicBezTo>
                    <a:cubicBezTo>
                      <a:pt x="4370" y="2502"/>
                      <a:pt x="4504" y="1234"/>
                      <a:pt x="443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7" name="Google Shape;2027;p33"/>
              <p:cNvSpPr/>
              <p:nvPr/>
            </p:nvSpPr>
            <p:spPr>
              <a:xfrm>
                <a:off x="11466475" y="2086900"/>
                <a:ext cx="105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53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701" y="167"/>
                      <a:pt x="1401" y="301"/>
                      <a:pt x="2102" y="367"/>
                    </a:cubicBezTo>
                    <a:cubicBezTo>
                      <a:pt x="2802" y="467"/>
                      <a:pt x="3469" y="534"/>
                      <a:pt x="4203" y="534"/>
                    </a:cubicBezTo>
                    <a:cubicBezTo>
                      <a:pt x="3503" y="367"/>
                      <a:pt x="2802" y="267"/>
                      <a:pt x="2102" y="167"/>
                    </a:cubicBezTo>
                    <a:cubicBezTo>
                      <a:pt x="1401" y="100"/>
                      <a:pt x="701" y="34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8" name="Google Shape;2028;p33"/>
              <p:cNvSpPr/>
              <p:nvPr/>
            </p:nvSpPr>
            <p:spPr>
              <a:xfrm>
                <a:off x="11583225" y="1884250"/>
                <a:ext cx="62550" cy="60925"/>
              </a:xfrm>
              <a:custGeom>
                <a:avLst/>
                <a:gdLst/>
                <a:ahLst/>
                <a:cxnLst/>
                <a:rect l="l" t="t" r="r" b="b"/>
                <a:pathLst>
                  <a:path w="2502" h="2437" extrusionOk="0">
                    <a:moveTo>
                      <a:pt x="1935" y="1"/>
                    </a:moveTo>
                    <a:cubicBezTo>
                      <a:pt x="1868" y="67"/>
                      <a:pt x="1801" y="101"/>
                      <a:pt x="1735" y="167"/>
                    </a:cubicBezTo>
                    <a:cubicBezTo>
                      <a:pt x="1201" y="501"/>
                      <a:pt x="500" y="568"/>
                      <a:pt x="133" y="1101"/>
                    </a:cubicBezTo>
                    <a:cubicBezTo>
                      <a:pt x="67" y="1235"/>
                      <a:pt x="0" y="1402"/>
                      <a:pt x="0" y="1568"/>
                    </a:cubicBezTo>
                    <a:cubicBezTo>
                      <a:pt x="67" y="2169"/>
                      <a:pt x="734" y="2336"/>
                      <a:pt x="1234" y="2402"/>
                    </a:cubicBezTo>
                    <a:cubicBezTo>
                      <a:pt x="1388" y="2426"/>
                      <a:pt x="1537" y="2437"/>
                      <a:pt x="1686" y="2437"/>
                    </a:cubicBezTo>
                    <a:cubicBezTo>
                      <a:pt x="1956" y="2437"/>
                      <a:pt x="2222" y="2400"/>
                      <a:pt x="2502" y="2336"/>
                    </a:cubicBezTo>
                    <a:cubicBezTo>
                      <a:pt x="2402" y="1535"/>
                      <a:pt x="2202" y="768"/>
                      <a:pt x="193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9" name="Google Shape;2029;p33"/>
              <p:cNvSpPr/>
              <p:nvPr/>
            </p:nvSpPr>
            <p:spPr>
              <a:xfrm>
                <a:off x="11562375" y="2071875"/>
                <a:ext cx="67575" cy="56750"/>
              </a:xfrm>
              <a:custGeom>
                <a:avLst/>
                <a:gdLst/>
                <a:ahLst/>
                <a:cxnLst/>
                <a:rect l="l" t="t" r="r" b="b"/>
                <a:pathLst>
                  <a:path w="2703" h="2270" extrusionOk="0">
                    <a:moveTo>
                      <a:pt x="2702" y="1"/>
                    </a:moveTo>
                    <a:cubicBezTo>
                      <a:pt x="2635" y="1"/>
                      <a:pt x="2569" y="34"/>
                      <a:pt x="2502" y="68"/>
                    </a:cubicBezTo>
                    <a:cubicBezTo>
                      <a:pt x="2216" y="139"/>
                      <a:pt x="1920" y="172"/>
                      <a:pt x="1631" y="172"/>
                    </a:cubicBezTo>
                    <a:cubicBezTo>
                      <a:pt x="1380" y="172"/>
                      <a:pt x="1133" y="147"/>
                      <a:pt x="901" y="101"/>
                    </a:cubicBezTo>
                    <a:cubicBezTo>
                      <a:pt x="783" y="77"/>
                      <a:pt x="682" y="54"/>
                      <a:pt x="573" y="54"/>
                    </a:cubicBezTo>
                    <a:cubicBezTo>
                      <a:pt x="529" y="54"/>
                      <a:pt x="483" y="58"/>
                      <a:pt x="434" y="68"/>
                    </a:cubicBezTo>
                    <a:cubicBezTo>
                      <a:pt x="167" y="134"/>
                      <a:pt x="0" y="468"/>
                      <a:pt x="33" y="768"/>
                    </a:cubicBezTo>
                    <a:cubicBezTo>
                      <a:pt x="100" y="1068"/>
                      <a:pt x="300" y="1335"/>
                      <a:pt x="500" y="1535"/>
                    </a:cubicBezTo>
                    <a:cubicBezTo>
                      <a:pt x="834" y="1836"/>
                      <a:pt x="1234" y="2069"/>
                      <a:pt x="1635" y="2269"/>
                    </a:cubicBezTo>
                    <a:cubicBezTo>
                      <a:pt x="1935" y="1802"/>
                      <a:pt x="2202" y="1235"/>
                      <a:pt x="2469" y="635"/>
                    </a:cubicBezTo>
                    <a:cubicBezTo>
                      <a:pt x="2535" y="401"/>
                      <a:pt x="2635" y="201"/>
                      <a:pt x="27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0" name="Google Shape;2030;p33"/>
              <p:cNvSpPr/>
              <p:nvPr/>
            </p:nvSpPr>
            <p:spPr>
              <a:xfrm>
                <a:off x="11389750" y="2059125"/>
                <a:ext cx="120925" cy="64375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2575" extrusionOk="0">
                    <a:moveTo>
                      <a:pt x="2373" y="0"/>
                    </a:moveTo>
                    <a:cubicBezTo>
                      <a:pt x="2248" y="0"/>
                      <a:pt x="2124" y="4"/>
                      <a:pt x="2002" y="11"/>
                    </a:cubicBezTo>
                    <a:cubicBezTo>
                      <a:pt x="1701" y="44"/>
                      <a:pt x="1268" y="111"/>
                      <a:pt x="901" y="277"/>
                    </a:cubicBezTo>
                    <a:cubicBezTo>
                      <a:pt x="234" y="578"/>
                      <a:pt x="0" y="1378"/>
                      <a:pt x="601" y="1912"/>
                    </a:cubicBezTo>
                    <a:cubicBezTo>
                      <a:pt x="1103" y="2334"/>
                      <a:pt x="1922" y="2575"/>
                      <a:pt x="2690" y="2575"/>
                    </a:cubicBezTo>
                    <a:cubicBezTo>
                      <a:pt x="3195" y="2575"/>
                      <a:pt x="3679" y="2471"/>
                      <a:pt x="4036" y="2245"/>
                    </a:cubicBezTo>
                    <a:cubicBezTo>
                      <a:pt x="4837" y="1778"/>
                      <a:pt x="4603" y="611"/>
                      <a:pt x="3903" y="311"/>
                    </a:cubicBezTo>
                    <a:cubicBezTo>
                      <a:pt x="3419" y="69"/>
                      <a:pt x="2891" y="0"/>
                      <a:pt x="23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1" name="Google Shape;2031;p33"/>
              <p:cNvSpPr/>
              <p:nvPr/>
            </p:nvSpPr>
            <p:spPr>
              <a:xfrm>
                <a:off x="11489825" y="1644075"/>
                <a:ext cx="175975" cy="184800"/>
              </a:xfrm>
              <a:custGeom>
                <a:avLst/>
                <a:gdLst/>
                <a:ahLst/>
                <a:cxnLst/>
                <a:rect l="l" t="t" r="r" b="b"/>
                <a:pathLst>
                  <a:path w="7039" h="7392" extrusionOk="0">
                    <a:moveTo>
                      <a:pt x="5871" y="1"/>
                    </a:moveTo>
                    <a:cubicBezTo>
                      <a:pt x="6071" y="801"/>
                      <a:pt x="5771" y="1535"/>
                      <a:pt x="5270" y="2202"/>
                    </a:cubicBezTo>
                    <a:cubicBezTo>
                      <a:pt x="3703" y="4204"/>
                      <a:pt x="0" y="5638"/>
                      <a:pt x="1268" y="6839"/>
                    </a:cubicBezTo>
                    <a:cubicBezTo>
                      <a:pt x="1679" y="7250"/>
                      <a:pt x="2271" y="7391"/>
                      <a:pt x="2820" y="7391"/>
                    </a:cubicBezTo>
                    <a:cubicBezTo>
                      <a:pt x="2939" y="7391"/>
                      <a:pt x="3056" y="7384"/>
                      <a:pt x="3169" y="7373"/>
                    </a:cubicBezTo>
                    <a:cubicBezTo>
                      <a:pt x="3536" y="7306"/>
                      <a:pt x="3869" y="7206"/>
                      <a:pt x="4070" y="7039"/>
                    </a:cubicBezTo>
                    <a:cubicBezTo>
                      <a:pt x="4470" y="6805"/>
                      <a:pt x="4703" y="6505"/>
                      <a:pt x="4737" y="6439"/>
                    </a:cubicBezTo>
                    <a:cubicBezTo>
                      <a:pt x="6838" y="4237"/>
                      <a:pt x="7038" y="634"/>
                      <a:pt x="6204" y="134"/>
                    </a:cubicBezTo>
                    <a:cubicBezTo>
                      <a:pt x="6104" y="101"/>
                      <a:pt x="6004" y="34"/>
                      <a:pt x="58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2" name="Google Shape;2032;p33"/>
              <p:cNvSpPr/>
              <p:nvPr/>
            </p:nvSpPr>
            <p:spPr>
              <a:xfrm>
                <a:off x="11489825" y="1699125"/>
                <a:ext cx="131775" cy="129750"/>
              </a:xfrm>
              <a:custGeom>
                <a:avLst/>
                <a:gdLst/>
                <a:ahLst/>
                <a:cxnLst/>
                <a:rect l="l" t="t" r="r" b="b"/>
                <a:pathLst>
                  <a:path w="5271" h="5190" extrusionOk="0">
                    <a:moveTo>
                      <a:pt x="5270" y="0"/>
                    </a:moveTo>
                    <a:cubicBezTo>
                      <a:pt x="3703" y="2002"/>
                      <a:pt x="0" y="3436"/>
                      <a:pt x="1268" y="4637"/>
                    </a:cubicBezTo>
                    <a:cubicBezTo>
                      <a:pt x="1679" y="5048"/>
                      <a:pt x="2271" y="5189"/>
                      <a:pt x="2820" y="5189"/>
                    </a:cubicBezTo>
                    <a:cubicBezTo>
                      <a:pt x="2939" y="5189"/>
                      <a:pt x="3056" y="5182"/>
                      <a:pt x="3169" y="5171"/>
                    </a:cubicBezTo>
                    <a:cubicBezTo>
                      <a:pt x="3703" y="4370"/>
                      <a:pt x="3536" y="3369"/>
                      <a:pt x="3536" y="3369"/>
                    </a:cubicBezTo>
                    <a:lnTo>
                      <a:pt x="3536" y="3369"/>
                    </a:lnTo>
                    <a:cubicBezTo>
                      <a:pt x="3536" y="3369"/>
                      <a:pt x="3581" y="3371"/>
                      <a:pt x="3653" y="3371"/>
                    </a:cubicBezTo>
                    <a:cubicBezTo>
                      <a:pt x="3942" y="3371"/>
                      <a:pt x="4657" y="3349"/>
                      <a:pt x="4603" y="3136"/>
                    </a:cubicBezTo>
                    <a:cubicBezTo>
                      <a:pt x="4603" y="2954"/>
                      <a:pt x="4260" y="2934"/>
                      <a:pt x="4092" y="2934"/>
                    </a:cubicBezTo>
                    <a:cubicBezTo>
                      <a:pt x="4044" y="2934"/>
                      <a:pt x="4010" y="2936"/>
                      <a:pt x="4003" y="2936"/>
                    </a:cubicBezTo>
                    <a:cubicBezTo>
                      <a:pt x="4070" y="2936"/>
                      <a:pt x="5204" y="2569"/>
                      <a:pt x="5104" y="2369"/>
                    </a:cubicBezTo>
                    <a:cubicBezTo>
                      <a:pt x="5066" y="2294"/>
                      <a:pt x="4907" y="2270"/>
                      <a:pt x="4722" y="2270"/>
                    </a:cubicBezTo>
                    <a:cubicBezTo>
                      <a:pt x="4414" y="2270"/>
                      <a:pt x="4036" y="2335"/>
                      <a:pt x="4036" y="2335"/>
                    </a:cubicBezTo>
                    <a:cubicBezTo>
                      <a:pt x="4870" y="1601"/>
                      <a:pt x="5170" y="667"/>
                      <a:pt x="52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3" name="Google Shape;2033;p33"/>
              <p:cNvSpPr/>
              <p:nvPr/>
            </p:nvSpPr>
            <p:spPr>
              <a:xfrm>
                <a:off x="11424775" y="1641475"/>
                <a:ext cx="241025" cy="204925"/>
              </a:xfrm>
              <a:custGeom>
                <a:avLst/>
                <a:gdLst/>
                <a:ahLst/>
                <a:cxnLst/>
                <a:rect l="l" t="t" r="r" b="b"/>
                <a:pathLst>
                  <a:path w="9641" h="8197" extrusionOk="0">
                    <a:moveTo>
                      <a:pt x="7798" y="0"/>
                    </a:moveTo>
                    <a:cubicBezTo>
                      <a:pt x="6778" y="0"/>
                      <a:pt x="5469" y="590"/>
                      <a:pt x="4203" y="1506"/>
                    </a:cubicBezTo>
                    <a:cubicBezTo>
                      <a:pt x="3036" y="2336"/>
                      <a:pt x="1537" y="2472"/>
                      <a:pt x="681" y="2472"/>
                    </a:cubicBezTo>
                    <a:cubicBezTo>
                      <a:pt x="265" y="2472"/>
                      <a:pt x="0" y="2440"/>
                      <a:pt x="0" y="2440"/>
                    </a:cubicBezTo>
                    <a:lnTo>
                      <a:pt x="0" y="2440"/>
                    </a:lnTo>
                    <a:cubicBezTo>
                      <a:pt x="0" y="2440"/>
                      <a:pt x="716" y="8196"/>
                      <a:pt x="3976" y="8196"/>
                    </a:cubicBezTo>
                    <a:cubicBezTo>
                      <a:pt x="4303" y="8196"/>
                      <a:pt x="4656" y="8138"/>
                      <a:pt x="5037" y="8010"/>
                    </a:cubicBezTo>
                    <a:cubicBezTo>
                      <a:pt x="5671" y="7810"/>
                      <a:pt x="6205" y="7510"/>
                      <a:pt x="6672" y="7143"/>
                    </a:cubicBezTo>
                    <a:cubicBezTo>
                      <a:pt x="6905" y="6976"/>
                      <a:pt x="7139" y="6776"/>
                      <a:pt x="7339" y="6543"/>
                    </a:cubicBezTo>
                    <a:cubicBezTo>
                      <a:pt x="9440" y="4341"/>
                      <a:pt x="9640" y="738"/>
                      <a:pt x="8806" y="238"/>
                    </a:cubicBezTo>
                    <a:cubicBezTo>
                      <a:pt x="8706" y="205"/>
                      <a:pt x="8606" y="138"/>
                      <a:pt x="8473" y="105"/>
                    </a:cubicBezTo>
                    <a:cubicBezTo>
                      <a:pt x="8267" y="34"/>
                      <a:pt x="8041" y="0"/>
                      <a:pt x="779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4" name="Google Shape;2034;p33"/>
              <p:cNvSpPr/>
              <p:nvPr/>
            </p:nvSpPr>
            <p:spPr>
              <a:xfrm>
                <a:off x="11326375" y="1867275"/>
                <a:ext cx="170125" cy="150575"/>
              </a:xfrm>
              <a:custGeom>
                <a:avLst/>
                <a:gdLst/>
                <a:ahLst/>
                <a:cxnLst/>
                <a:rect l="l" t="t" r="r" b="b"/>
                <a:pathLst>
                  <a:path w="6805" h="6023" extrusionOk="0">
                    <a:moveTo>
                      <a:pt x="3381" y="0"/>
                    </a:moveTo>
                    <a:cubicBezTo>
                      <a:pt x="3207" y="0"/>
                      <a:pt x="3035" y="15"/>
                      <a:pt x="2869" y="46"/>
                    </a:cubicBezTo>
                    <a:cubicBezTo>
                      <a:pt x="467" y="513"/>
                      <a:pt x="0" y="3949"/>
                      <a:pt x="1801" y="5416"/>
                    </a:cubicBezTo>
                    <a:cubicBezTo>
                      <a:pt x="2035" y="5616"/>
                      <a:pt x="2268" y="5750"/>
                      <a:pt x="2569" y="5850"/>
                    </a:cubicBezTo>
                    <a:cubicBezTo>
                      <a:pt x="2898" y="5963"/>
                      <a:pt x="3258" y="6023"/>
                      <a:pt x="3622" y="6023"/>
                    </a:cubicBezTo>
                    <a:cubicBezTo>
                      <a:pt x="4326" y="6023"/>
                      <a:pt x="5043" y="5800"/>
                      <a:pt x="5571" y="5316"/>
                    </a:cubicBezTo>
                    <a:cubicBezTo>
                      <a:pt x="6805" y="4149"/>
                      <a:pt x="6805" y="1914"/>
                      <a:pt x="5504" y="780"/>
                    </a:cubicBezTo>
                    <a:cubicBezTo>
                      <a:pt x="4960" y="290"/>
                      <a:pt x="4150" y="0"/>
                      <a:pt x="3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5" name="Google Shape;2035;p33"/>
              <p:cNvSpPr/>
              <p:nvPr/>
            </p:nvSpPr>
            <p:spPr>
              <a:xfrm>
                <a:off x="10760950" y="1622675"/>
                <a:ext cx="887325" cy="614250"/>
              </a:xfrm>
              <a:custGeom>
                <a:avLst/>
                <a:gdLst/>
                <a:ahLst/>
                <a:cxnLst/>
                <a:rect l="l" t="t" r="r" b="b"/>
                <a:pathLst>
                  <a:path w="35493" h="24570" extrusionOk="0">
                    <a:moveTo>
                      <a:pt x="12368" y="1"/>
                    </a:moveTo>
                    <a:cubicBezTo>
                      <a:pt x="9425" y="1"/>
                      <a:pt x="6776" y="511"/>
                      <a:pt x="4871" y="1791"/>
                    </a:cubicBezTo>
                    <a:cubicBezTo>
                      <a:pt x="3670" y="2591"/>
                      <a:pt x="2603" y="3759"/>
                      <a:pt x="1769" y="5126"/>
                    </a:cubicBezTo>
                    <a:cubicBezTo>
                      <a:pt x="1268" y="5960"/>
                      <a:pt x="868" y="6861"/>
                      <a:pt x="568" y="7828"/>
                    </a:cubicBezTo>
                    <a:cubicBezTo>
                      <a:pt x="468" y="8128"/>
                      <a:pt x="401" y="8429"/>
                      <a:pt x="334" y="8729"/>
                    </a:cubicBezTo>
                    <a:cubicBezTo>
                      <a:pt x="68" y="9863"/>
                      <a:pt x="1" y="11064"/>
                      <a:pt x="101" y="12265"/>
                    </a:cubicBezTo>
                    <a:cubicBezTo>
                      <a:pt x="134" y="12498"/>
                      <a:pt x="168" y="12765"/>
                      <a:pt x="201" y="12999"/>
                    </a:cubicBezTo>
                    <a:cubicBezTo>
                      <a:pt x="334" y="13866"/>
                      <a:pt x="601" y="14700"/>
                      <a:pt x="968" y="15534"/>
                    </a:cubicBezTo>
                    <a:cubicBezTo>
                      <a:pt x="1902" y="17602"/>
                      <a:pt x="3570" y="19537"/>
                      <a:pt x="6205" y="21071"/>
                    </a:cubicBezTo>
                    <a:cubicBezTo>
                      <a:pt x="11016" y="23895"/>
                      <a:pt x="16730" y="24569"/>
                      <a:pt x="21088" y="24569"/>
                    </a:cubicBezTo>
                    <a:cubicBezTo>
                      <a:pt x="25070" y="24569"/>
                      <a:pt x="27921" y="24007"/>
                      <a:pt x="27921" y="24007"/>
                    </a:cubicBezTo>
                    <a:cubicBezTo>
                      <a:pt x="27921" y="24007"/>
                      <a:pt x="27922" y="24007"/>
                      <a:pt x="27924" y="24007"/>
                    </a:cubicBezTo>
                    <a:cubicBezTo>
                      <a:pt x="28039" y="24007"/>
                      <a:pt x="31397" y="23974"/>
                      <a:pt x="33692" y="20237"/>
                    </a:cubicBezTo>
                    <a:cubicBezTo>
                      <a:pt x="33992" y="19770"/>
                      <a:pt x="34259" y="19203"/>
                      <a:pt x="34526" y="18603"/>
                    </a:cubicBezTo>
                    <a:cubicBezTo>
                      <a:pt x="34592" y="18403"/>
                      <a:pt x="34692" y="18169"/>
                      <a:pt x="34759" y="17969"/>
                    </a:cubicBezTo>
                    <a:cubicBezTo>
                      <a:pt x="34859" y="17669"/>
                      <a:pt x="34959" y="17368"/>
                      <a:pt x="35026" y="17068"/>
                    </a:cubicBezTo>
                    <a:cubicBezTo>
                      <a:pt x="35359" y="15834"/>
                      <a:pt x="35493" y="14566"/>
                      <a:pt x="35426" y="13332"/>
                    </a:cubicBezTo>
                    <a:cubicBezTo>
                      <a:pt x="35426" y="13165"/>
                      <a:pt x="35393" y="12999"/>
                      <a:pt x="35393" y="12799"/>
                    </a:cubicBezTo>
                    <a:cubicBezTo>
                      <a:pt x="35293" y="11998"/>
                      <a:pt x="35126" y="11231"/>
                      <a:pt x="34826" y="10464"/>
                    </a:cubicBezTo>
                    <a:cubicBezTo>
                      <a:pt x="33892" y="7862"/>
                      <a:pt x="31857" y="5527"/>
                      <a:pt x="28621" y="3925"/>
                    </a:cubicBezTo>
                    <a:cubicBezTo>
                      <a:pt x="27621" y="3425"/>
                      <a:pt x="26553" y="2958"/>
                      <a:pt x="25386" y="2524"/>
                    </a:cubicBezTo>
                    <a:cubicBezTo>
                      <a:pt x="24652" y="2258"/>
                      <a:pt x="23885" y="1991"/>
                      <a:pt x="23084" y="1757"/>
                    </a:cubicBezTo>
                    <a:cubicBezTo>
                      <a:pt x="22784" y="1657"/>
                      <a:pt x="22450" y="1557"/>
                      <a:pt x="22117" y="1490"/>
                    </a:cubicBezTo>
                    <a:cubicBezTo>
                      <a:pt x="20649" y="1057"/>
                      <a:pt x="19148" y="723"/>
                      <a:pt x="17613" y="456"/>
                    </a:cubicBezTo>
                    <a:cubicBezTo>
                      <a:pt x="17213" y="390"/>
                      <a:pt x="16846" y="356"/>
                      <a:pt x="16446" y="290"/>
                    </a:cubicBezTo>
                    <a:cubicBezTo>
                      <a:pt x="15445" y="156"/>
                      <a:pt x="14445" y="56"/>
                      <a:pt x="13444" y="23"/>
                    </a:cubicBezTo>
                    <a:cubicBezTo>
                      <a:pt x="13081" y="8"/>
                      <a:pt x="12722" y="1"/>
                      <a:pt x="123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6" name="Google Shape;2036;p33"/>
              <p:cNvSpPr/>
              <p:nvPr/>
            </p:nvSpPr>
            <p:spPr>
              <a:xfrm>
                <a:off x="11308850" y="1840275"/>
                <a:ext cx="209350" cy="204000"/>
              </a:xfrm>
              <a:custGeom>
                <a:avLst/>
                <a:gdLst/>
                <a:ahLst/>
                <a:cxnLst/>
                <a:rect l="l" t="t" r="r" b="b"/>
                <a:pathLst>
                  <a:path w="8374" h="8160" extrusionOk="0">
                    <a:moveTo>
                      <a:pt x="4230" y="0"/>
                    </a:moveTo>
                    <a:cubicBezTo>
                      <a:pt x="3828" y="0"/>
                      <a:pt x="3434" y="44"/>
                      <a:pt x="3069" y="125"/>
                    </a:cubicBezTo>
                    <a:cubicBezTo>
                      <a:pt x="1802" y="425"/>
                      <a:pt x="734" y="1359"/>
                      <a:pt x="367" y="2627"/>
                    </a:cubicBezTo>
                    <a:cubicBezTo>
                      <a:pt x="367" y="2660"/>
                      <a:pt x="334" y="2694"/>
                      <a:pt x="334" y="2694"/>
                    </a:cubicBezTo>
                    <a:cubicBezTo>
                      <a:pt x="1" y="3961"/>
                      <a:pt x="167" y="5562"/>
                      <a:pt x="901" y="6630"/>
                    </a:cubicBezTo>
                    <a:cubicBezTo>
                      <a:pt x="1068" y="6897"/>
                      <a:pt x="1301" y="7097"/>
                      <a:pt x="1535" y="7297"/>
                    </a:cubicBezTo>
                    <a:cubicBezTo>
                      <a:pt x="2294" y="7855"/>
                      <a:pt x="3352" y="8159"/>
                      <a:pt x="4369" y="8159"/>
                    </a:cubicBezTo>
                    <a:cubicBezTo>
                      <a:pt x="4871" y="8159"/>
                      <a:pt x="5364" y="8085"/>
                      <a:pt x="5805" y="7931"/>
                    </a:cubicBezTo>
                    <a:cubicBezTo>
                      <a:pt x="7573" y="7364"/>
                      <a:pt x="8373" y="5229"/>
                      <a:pt x="8173" y="3361"/>
                    </a:cubicBezTo>
                    <a:cubicBezTo>
                      <a:pt x="8073" y="2660"/>
                      <a:pt x="7873" y="1993"/>
                      <a:pt x="7506" y="1459"/>
                    </a:cubicBezTo>
                    <a:cubicBezTo>
                      <a:pt x="6799" y="424"/>
                      <a:pt x="5480" y="0"/>
                      <a:pt x="42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7" name="Google Shape;2037;p33"/>
              <p:cNvSpPr/>
              <p:nvPr/>
            </p:nvSpPr>
            <p:spPr>
              <a:xfrm>
                <a:off x="11308025" y="1835550"/>
                <a:ext cx="207675" cy="208700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8348" extrusionOk="0">
                    <a:moveTo>
                      <a:pt x="4208" y="1"/>
                    </a:moveTo>
                    <a:cubicBezTo>
                      <a:pt x="3853" y="1"/>
                      <a:pt x="3511" y="32"/>
                      <a:pt x="3169" y="80"/>
                    </a:cubicBezTo>
                    <a:cubicBezTo>
                      <a:pt x="2702" y="181"/>
                      <a:pt x="2268" y="347"/>
                      <a:pt x="1868" y="614"/>
                    </a:cubicBezTo>
                    <a:cubicBezTo>
                      <a:pt x="1034" y="1115"/>
                      <a:pt x="434" y="1915"/>
                      <a:pt x="200" y="2849"/>
                    </a:cubicBezTo>
                    <a:cubicBezTo>
                      <a:pt x="0" y="3650"/>
                      <a:pt x="0" y="4484"/>
                      <a:pt x="167" y="5251"/>
                    </a:cubicBezTo>
                    <a:cubicBezTo>
                      <a:pt x="267" y="5651"/>
                      <a:pt x="400" y="6051"/>
                      <a:pt x="601" y="6385"/>
                    </a:cubicBezTo>
                    <a:cubicBezTo>
                      <a:pt x="767" y="6752"/>
                      <a:pt x="1001" y="7086"/>
                      <a:pt x="1334" y="7352"/>
                    </a:cubicBezTo>
                    <a:cubicBezTo>
                      <a:pt x="1635" y="7619"/>
                      <a:pt x="2002" y="7819"/>
                      <a:pt x="2369" y="7953"/>
                    </a:cubicBezTo>
                    <a:cubicBezTo>
                      <a:pt x="2735" y="8120"/>
                      <a:pt x="3102" y="8220"/>
                      <a:pt x="3503" y="8286"/>
                    </a:cubicBezTo>
                    <a:cubicBezTo>
                      <a:pt x="3794" y="8324"/>
                      <a:pt x="4095" y="8348"/>
                      <a:pt x="4397" y="8348"/>
                    </a:cubicBezTo>
                    <a:cubicBezTo>
                      <a:pt x="4889" y="8348"/>
                      <a:pt x="5383" y="8285"/>
                      <a:pt x="5838" y="8120"/>
                    </a:cubicBezTo>
                    <a:lnTo>
                      <a:pt x="5838" y="8120"/>
                    </a:lnTo>
                    <a:cubicBezTo>
                      <a:pt x="5386" y="8263"/>
                      <a:pt x="4897" y="8331"/>
                      <a:pt x="4409" y="8331"/>
                    </a:cubicBezTo>
                    <a:cubicBezTo>
                      <a:pt x="4104" y="8331"/>
                      <a:pt x="3798" y="8304"/>
                      <a:pt x="3503" y="8253"/>
                    </a:cubicBezTo>
                    <a:cubicBezTo>
                      <a:pt x="2735" y="8120"/>
                      <a:pt x="1968" y="7786"/>
                      <a:pt x="1401" y="7252"/>
                    </a:cubicBezTo>
                    <a:cubicBezTo>
                      <a:pt x="1101" y="6985"/>
                      <a:pt x="901" y="6685"/>
                      <a:pt x="734" y="6318"/>
                    </a:cubicBezTo>
                    <a:cubicBezTo>
                      <a:pt x="601" y="5985"/>
                      <a:pt x="467" y="5584"/>
                      <a:pt x="400" y="5218"/>
                    </a:cubicBezTo>
                    <a:cubicBezTo>
                      <a:pt x="267" y="4450"/>
                      <a:pt x="334" y="3683"/>
                      <a:pt x="534" y="2949"/>
                    </a:cubicBezTo>
                    <a:lnTo>
                      <a:pt x="534" y="2916"/>
                    </a:lnTo>
                    <a:cubicBezTo>
                      <a:pt x="567" y="2849"/>
                      <a:pt x="601" y="2716"/>
                      <a:pt x="634" y="2616"/>
                    </a:cubicBezTo>
                    <a:cubicBezTo>
                      <a:pt x="701" y="2549"/>
                      <a:pt x="734" y="2449"/>
                      <a:pt x="767" y="2349"/>
                    </a:cubicBezTo>
                    <a:cubicBezTo>
                      <a:pt x="867" y="2149"/>
                      <a:pt x="1001" y="1982"/>
                      <a:pt x="1101" y="1782"/>
                    </a:cubicBezTo>
                    <a:cubicBezTo>
                      <a:pt x="1368" y="1448"/>
                      <a:pt x="1701" y="1181"/>
                      <a:pt x="2068" y="948"/>
                    </a:cubicBezTo>
                    <a:cubicBezTo>
                      <a:pt x="2742" y="550"/>
                      <a:pt x="3556" y="377"/>
                      <a:pt x="4356" y="377"/>
                    </a:cubicBezTo>
                    <a:cubicBezTo>
                      <a:pt x="4427" y="377"/>
                      <a:pt x="4499" y="378"/>
                      <a:pt x="4570" y="381"/>
                    </a:cubicBezTo>
                    <a:cubicBezTo>
                      <a:pt x="5437" y="414"/>
                      <a:pt x="6305" y="681"/>
                      <a:pt x="6972" y="1248"/>
                    </a:cubicBezTo>
                    <a:cubicBezTo>
                      <a:pt x="7305" y="1515"/>
                      <a:pt x="7572" y="1882"/>
                      <a:pt x="7739" y="2282"/>
                    </a:cubicBezTo>
                    <a:cubicBezTo>
                      <a:pt x="7939" y="2682"/>
                      <a:pt x="8039" y="3116"/>
                      <a:pt x="8106" y="3550"/>
                    </a:cubicBezTo>
                    <a:lnTo>
                      <a:pt x="8106" y="3616"/>
                    </a:lnTo>
                    <a:lnTo>
                      <a:pt x="8115" y="3616"/>
                    </a:lnTo>
                    <a:cubicBezTo>
                      <a:pt x="8173" y="4058"/>
                      <a:pt x="8171" y="4473"/>
                      <a:pt x="8139" y="4917"/>
                    </a:cubicBezTo>
                    <a:cubicBezTo>
                      <a:pt x="8073" y="5384"/>
                      <a:pt x="7939" y="5818"/>
                      <a:pt x="7772" y="6252"/>
                    </a:cubicBezTo>
                    <a:cubicBezTo>
                      <a:pt x="7572" y="6685"/>
                      <a:pt x="7339" y="7052"/>
                      <a:pt x="7005" y="7386"/>
                    </a:cubicBezTo>
                    <a:cubicBezTo>
                      <a:pt x="6672" y="7719"/>
                      <a:pt x="6271" y="7986"/>
                      <a:pt x="5838" y="8120"/>
                    </a:cubicBezTo>
                    <a:cubicBezTo>
                      <a:pt x="6271" y="7986"/>
                      <a:pt x="6672" y="7719"/>
                      <a:pt x="7005" y="7419"/>
                    </a:cubicBezTo>
                    <a:cubicBezTo>
                      <a:pt x="7339" y="7086"/>
                      <a:pt x="7606" y="6685"/>
                      <a:pt x="7806" y="6252"/>
                    </a:cubicBezTo>
                    <a:cubicBezTo>
                      <a:pt x="8006" y="5851"/>
                      <a:pt x="8139" y="5384"/>
                      <a:pt x="8206" y="4951"/>
                    </a:cubicBezTo>
                    <a:cubicBezTo>
                      <a:pt x="8306" y="4484"/>
                      <a:pt x="8306" y="4017"/>
                      <a:pt x="8273" y="3550"/>
                    </a:cubicBezTo>
                    <a:lnTo>
                      <a:pt x="8273" y="3483"/>
                    </a:lnTo>
                    <a:lnTo>
                      <a:pt x="8267" y="3480"/>
                    </a:lnTo>
                    <a:lnTo>
                      <a:pt x="8267" y="3480"/>
                    </a:lnTo>
                    <a:cubicBezTo>
                      <a:pt x="8229" y="3036"/>
                      <a:pt x="8131" y="2594"/>
                      <a:pt x="7973" y="2182"/>
                    </a:cubicBezTo>
                    <a:cubicBezTo>
                      <a:pt x="7772" y="1748"/>
                      <a:pt x="7539" y="1348"/>
                      <a:pt x="7172" y="1014"/>
                    </a:cubicBezTo>
                    <a:cubicBezTo>
                      <a:pt x="6471" y="381"/>
                      <a:pt x="5504" y="80"/>
                      <a:pt x="4603" y="14"/>
                    </a:cubicBezTo>
                    <a:cubicBezTo>
                      <a:pt x="4469" y="5"/>
                      <a:pt x="4338" y="1"/>
                      <a:pt x="420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8" name="Google Shape;2038;p33"/>
              <p:cNvSpPr/>
              <p:nvPr/>
            </p:nvSpPr>
            <p:spPr>
              <a:xfrm>
                <a:off x="11134550" y="1917275"/>
                <a:ext cx="174325" cy="140950"/>
              </a:xfrm>
              <a:custGeom>
                <a:avLst/>
                <a:gdLst/>
                <a:ahLst/>
                <a:cxnLst/>
                <a:rect l="l" t="t" r="r" b="b"/>
                <a:pathLst>
                  <a:path w="6973" h="5638" extrusionOk="0">
                    <a:moveTo>
                      <a:pt x="3164" y="1"/>
                    </a:moveTo>
                    <a:cubicBezTo>
                      <a:pt x="2794" y="1"/>
                      <a:pt x="2421" y="21"/>
                      <a:pt x="2069" y="114"/>
                    </a:cubicBezTo>
                    <a:cubicBezTo>
                      <a:pt x="1502" y="247"/>
                      <a:pt x="935" y="648"/>
                      <a:pt x="601" y="1281"/>
                    </a:cubicBezTo>
                    <a:cubicBezTo>
                      <a:pt x="101" y="2215"/>
                      <a:pt x="1" y="3383"/>
                      <a:pt x="601" y="4217"/>
                    </a:cubicBezTo>
                    <a:cubicBezTo>
                      <a:pt x="968" y="4751"/>
                      <a:pt x="1469" y="5051"/>
                      <a:pt x="2002" y="5218"/>
                    </a:cubicBezTo>
                    <a:cubicBezTo>
                      <a:pt x="2701" y="5443"/>
                      <a:pt x="3399" y="5638"/>
                      <a:pt x="4098" y="5638"/>
                    </a:cubicBezTo>
                    <a:cubicBezTo>
                      <a:pt x="4433" y="5638"/>
                      <a:pt x="4769" y="5593"/>
                      <a:pt x="5105" y="5484"/>
                    </a:cubicBezTo>
                    <a:cubicBezTo>
                      <a:pt x="5505" y="5351"/>
                      <a:pt x="5872" y="5151"/>
                      <a:pt x="6172" y="4851"/>
                    </a:cubicBezTo>
                    <a:cubicBezTo>
                      <a:pt x="6672" y="4350"/>
                      <a:pt x="6973" y="3583"/>
                      <a:pt x="6973" y="2782"/>
                    </a:cubicBezTo>
                    <a:cubicBezTo>
                      <a:pt x="6973" y="2015"/>
                      <a:pt x="6706" y="1248"/>
                      <a:pt x="6239" y="781"/>
                    </a:cubicBezTo>
                    <a:cubicBezTo>
                      <a:pt x="5638" y="214"/>
                      <a:pt x="4771" y="14"/>
                      <a:pt x="4037" y="14"/>
                    </a:cubicBezTo>
                    <a:cubicBezTo>
                      <a:pt x="3755" y="14"/>
                      <a:pt x="3461" y="1"/>
                      <a:pt x="316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9" name="Google Shape;2039;p33"/>
              <p:cNvSpPr/>
              <p:nvPr/>
            </p:nvSpPr>
            <p:spPr>
              <a:xfrm>
                <a:off x="11187100" y="1878925"/>
                <a:ext cx="80075" cy="39550"/>
              </a:xfrm>
              <a:custGeom>
                <a:avLst/>
                <a:gdLst/>
                <a:ahLst/>
                <a:cxnLst/>
                <a:rect l="l" t="t" r="r" b="b"/>
                <a:pathLst>
                  <a:path w="3203" h="1582" extrusionOk="0">
                    <a:moveTo>
                      <a:pt x="561" y="1"/>
                    </a:moveTo>
                    <a:cubicBezTo>
                      <a:pt x="529" y="1"/>
                      <a:pt x="498" y="5"/>
                      <a:pt x="467" y="13"/>
                    </a:cubicBezTo>
                    <a:cubicBezTo>
                      <a:pt x="0" y="180"/>
                      <a:pt x="768" y="1314"/>
                      <a:pt x="1668" y="1581"/>
                    </a:cubicBezTo>
                    <a:cubicBezTo>
                      <a:pt x="1668" y="1581"/>
                      <a:pt x="3203" y="881"/>
                      <a:pt x="2869" y="214"/>
                    </a:cubicBezTo>
                    <a:cubicBezTo>
                      <a:pt x="2793" y="68"/>
                      <a:pt x="2698" y="10"/>
                      <a:pt x="2595" y="10"/>
                    </a:cubicBezTo>
                    <a:cubicBezTo>
                      <a:pt x="2204" y="10"/>
                      <a:pt x="1702" y="847"/>
                      <a:pt x="1702" y="847"/>
                    </a:cubicBezTo>
                    <a:cubicBezTo>
                      <a:pt x="1702" y="847"/>
                      <a:pt x="1030" y="1"/>
                      <a:pt x="56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40" name="Google Shape;2040;p33"/>
            <p:cNvSpPr/>
            <p:nvPr/>
          </p:nvSpPr>
          <p:spPr>
            <a:xfrm flipH="1">
              <a:off x="-239" y="4478401"/>
              <a:ext cx="9144064" cy="665081"/>
            </a:xfrm>
            <a:custGeom>
              <a:avLst/>
              <a:gdLst/>
              <a:ahLst/>
              <a:cxnLst/>
              <a:rect l="l" t="t" r="r" b="b"/>
              <a:pathLst>
                <a:path w="208483" h="26319" extrusionOk="0">
                  <a:moveTo>
                    <a:pt x="0" y="0"/>
                  </a:moveTo>
                  <a:lnTo>
                    <a:pt x="0" y="26319"/>
                  </a:lnTo>
                  <a:lnTo>
                    <a:pt x="208482" y="26319"/>
                  </a:lnTo>
                  <a:lnTo>
                    <a:pt x="20848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3"/>
            <p:cNvSpPr/>
            <p:nvPr/>
          </p:nvSpPr>
          <p:spPr>
            <a:xfrm flipH="1">
              <a:off x="1623824" y="4990681"/>
              <a:ext cx="3695855" cy="87806"/>
            </a:xfrm>
            <a:custGeom>
              <a:avLst/>
              <a:gdLst/>
              <a:ahLst/>
              <a:cxnLst/>
              <a:rect l="l" t="t" r="r" b="b"/>
              <a:pathLst>
                <a:path w="84361" h="3537" extrusionOk="0">
                  <a:moveTo>
                    <a:pt x="33458" y="1"/>
                  </a:moveTo>
                  <a:cubicBezTo>
                    <a:pt x="30723" y="1"/>
                    <a:pt x="28054" y="34"/>
                    <a:pt x="25519" y="34"/>
                  </a:cubicBezTo>
                  <a:cubicBezTo>
                    <a:pt x="20415" y="134"/>
                    <a:pt x="15879" y="401"/>
                    <a:pt x="12043" y="701"/>
                  </a:cubicBezTo>
                  <a:cubicBezTo>
                    <a:pt x="8207" y="1035"/>
                    <a:pt x="5104" y="1435"/>
                    <a:pt x="3003" y="2002"/>
                  </a:cubicBezTo>
                  <a:cubicBezTo>
                    <a:pt x="1935" y="2269"/>
                    <a:pt x="1168" y="2603"/>
                    <a:pt x="668" y="2903"/>
                  </a:cubicBezTo>
                  <a:cubicBezTo>
                    <a:pt x="167" y="3203"/>
                    <a:pt x="1" y="3503"/>
                    <a:pt x="34" y="3537"/>
                  </a:cubicBezTo>
                  <a:cubicBezTo>
                    <a:pt x="67" y="3537"/>
                    <a:pt x="268" y="3337"/>
                    <a:pt x="768" y="3103"/>
                  </a:cubicBezTo>
                  <a:cubicBezTo>
                    <a:pt x="1268" y="2870"/>
                    <a:pt x="2069" y="2636"/>
                    <a:pt x="3103" y="2469"/>
                  </a:cubicBezTo>
                  <a:cubicBezTo>
                    <a:pt x="5171" y="2036"/>
                    <a:pt x="8273" y="1769"/>
                    <a:pt x="12076" y="1535"/>
                  </a:cubicBezTo>
                  <a:cubicBezTo>
                    <a:pt x="15912" y="1335"/>
                    <a:pt x="20482" y="1168"/>
                    <a:pt x="25519" y="1135"/>
                  </a:cubicBezTo>
                  <a:cubicBezTo>
                    <a:pt x="28054" y="1135"/>
                    <a:pt x="30689" y="1168"/>
                    <a:pt x="33458" y="1168"/>
                  </a:cubicBezTo>
                  <a:cubicBezTo>
                    <a:pt x="36193" y="1235"/>
                    <a:pt x="39062" y="1268"/>
                    <a:pt x="41964" y="1302"/>
                  </a:cubicBezTo>
                  <a:cubicBezTo>
                    <a:pt x="53672" y="1569"/>
                    <a:pt x="64280" y="1769"/>
                    <a:pt x="71952" y="1936"/>
                  </a:cubicBezTo>
                  <a:cubicBezTo>
                    <a:pt x="75788" y="2002"/>
                    <a:pt x="78890" y="2036"/>
                    <a:pt x="81025" y="2036"/>
                  </a:cubicBezTo>
                  <a:cubicBezTo>
                    <a:pt x="83160" y="2036"/>
                    <a:pt x="84361" y="2002"/>
                    <a:pt x="84361" y="1936"/>
                  </a:cubicBezTo>
                  <a:cubicBezTo>
                    <a:pt x="84361" y="1835"/>
                    <a:pt x="83160" y="1735"/>
                    <a:pt x="81025" y="1569"/>
                  </a:cubicBezTo>
                  <a:cubicBezTo>
                    <a:pt x="78890" y="1435"/>
                    <a:pt x="75788" y="1268"/>
                    <a:pt x="71952" y="1102"/>
                  </a:cubicBezTo>
                  <a:cubicBezTo>
                    <a:pt x="64313" y="735"/>
                    <a:pt x="53706" y="368"/>
                    <a:pt x="41997" y="134"/>
                  </a:cubicBezTo>
                  <a:cubicBezTo>
                    <a:pt x="39062" y="101"/>
                    <a:pt x="36227" y="68"/>
                    <a:pt x="33458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3"/>
            <p:cNvSpPr/>
            <p:nvPr/>
          </p:nvSpPr>
          <p:spPr>
            <a:xfrm flipH="1">
              <a:off x="6982663" y="4675726"/>
              <a:ext cx="2085444" cy="416439"/>
            </a:xfrm>
            <a:custGeom>
              <a:avLst/>
              <a:gdLst/>
              <a:ahLst/>
              <a:cxnLst/>
              <a:rect l="l" t="t" r="r" b="b"/>
              <a:pathLst>
                <a:path w="47602" h="16775" extrusionOk="0">
                  <a:moveTo>
                    <a:pt x="40408" y="0"/>
                  </a:moveTo>
                  <a:cubicBezTo>
                    <a:pt x="40382" y="0"/>
                    <a:pt x="40367" y="4"/>
                    <a:pt x="40363" y="12"/>
                  </a:cubicBezTo>
                  <a:cubicBezTo>
                    <a:pt x="40329" y="112"/>
                    <a:pt x="41163" y="446"/>
                    <a:pt x="42398" y="1413"/>
                  </a:cubicBezTo>
                  <a:cubicBezTo>
                    <a:pt x="42998" y="1913"/>
                    <a:pt x="43698" y="2547"/>
                    <a:pt x="44366" y="3415"/>
                  </a:cubicBezTo>
                  <a:cubicBezTo>
                    <a:pt x="45033" y="4282"/>
                    <a:pt x="45667" y="5383"/>
                    <a:pt x="46067" y="6684"/>
                  </a:cubicBezTo>
                  <a:cubicBezTo>
                    <a:pt x="46434" y="7984"/>
                    <a:pt x="46567" y="9519"/>
                    <a:pt x="46000" y="10920"/>
                  </a:cubicBezTo>
                  <a:cubicBezTo>
                    <a:pt x="45500" y="12388"/>
                    <a:pt x="44199" y="13555"/>
                    <a:pt x="42564" y="14289"/>
                  </a:cubicBezTo>
                  <a:cubicBezTo>
                    <a:pt x="41764" y="14656"/>
                    <a:pt x="40896" y="14923"/>
                    <a:pt x="39962" y="15123"/>
                  </a:cubicBezTo>
                  <a:cubicBezTo>
                    <a:pt x="39028" y="15323"/>
                    <a:pt x="38061" y="15423"/>
                    <a:pt x="37060" y="15490"/>
                  </a:cubicBezTo>
                  <a:cubicBezTo>
                    <a:pt x="36560" y="15523"/>
                    <a:pt x="36060" y="15540"/>
                    <a:pt x="35555" y="15540"/>
                  </a:cubicBezTo>
                  <a:cubicBezTo>
                    <a:pt x="35051" y="15540"/>
                    <a:pt x="34542" y="15523"/>
                    <a:pt x="34025" y="15490"/>
                  </a:cubicBezTo>
                  <a:cubicBezTo>
                    <a:pt x="32991" y="15423"/>
                    <a:pt x="31923" y="15323"/>
                    <a:pt x="30856" y="15223"/>
                  </a:cubicBezTo>
                  <a:cubicBezTo>
                    <a:pt x="28721" y="14956"/>
                    <a:pt x="26620" y="14656"/>
                    <a:pt x="24618" y="14322"/>
                  </a:cubicBezTo>
                  <a:cubicBezTo>
                    <a:pt x="23617" y="14189"/>
                    <a:pt x="22617" y="13989"/>
                    <a:pt x="21683" y="13789"/>
                  </a:cubicBezTo>
                  <a:cubicBezTo>
                    <a:pt x="21182" y="13689"/>
                    <a:pt x="20715" y="13588"/>
                    <a:pt x="20248" y="13488"/>
                  </a:cubicBezTo>
                  <a:cubicBezTo>
                    <a:pt x="19781" y="13388"/>
                    <a:pt x="19314" y="13288"/>
                    <a:pt x="18847" y="13188"/>
                  </a:cubicBezTo>
                  <a:cubicBezTo>
                    <a:pt x="15211" y="12354"/>
                    <a:pt x="11909" y="11520"/>
                    <a:pt x="9140" y="10887"/>
                  </a:cubicBezTo>
                  <a:cubicBezTo>
                    <a:pt x="7739" y="10586"/>
                    <a:pt x="6472" y="10319"/>
                    <a:pt x="5371" y="10119"/>
                  </a:cubicBezTo>
                  <a:cubicBezTo>
                    <a:pt x="4237" y="9886"/>
                    <a:pt x="3303" y="9719"/>
                    <a:pt x="2502" y="9619"/>
                  </a:cubicBezTo>
                  <a:cubicBezTo>
                    <a:pt x="1302" y="9469"/>
                    <a:pt x="513" y="9394"/>
                    <a:pt x="194" y="9394"/>
                  </a:cubicBezTo>
                  <a:cubicBezTo>
                    <a:pt x="88" y="9394"/>
                    <a:pt x="34" y="9402"/>
                    <a:pt x="34" y="9419"/>
                  </a:cubicBezTo>
                  <a:cubicBezTo>
                    <a:pt x="1" y="9619"/>
                    <a:pt x="3436" y="10253"/>
                    <a:pt x="8907" y="11754"/>
                  </a:cubicBezTo>
                  <a:cubicBezTo>
                    <a:pt x="11676" y="12454"/>
                    <a:pt x="14911" y="13422"/>
                    <a:pt x="18581" y="14289"/>
                  </a:cubicBezTo>
                  <a:cubicBezTo>
                    <a:pt x="19048" y="14422"/>
                    <a:pt x="19515" y="14522"/>
                    <a:pt x="19982" y="14656"/>
                  </a:cubicBezTo>
                  <a:cubicBezTo>
                    <a:pt x="20449" y="14756"/>
                    <a:pt x="20949" y="14856"/>
                    <a:pt x="21416" y="14956"/>
                  </a:cubicBezTo>
                  <a:cubicBezTo>
                    <a:pt x="22383" y="15156"/>
                    <a:pt x="23384" y="15390"/>
                    <a:pt x="24418" y="15523"/>
                  </a:cubicBezTo>
                  <a:cubicBezTo>
                    <a:pt x="26453" y="15890"/>
                    <a:pt x="28521" y="16190"/>
                    <a:pt x="30723" y="16457"/>
                  </a:cubicBezTo>
                  <a:cubicBezTo>
                    <a:pt x="31790" y="16591"/>
                    <a:pt x="32891" y="16657"/>
                    <a:pt x="33958" y="16724"/>
                  </a:cubicBezTo>
                  <a:cubicBezTo>
                    <a:pt x="34492" y="16757"/>
                    <a:pt x="35026" y="16774"/>
                    <a:pt x="35555" y="16774"/>
                  </a:cubicBezTo>
                  <a:cubicBezTo>
                    <a:pt x="36085" y="16774"/>
                    <a:pt x="36610" y="16757"/>
                    <a:pt x="37127" y="16724"/>
                  </a:cubicBezTo>
                  <a:cubicBezTo>
                    <a:pt x="38195" y="16657"/>
                    <a:pt x="39229" y="16524"/>
                    <a:pt x="40229" y="16290"/>
                  </a:cubicBezTo>
                  <a:cubicBezTo>
                    <a:pt x="41197" y="16057"/>
                    <a:pt x="42164" y="15757"/>
                    <a:pt x="43065" y="15323"/>
                  </a:cubicBezTo>
                  <a:cubicBezTo>
                    <a:pt x="43965" y="14889"/>
                    <a:pt x="44799" y="14356"/>
                    <a:pt x="45466" y="13655"/>
                  </a:cubicBezTo>
                  <a:cubicBezTo>
                    <a:pt x="46167" y="12988"/>
                    <a:pt x="46667" y="12154"/>
                    <a:pt x="46967" y="11287"/>
                  </a:cubicBezTo>
                  <a:cubicBezTo>
                    <a:pt x="47601" y="9552"/>
                    <a:pt x="47368" y="7818"/>
                    <a:pt x="46901" y="6417"/>
                  </a:cubicBezTo>
                  <a:cubicBezTo>
                    <a:pt x="46400" y="5016"/>
                    <a:pt x="45667" y="3882"/>
                    <a:pt x="44899" y="2981"/>
                  </a:cubicBezTo>
                  <a:cubicBezTo>
                    <a:pt x="44132" y="2114"/>
                    <a:pt x="43365" y="1480"/>
                    <a:pt x="42664" y="1013"/>
                  </a:cubicBezTo>
                  <a:cubicBezTo>
                    <a:pt x="41454" y="245"/>
                    <a:pt x="40610" y="0"/>
                    <a:pt x="4040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3"/>
            <p:cNvSpPr/>
            <p:nvPr/>
          </p:nvSpPr>
          <p:spPr>
            <a:xfrm flipH="1">
              <a:off x="7359692" y="4682603"/>
              <a:ext cx="1702544" cy="296336"/>
            </a:xfrm>
            <a:custGeom>
              <a:avLst/>
              <a:gdLst/>
              <a:ahLst/>
              <a:cxnLst/>
              <a:rect l="l" t="t" r="r" b="b"/>
              <a:pathLst>
                <a:path w="38862" h="11937" extrusionOk="0">
                  <a:moveTo>
                    <a:pt x="33301" y="0"/>
                  </a:moveTo>
                  <a:cubicBezTo>
                    <a:pt x="33296" y="0"/>
                    <a:pt x="33293" y="1"/>
                    <a:pt x="33290" y="2"/>
                  </a:cubicBezTo>
                  <a:cubicBezTo>
                    <a:pt x="33257" y="69"/>
                    <a:pt x="33724" y="602"/>
                    <a:pt x="34625" y="1503"/>
                  </a:cubicBezTo>
                  <a:cubicBezTo>
                    <a:pt x="35058" y="1970"/>
                    <a:pt x="35592" y="2537"/>
                    <a:pt x="36159" y="3204"/>
                  </a:cubicBezTo>
                  <a:cubicBezTo>
                    <a:pt x="36726" y="3905"/>
                    <a:pt x="37327" y="4739"/>
                    <a:pt x="37660" y="5706"/>
                  </a:cubicBezTo>
                  <a:cubicBezTo>
                    <a:pt x="37727" y="5973"/>
                    <a:pt x="37827" y="6206"/>
                    <a:pt x="37860" y="6473"/>
                  </a:cubicBezTo>
                  <a:cubicBezTo>
                    <a:pt x="37927" y="6740"/>
                    <a:pt x="37894" y="7007"/>
                    <a:pt x="37894" y="7307"/>
                  </a:cubicBezTo>
                  <a:cubicBezTo>
                    <a:pt x="37827" y="7841"/>
                    <a:pt x="37694" y="8375"/>
                    <a:pt x="37327" y="8908"/>
                  </a:cubicBezTo>
                  <a:cubicBezTo>
                    <a:pt x="37026" y="9442"/>
                    <a:pt x="36660" y="9909"/>
                    <a:pt x="36126" y="10243"/>
                  </a:cubicBezTo>
                  <a:cubicBezTo>
                    <a:pt x="35592" y="10543"/>
                    <a:pt x="34958" y="10710"/>
                    <a:pt x="34291" y="10743"/>
                  </a:cubicBezTo>
                  <a:cubicBezTo>
                    <a:pt x="34103" y="10761"/>
                    <a:pt x="33913" y="10769"/>
                    <a:pt x="33722" y="10769"/>
                  </a:cubicBezTo>
                  <a:cubicBezTo>
                    <a:pt x="33197" y="10769"/>
                    <a:pt x="32660" y="10707"/>
                    <a:pt x="32123" y="10610"/>
                  </a:cubicBezTo>
                  <a:cubicBezTo>
                    <a:pt x="31389" y="10443"/>
                    <a:pt x="30589" y="10209"/>
                    <a:pt x="29821" y="10042"/>
                  </a:cubicBezTo>
                  <a:cubicBezTo>
                    <a:pt x="28220" y="9642"/>
                    <a:pt x="26586" y="9209"/>
                    <a:pt x="24918" y="8742"/>
                  </a:cubicBezTo>
                  <a:cubicBezTo>
                    <a:pt x="23217" y="8308"/>
                    <a:pt x="21582" y="7874"/>
                    <a:pt x="19981" y="7474"/>
                  </a:cubicBezTo>
                  <a:cubicBezTo>
                    <a:pt x="18380" y="7074"/>
                    <a:pt x="16845" y="6673"/>
                    <a:pt x="15378" y="6340"/>
                  </a:cubicBezTo>
                  <a:cubicBezTo>
                    <a:pt x="12409" y="5673"/>
                    <a:pt x="9707" y="5206"/>
                    <a:pt x="7439" y="4905"/>
                  </a:cubicBezTo>
                  <a:cubicBezTo>
                    <a:pt x="6305" y="4805"/>
                    <a:pt x="5270" y="4705"/>
                    <a:pt x="4336" y="4605"/>
                  </a:cubicBezTo>
                  <a:cubicBezTo>
                    <a:pt x="3436" y="4572"/>
                    <a:pt x="2635" y="4572"/>
                    <a:pt x="2001" y="4572"/>
                  </a:cubicBezTo>
                  <a:cubicBezTo>
                    <a:pt x="734" y="4572"/>
                    <a:pt x="0" y="4639"/>
                    <a:pt x="0" y="4705"/>
                  </a:cubicBezTo>
                  <a:cubicBezTo>
                    <a:pt x="0" y="4805"/>
                    <a:pt x="701" y="4905"/>
                    <a:pt x="1968" y="5072"/>
                  </a:cubicBezTo>
                  <a:cubicBezTo>
                    <a:pt x="2602" y="5139"/>
                    <a:pt x="3402" y="5206"/>
                    <a:pt x="4270" y="5306"/>
                  </a:cubicBezTo>
                  <a:cubicBezTo>
                    <a:pt x="5170" y="5473"/>
                    <a:pt x="6204" y="5606"/>
                    <a:pt x="7305" y="5806"/>
                  </a:cubicBezTo>
                  <a:cubicBezTo>
                    <a:pt x="9540" y="6173"/>
                    <a:pt x="12209" y="6740"/>
                    <a:pt x="15111" y="7441"/>
                  </a:cubicBezTo>
                  <a:cubicBezTo>
                    <a:pt x="16579" y="7808"/>
                    <a:pt x="18113" y="8241"/>
                    <a:pt x="19681" y="8641"/>
                  </a:cubicBezTo>
                  <a:cubicBezTo>
                    <a:pt x="21282" y="9075"/>
                    <a:pt x="22916" y="9509"/>
                    <a:pt x="24618" y="9976"/>
                  </a:cubicBezTo>
                  <a:cubicBezTo>
                    <a:pt x="26285" y="10409"/>
                    <a:pt x="27920" y="10843"/>
                    <a:pt x="29554" y="11210"/>
                  </a:cubicBezTo>
                  <a:cubicBezTo>
                    <a:pt x="30355" y="11410"/>
                    <a:pt x="31122" y="11610"/>
                    <a:pt x="31923" y="11777"/>
                  </a:cubicBezTo>
                  <a:cubicBezTo>
                    <a:pt x="32533" y="11875"/>
                    <a:pt x="33126" y="11937"/>
                    <a:pt x="33727" y="11937"/>
                  </a:cubicBezTo>
                  <a:cubicBezTo>
                    <a:pt x="33947" y="11937"/>
                    <a:pt x="34168" y="11928"/>
                    <a:pt x="34391" y="11910"/>
                  </a:cubicBezTo>
                  <a:cubicBezTo>
                    <a:pt x="35192" y="11844"/>
                    <a:pt x="36026" y="11610"/>
                    <a:pt x="36726" y="11143"/>
                  </a:cubicBezTo>
                  <a:cubicBezTo>
                    <a:pt x="37427" y="10710"/>
                    <a:pt x="37927" y="10042"/>
                    <a:pt x="38227" y="9409"/>
                  </a:cubicBezTo>
                  <a:cubicBezTo>
                    <a:pt x="38628" y="8775"/>
                    <a:pt x="38794" y="8041"/>
                    <a:pt x="38861" y="7341"/>
                  </a:cubicBezTo>
                  <a:cubicBezTo>
                    <a:pt x="38828" y="7007"/>
                    <a:pt x="38861" y="6640"/>
                    <a:pt x="38761" y="6340"/>
                  </a:cubicBezTo>
                  <a:cubicBezTo>
                    <a:pt x="38728" y="6006"/>
                    <a:pt x="38594" y="5706"/>
                    <a:pt x="38494" y="5406"/>
                  </a:cubicBezTo>
                  <a:cubicBezTo>
                    <a:pt x="38027" y="4272"/>
                    <a:pt x="37327" y="3438"/>
                    <a:pt x="36693" y="2771"/>
                  </a:cubicBezTo>
                  <a:cubicBezTo>
                    <a:pt x="36059" y="2070"/>
                    <a:pt x="35425" y="1570"/>
                    <a:pt x="34958" y="1169"/>
                  </a:cubicBezTo>
                  <a:cubicBezTo>
                    <a:pt x="33996" y="400"/>
                    <a:pt x="33404" y="0"/>
                    <a:pt x="33301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3"/>
            <p:cNvSpPr/>
            <p:nvPr/>
          </p:nvSpPr>
          <p:spPr>
            <a:xfrm flipH="1">
              <a:off x="7589125" y="4647351"/>
              <a:ext cx="1471666" cy="212899"/>
            </a:xfrm>
            <a:custGeom>
              <a:avLst/>
              <a:gdLst/>
              <a:ahLst/>
              <a:cxnLst/>
              <a:rect l="l" t="t" r="r" b="b"/>
              <a:pathLst>
                <a:path w="33592" h="8576" extrusionOk="0">
                  <a:moveTo>
                    <a:pt x="25615" y="1"/>
                  </a:moveTo>
                  <a:cubicBezTo>
                    <a:pt x="25536" y="1"/>
                    <a:pt x="25492" y="8"/>
                    <a:pt x="25485" y="21"/>
                  </a:cubicBezTo>
                  <a:cubicBezTo>
                    <a:pt x="25452" y="154"/>
                    <a:pt x="26519" y="455"/>
                    <a:pt x="28221" y="1255"/>
                  </a:cubicBezTo>
                  <a:cubicBezTo>
                    <a:pt x="29054" y="1689"/>
                    <a:pt x="30055" y="2223"/>
                    <a:pt x="30989" y="3090"/>
                  </a:cubicBezTo>
                  <a:cubicBezTo>
                    <a:pt x="31423" y="3523"/>
                    <a:pt x="31856" y="4024"/>
                    <a:pt x="32123" y="4624"/>
                  </a:cubicBezTo>
                  <a:cubicBezTo>
                    <a:pt x="32424" y="5225"/>
                    <a:pt x="32557" y="5925"/>
                    <a:pt x="32457" y="6626"/>
                  </a:cubicBezTo>
                  <a:lnTo>
                    <a:pt x="32457" y="6692"/>
                  </a:lnTo>
                  <a:cubicBezTo>
                    <a:pt x="32457" y="6759"/>
                    <a:pt x="32457" y="6859"/>
                    <a:pt x="32424" y="6893"/>
                  </a:cubicBezTo>
                  <a:cubicBezTo>
                    <a:pt x="32424" y="6959"/>
                    <a:pt x="32390" y="7026"/>
                    <a:pt x="32357" y="7059"/>
                  </a:cubicBezTo>
                  <a:cubicBezTo>
                    <a:pt x="32323" y="7159"/>
                    <a:pt x="32257" y="7193"/>
                    <a:pt x="32123" y="7259"/>
                  </a:cubicBezTo>
                  <a:cubicBezTo>
                    <a:pt x="31890" y="7393"/>
                    <a:pt x="31490" y="7426"/>
                    <a:pt x="31056" y="7426"/>
                  </a:cubicBezTo>
                  <a:cubicBezTo>
                    <a:pt x="30622" y="7426"/>
                    <a:pt x="30155" y="7393"/>
                    <a:pt x="29688" y="7360"/>
                  </a:cubicBezTo>
                  <a:lnTo>
                    <a:pt x="29255" y="7360"/>
                  </a:lnTo>
                  <a:lnTo>
                    <a:pt x="29088" y="7293"/>
                  </a:lnTo>
                  <a:cubicBezTo>
                    <a:pt x="28854" y="7259"/>
                    <a:pt x="28621" y="7193"/>
                    <a:pt x="28354" y="7126"/>
                  </a:cubicBezTo>
                  <a:cubicBezTo>
                    <a:pt x="26453" y="6659"/>
                    <a:pt x="24451" y="6192"/>
                    <a:pt x="22383" y="5658"/>
                  </a:cubicBezTo>
                  <a:cubicBezTo>
                    <a:pt x="20849" y="5291"/>
                    <a:pt x="19381" y="4891"/>
                    <a:pt x="17947" y="4558"/>
                  </a:cubicBezTo>
                  <a:cubicBezTo>
                    <a:pt x="16512" y="4224"/>
                    <a:pt x="15145" y="3890"/>
                    <a:pt x="13810" y="3590"/>
                  </a:cubicBezTo>
                  <a:cubicBezTo>
                    <a:pt x="12476" y="3290"/>
                    <a:pt x="11208" y="3090"/>
                    <a:pt x="10008" y="2856"/>
                  </a:cubicBezTo>
                  <a:cubicBezTo>
                    <a:pt x="9407" y="2723"/>
                    <a:pt x="8840" y="2623"/>
                    <a:pt x="8306" y="2523"/>
                  </a:cubicBezTo>
                  <a:lnTo>
                    <a:pt x="8073" y="2489"/>
                  </a:lnTo>
                  <a:lnTo>
                    <a:pt x="6638" y="2489"/>
                  </a:lnTo>
                  <a:cubicBezTo>
                    <a:pt x="4977" y="2435"/>
                    <a:pt x="3560" y="2380"/>
                    <a:pt x="2461" y="2380"/>
                  </a:cubicBezTo>
                  <a:cubicBezTo>
                    <a:pt x="2214" y="2380"/>
                    <a:pt x="1983" y="2383"/>
                    <a:pt x="1768" y="2389"/>
                  </a:cubicBezTo>
                  <a:cubicBezTo>
                    <a:pt x="634" y="2423"/>
                    <a:pt x="0" y="2489"/>
                    <a:pt x="0" y="2589"/>
                  </a:cubicBezTo>
                  <a:cubicBezTo>
                    <a:pt x="0" y="2690"/>
                    <a:pt x="634" y="2756"/>
                    <a:pt x="1768" y="2856"/>
                  </a:cubicBezTo>
                  <a:cubicBezTo>
                    <a:pt x="2902" y="2956"/>
                    <a:pt x="4537" y="3190"/>
                    <a:pt x="6605" y="3357"/>
                  </a:cubicBezTo>
                  <a:cubicBezTo>
                    <a:pt x="6872" y="3357"/>
                    <a:pt x="7139" y="3357"/>
                    <a:pt x="7406" y="3390"/>
                  </a:cubicBezTo>
                  <a:lnTo>
                    <a:pt x="7806" y="3423"/>
                  </a:lnTo>
                  <a:lnTo>
                    <a:pt x="7939" y="3423"/>
                  </a:lnTo>
                  <a:lnTo>
                    <a:pt x="8140" y="3457"/>
                  </a:lnTo>
                  <a:cubicBezTo>
                    <a:pt x="8673" y="3590"/>
                    <a:pt x="9240" y="3724"/>
                    <a:pt x="9841" y="3857"/>
                  </a:cubicBezTo>
                  <a:cubicBezTo>
                    <a:pt x="11008" y="4124"/>
                    <a:pt x="12242" y="4391"/>
                    <a:pt x="13577" y="4691"/>
                  </a:cubicBezTo>
                  <a:cubicBezTo>
                    <a:pt x="16179" y="5358"/>
                    <a:pt x="19081" y="6092"/>
                    <a:pt x="22083" y="6859"/>
                  </a:cubicBezTo>
                  <a:cubicBezTo>
                    <a:pt x="24151" y="7393"/>
                    <a:pt x="26219" y="7860"/>
                    <a:pt x="28120" y="8294"/>
                  </a:cubicBezTo>
                  <a:lnTo>
                    <a:pt x="28821" y="8460"/>
                  </a:lnTo>
                  <a:lnTo>
                    <a:pt x="29021" y="8494"/>
                  </a:lnTo>
                  <a:lnTo>
                    <a:pt x="29121" y="8527"/>
                  </a:lnTo>
                  <a:cubicBezTo>
                    <a:pt x="29143" y="8538"/>
                    <a:pt x="29166" y="8542"/>
                    <a:pt x="29188" y="8542"/>
                  </a:cubicBezTo>
                  <a:cubicBezTo>
                    <a:pt x="29232" y="8542"/>
                    <a:pt x="29277" y="8527"/>
                    <a:pt x="29321" y="8527"/>
                  </a:cubicBezTo>
                  <a:lnTo>
                    <a:pt x="29655" y="8560"/>
                  </a:lnTo>
                  <a:cubicBezTo>
                    <a:pt x="29966" y="8560"/>
                    <a:pt x="30278" y="8575"/>
                    <a:pt x="30599" y="8575"/>
                  </a:cubicBezTo>
                  <a:cubicBezTo>
                    <a:pt x="30759" y="8575"/>
                    <a:pt x="30922" y="8572"/>
                    <a:pt x="31089" y="8560"/>
                  </a:cubicBezTo>
                  <a:cubicBezTo>
                    <a:pt x="31556" y="8560"/>
                    <a:pt x="32090" y="8527"/>
                    <a:pt x="32657" y="8260"/>
                  </a:cubicBezTo>
                  <a:cubicBezTo>
                    <a:pt x="32924" y="8127"/>
                    <a:pt x="33191" y="7860"/>
                    <a:pt x="33324" y="7560"/>
                  </a:cubicBezTo>
                  <a:cubicBezTo>
                    <a:pt x="33424" y="7426"/>
                    <a:pt x="33458" y="7259"/>
                    <a:pt x="33491" y="7126"/>
                  </a:cubicBezTo>
                  <a:cubicBezTo>
                    <a:pt x="33524" y="6993"/>
                    <a:pt x="33524" y="6859"/>
                    <a:pt x="33524" y="6692"/>
                  </a:cubicBezTo>
                  <a:cubicBezTo>
                    <a:pt x="33524" y="6726"/>
                    <a:pt x="33524" y="6726"/>
                    <a:pt x="33524" y="6759"/>
                  </a:cubicBezTo>
                  <a:cubicBezTo>
                    <a:pt x="33591" y="5825"/>
                    <a:pt x="33391" y="4924"/>
                    <a:pt x="33024" y="4191"/>
                  </a:cubicBezTo>
                  <a:cubicBezTo>
                    <a:pt x="32624" y="3457"/>
                    <a:pt x="32090" y="2890"/>
                    <a:pt x="31556" y="2456"/>
                  </a:cubicBezTo>
                  <a:cubicBezTo>
                    <a:pt x="30455" y="1555"/>
                    <a:pt x="29355" y="1055"/>
                    <a:pt x="28454" y="688"/>
                  </a:cubicBezTo>
                  <a:cubicBezTo>
                    <a:pt x="26964" y="146"/>
                    <a:pt x="25959" y="1"/>
                    <a:pt x="25615" y="1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3"/>
            <p:cNvSpPr/>
            <p:nvPr/>
          </p:nvSpPr>
          <p:spPr>
            <a:xfrm flipH="1">
              <a:off x="7928171" y="4612720"/>
              <a:ext cx="1139936" cy="133285"/>
            </a:xfrm>
            <a:custGeom>
              <a:avLst/>
              <a:gdLst/>
              <a:ahLst/>
              <a:cxnLst/>
              <a:rect l="l" t="t" r="r" b="b"/>
              <a:pathLst>
                <a:path w="26020" h="5369" extrusionOk="0">
                  <a:moveTo>
                    <a:pt x="3324" y="0"/>
                  </a:moveTo>
                  <a:cubicBezTo>
                    <a:pt x="2951" y="0"/>
                    <a:pt x="2602" y="15"/>
                    <a:pt x="2269" y="15"/>
                  </a:cubicBezTo>
                  <a:cubicBezTo>
                    <a:pt x="1802" y="15"/>
                    <a:pt x="1402" y="48"/>
                    <a:pt x="1068" y="82"/>
                  </a:cubicBezTo>
                  <a:cubicBezTo>
                    <a:pt x="368" y="115"/>
                    <a:pt x="1" y="182"/>
                    <a:pt x="1" y="282"/>
                  </a:cubicBezTo>
                  <a:cubicBezTo>
                    <a:pt x="1" y="349"/>
                    <a:pt x="368" y="449"/>
                    <a:pt x="1035" y="549"/>
                  </a:cubicBezTo>
                  <a:cubicBezTo>
                    <a:pt x="1368" y="615"/>
                    <a:pt x="1769" y="649"/>
                    <a:pt x="2236" y="715"/>
                  </a:cubicBezTo>
                  <a:cubicBezTo>
                    <a:pt x="2703" y="749"/>
                    <a:pt x="3236" y="782"/>
                    <a:pt x="3837" y="882"/>
                  </a:cubicBezTo>
                  <a:cubicBezTo>
                    <a:pt x="6205" y="1182"/>
                    <a:pt x="9441" y="1683"/>
                    <a:pt x="13010" y="2417"/>
                  </a:cubicBezTo>
                  <a:cubicBezTo>
                    <a:pt x="19462" y="3810"/>
                    <a:pt x="24731" y="5368"/>
                    <a:pt x="25745" y="5368"/>
                  </a:cubicBezTo>
                  <a:cubicBezTo>
                    <a:pt x="25848" y="5368"/>
                    <a:pt x="25907" y="5352"/>
                    <a:pt x="25919" y="5319"/>
                  </a:cubicBezTo>
                  <a:cubicBezTo>
                    <a:pt x="26019" y="5052"/>
                    <a:pt x="20482" y="2784"/>
                    <a:pt x="13277" y="1182"/>
                  </a:cubicBezTo>
                  <a:cubicBezTo>
                    <a:pt x="9674" y="449"/>
                    <a:pt x="6338" y="82"/>
                    <a:pt x="3903" y="15"/>
                  </a:cubicBezTo>
                  <a:cubicBezTo>
                    <a:pt x="3703" y="4"/>
                    <a:pt x="3510" y="0"/>
                    <a:pt x="3324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3"/>
            <p:cNvSpPr/>
            <p:nvPr/>
          </p:nvSpPr>
          <p:spPr>
            <a:xfrm flipH="1">
              <a:off x="292482" y="4777881"/>
              <a:ext cx="6484187" cy="233653"/>
            </a:xfrm>
            <a:custGeom>
              <a:avLst/>
              <a:gdLst/>
              <a:ahLst/>
              <a:cxnLst/>
              <a:rect l="l" t="t" r="r" b="b"/>
              <a:pathLst>
                <a:path w="148007" h="9412" extrusionOk="0">
                  <a:moveTo>
                    <a:pt x="73753" y="33"/>
                  </a:moveTo>
                  <a:cubicBezTo>
                    <a:pt x="71185" y="67"/>
                    <a:pt x="68650" y="167"/>
                    <a:pt x="66148" y="200"/>
                  </a:cubicBezTo>
                  <a:cubicBezTo>
                    <a:pt x="64880" y="234"/>
                    <a:pt x="63646" y="267"/>
                    <a:pt x="62412" y="300"/>
                  </a:cubicBezTo>
                  <a:cubicBezTo>
                    <a:pt x="61144" y="334"/>
                    <a:pt x="59943" y="434"/>
                    <a:pt x="58709" y="500"/>
                  </a:cubicBezTo>
                  <a:cubicBezTo>
                    <a:pt x="53872" y="767"/>
                    <a:pt x="49202" y="1001"/>
                    <a:pt x="44733" y="1301"/>
                  </a:cubicBezTo>
                  <a:cubicBezTo>
                    <a:pt x="40296" y="1701"/>
                    <a:pt x="36060" y="2102"/>
                    <a:pt x="32124" y="2435"/>
                  </a:cubicBezTo>
                  <a:cubicBezTo>
                    <a:pt x="31123" y="2535"/>
                    <a:pt x="30155" y="2635"/>
                    <a:pt x="29188" y="2735"/>
                  </a:cubicBezTo>
                  <a:cubicBezTo>
                    <a:pt x="28254" y="2835"/>
                    <a:pt x="27320" y="2935"/>
                    <a:pt x="26386" y="3069"/>
                  </a:cubicBezTo>
                  <a:cubicBezTo>
                    <a:pt x="25485" y="3169"/>
                    <a:pt x="24585" y="3302"/>
                    <a:pt x="23718" y="3402"/>
                  </a:cubicBezTo>
                  <a:cubicBezTo>
                    <a:pt x="22817" y="3536"/>
                    <a:pt x="21983" y="3669"/>
                    <a:pt x="21149" y="3803"/>
                  </a:cubicBezTo>
                  <a:cubicBezTo>
                    <a:pt x="14444" y="4870"/>
                    <a:pt x="9140" y="6204"/>
                    <a:pt x="5538" y="7339"/>
                  </a:cubicBezTo>
                  <a:cubicBezTo>
                    <a:pt x="4637" y="7639"/>
                    <a:pt x="3837" y="7906"/>
                    <a:pt x="3136" y="8139"/>
                  </a:cubicBezTo>
                  <a:cubicBezTo>
                    <a:pt x="2469" y="8406"/>
                    <a:pt x="1902" y="8606"/>
                    <a:pt x="1435" y="8806"/>
                  </a:cubicBezTo>
                  <a:cubicBezTo>
                    <a:pt x="501" y="9140"/>
                    <a:pt x="1" y="9373"/>
                    <a:pt x="34" y="9407"/>
                  </a:cubicBezTo>
                  <a:cubicBezTo>
                    <a:pt x="34" y="9410"/>
                    <a:pt x="39" y="9412"/>
                    <a:pt x="49" y="9412"/>
                  </a:cubicBezTo>
                  <a:cubicBezTo>
                    <a:pt x="139" y="9412"/>
                    <a:pt x="631" y="9277"/>
                    <a:pt x="1502" y="9006"/>
                  </a:cubicBezTo>
                  <a:cubicBezTo>
                    <a:pt x="1969" y="8873"/>
                    <a:pt x="2569" y="8673"/>
                    <a:pt x="3270" y="8473"/>
                  </a:cubicBezTo>
                  <a:cubicBezTo>
                    <a:pt x="3970" y="8273"/>
                    <a:pt x="4771" y="8039"/>
                    <a:pt x="5671" y="7806"/>
                  </a:cubicBezTo>
                  <a:cubicBezTo>
                    <a:pt x="9307" y="6805"/>
                    <a:pt x="14611" y="5571"/>
                    <a:pt x="21282" y="4637"/>
                  </a:cubicBezTo>
                  <a:cubicBezTo>
                    <a:pt x="22116" y="4503"/>
                    <a:pt x="22950" y="4403"/>
                    <a:pt x="23818" y="4303"/>
                  </a:cubicBezTo>
                  <a:cubicBezTo>
                    <a:pt x="24718" y="4170"/>
                    <a:pt x="25586" y="4070"/>
                    <a:pt x="26520" y="3970"/>
                  </a:cubicBezTo>
                  <a:cubicBezTo>
                    <a:pt x="27420" y="3869"/>
                    <a:pt x="28354" y="3769"/>
                    <a:pt x="29288" y="3669"/>
                  </a:cubicBezTo>
                  <a:cubicBezTo>
                    <a:pt x="30256" y="3603"/>
                    <a:pt x="31223" y="3503"/>
                    <a:pt x="32224" y="3436"/>
                  </a:cubicBezTo>
                  <a:cubicBezTo>
                    <a:pt x="36160" y="3102"/>
                    <a:pt x="40363" y="2769"/>
                    <a:pt x="44833" y="2368"/>
                  </a:cubicBezTo>
                  <a:cubicBezTo>
                    <a:pt x="49269" y="2102"/>
                    <a:pt x="53939" y="1901"/>
                    <a:pt x="58776" y="1668"/>
                  </a:cubicBezTo>
                  <a:cubicBezTo>
                    <a:pt x="59977" y="1601"/>
                    <a:pt x="61211" y="1501"/>
                    <a:pt x="62445" y="1468"/>
                  </a:cubicBezTo>
                  <a:cubicBezTo>
                    <a:pt x="63679" y="1434"/>
                    <a:pt x="64914" y="1434"/>
                    <a:pt x="66181" y="1401"/>
                  </a:cubicBezTo>
                  <a:cubicBezTo>
                    <a:pt x="68683" y="1334"/>
                    <a:pt x="71218" y="1234"/>
                    <a:pt x="73787" y="1234"/>
                  </a:cubicBezTo>
                  <a:cubicBezTo>
                    <a:pt x="76070" y="1234"/>
                    <a:pt x="78326" y="1221"/>
                    <a:pt x="80554" y="1221"/>
                  </a:cubicBezTo>
                  <a:cubicBezTo>
                    <a:pt x="83338" y="1221"/>
                    <a:pt x="86077" y="1242"/>
                    <a:pt x="88764" y="1334"/>
                  </a:cubicBezTo>
                  <a:cubicBezTo>
                    <a:pt x="89998" y="1368"/>
                    <a:pt x="91199" y="1401"/>
                    <a:pt x="92367" y="1401"/>
                  </a:cubicBezTo>
                  <a:cubicBezTo>
                    <a:pt x="93567" y="1434"/>
                    <a:pt x="94735" y="1468"/>
                    <a:pt x="95902" y="1534"/>
                  </a:cubicBezTo>
                  <a:cubicBezTo>
                    <a:pt x="98237" y="1635"/>
                    <a:pt x="100506" y="1735"/>
                    <a:pt x="102741" y="1835"/>
                  </a:cubicBezTo>
                  <a:cubicBezTo>
                    <a:pt x="103841" y="1901"/>
                    <a:pt x="104942" y="1935"/>
                    <a:pt x="106010" y="2001"/>
                  </a:cubicBezTo>
                  <a:cubicBezTo>
                    <a:pt x="107110" y="2102"/>
                    <a:pt x="108178" y="2168"/>
                    <a:pt x="109212" y="2268"/>
                  </a:cubicBezTo>
                  <a:cubicBezTo>
                    <a:pt x="111313" y="2402"/>
                    <a:pt x="113348" y="2569"/>
                    <a:pt x="115350" y="2735"/>
                  </a:cubicBezTo>
                  <a:cubicBezTo>
                    <a:pt x="119286" y="3102"/>
                    <a:pt x="122955" y="3503"/>
                    <a:pt x="126291" y="3836"/>
                  </a:cubicBezTo>
                  <a:cubicBezTo>
                    <a:pt x="132996" y="4603"/>
                    <a:pt x="138399" y="5237"/>
                    <a:pt x="142169" y="5637"/>
                  </a:cubicBezTo>
                  <a:cubicBezTo>
                    <a:pt x="144037" y="5838"/>
                    <a:pt x="145505" y="5971"/>
                    <a:pt x="146505" y="6071"/>
                  </a:cubicBezTo>
                  <a:cubicBezTo>
                    <a:pt x="147213" y="6120"/>
                    <a:pt x="147689" y="6151"/>
                    <a:pt x="147893" y="6151"/>
                  </a:cubicBezTo>
                  <a:cubicBezTo>
                    <a:pt x="147968" y="6151"/>
                    <a:pt x="148006" y="6147"/>
                    <a:pt x="148006" y="6138"/>
                  </a:cubicBezTo>
                  <a:cubicBezTo>
                    <a:pt x="148006" y="6104"/>
                    <a:pt x="147506" y="5971"/>
                    <a:pt x="146539" y="5838"/>
                  </a:cubicBezTo>
                  <a:cubicBezTo>
                    <a:pt x="145538" y="5671"/>
                    <a:pt x="144104" y="5437"/>
                    <a:pt x="142236" y="5170"/>
                  </a:cubicBezTo>
                  <a:cubicBezTo>
                    <a:pt x="138500" y="4637"/>
                    <a:pt x="133096" y="3903"/>
                    <a:pt x="126391" y="3002"/>
                  </a:cubicBezTo>
                  <a:cubicBezTo>
                    <a:pt x="123055" y="2635"/>
                    <a:pt x="119386" y="2168"/>
                    <a:pt x="115416" y="1735"/>
                  </a:cubicBezTo>
                  <a:cubicBezTo>
                    <a:pt x="113448" y="1568"/>
                    <a:pt x="111380" y="1401"/>
                    <a:pt x="109279" y="1201"/>
                  </a:cubicBezTo>
                  <a:cubicBezTo>
                    <a:pt x="108245" y="1134"/>
                    <a:pt x="107177" y="1034"/>
                    <a:pt x="106076" y="934"/>
                  </a:cubicBezTo>
                  <a:cubicBezTo>
                    <a:pt x="105009" y="834"/>
                    <a:pt x="103908" y="801"/>
                    <a:pt x="102774" y="734"/>
                  </a:cubicBezTo>
                  <a:cubicBezTo>
                    <a:pt x="100539" y="634"/>
                    <a:pt x="98271" y="500"/>
                    <a:pt x="95936" y="400"/>
                  </a:cubicBezTo>
                  <a:cubicBezTo>
                    <a:pt x="94768" y="334"/>
                    <a:pt x="93601" y="300"/>
                    <a:pt x="92400" y="267"/>
                  </a:cubicBezTo>
                  <a:cubicBezTo>
                    <a:pt x="91199" y="234"/>
                    <a:pt x="89998" y="200"/>
                    <a:pt x="88797" y="167"/>
                  </a:cubicBezTo>
                  <a:cubicBezTo>
                    <a:pt x="83927" y="0"/>
                    <a:pt x="78924" y="67"/>
                    <a:pt x="73753" y="33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3"/>
            <p:cNvSpPr/>
            <p:nvPr/>
          </p:nvSpPr>
          <p:spPr>
            <a:xfrm flipH="1">
              <a:off x="4441333" y="4900939"/>
              <a:ext cx="2133678" cy="193412"/>
            </a:xfrm>
            <a:custGeom>
              <a:avLst/>
              <a:gdLst/>
              <a:ahLst/>
              <a:cxnLst/>
              <a:rect l="l" t="t" r="r" b="b"/>
              <a:pathLst>
                <a:path w="48703" h="7791" extrusionOk="0">
                  <a:moveTo>
                    <a:pt x="47628" y="0"/>
                  </a:moveTo>
                  <a:cubicBezTo>
                    <a:pt x="47373" y="0"/>
                    <a:pt x="47074" y="4"/>
                    <a:pt x="46734" y="13"/>
                  </a:cubicBezTo>
                  <a:cubicBezTo>
                    <a:pt x="46134" y="47"/>
                    <a:pt x="45367" y="80"/>
                    <a:pt x="44466" y="113"/>
                  </a:cubicBezTo>
                  <a:cubicBezTo>
                    <a:pt x="44032" y="113"/>
                    <a:pt x="43565" y="147"/>
                    <a:pt x="43065" y="180"/>
                  </a:cubicBezTo>
                  <a:cubicBezTo>
                    <a:pt x="42565" y="213"/>
                    <a:pt x="42031" y="247"/>
                    <a:pt x="41464" y="313"/>
                  </a:cubicBezTo>
                  <a:cubicBezTo>
                    <a:pt x="36994" y="614"/>
                    <a:pt x="30856" y="1281"/>
                    <a:pt x="24118" y="2282"/>
                  </a:cubicBezTo>
                  <a:cubicBezTo>
                    <a:pt x="20749" y="2849"/>
                    <a:pt x="17547" y="3349"/>
                    <a:pt x="14645" y="3949"/>
                  </a:cubicBezTo>
                  <a:cubicBezTo>
                    <a:pt x="13177" y="4250"/>
                    <a:pt x="11809" y="4483"/>
                    <a:pt x="10508" y="4783"/>
                  </a:cubicBezTo>
                  <a:cubicBezTo>
                    <a:pt x="9241" y="5084"/>
                    <a:pt x="8040" y="5384"/>
                    <a:pt x="6973" y="5651"/>
                  </a:cubicBezTo>
                  <a:cubicBezTo>
                    <a:pt x="6405" y="5784"/>
                    <a:pt x="5905" y="5884"/>
                    <a:pt x="5405" y="6018"/>
                  </a:cubicBezTo>
                  <a:cubicBezTo>
                    <a:pt x="4938" y="6151"/>
                    <a:pt x="4471" y="6284"/>
                    <a:pt x="4037" y="6418"/>
                  </a:cubicBezTo>
                  <a:cubicBezTo>
                    <a:pt x="3170" y="6651"/>
                    <a:pt x="2436" y="6885"/>
                    <a:pt x="1869" y="7052"/>
                  </a:cubicBezTo>
                  <a:cubicBezTo>
                    <a:pt x="668" y="7452"/>
                    <a:pt x="1" y="7685"/>
                    <a:pt x="34" y="7752"/>
                  </a:cubicBezTo>
                  <a:cubicBezTo>
                    <a:pt x="43" y="7778"/>
                    <a:pt x="95" y="7791"/>
                    <a:pt x="189" y="7791"/>
                  </a:cubicBezTo>
                  <a:cubicBezTo>
                    <a:pt x="455" y="7791"/>
                    <a:pt x="1057" y="7691"/>
                    <a:pt x="1969" y="7519"/>
                  </a:cubicBezTo>
                  <a:cubicBezTo>
                    <a:pt x="2569" y="7385"/>
                    <a:pt x="3337" y="7218"/>
                    <a:pt x="4204" y="7052"/>
                  </a:cubicBezTo>
                  <a:cubicBezTo>
                    <a:pt x="4638" y="6952"/>
                    <a:pt x="5071" y="6852"/>
                    <a:pt x="5572" y="6751"/>
                  </a:cubicBezTo>
                  <a:cubicBezTo>
                    <a:pt x="6072" y="6651"/>
                    <a:pt x="6606" y="6551"/>
                    <a:pt x="7139" y="6451"/>
                  </a:cubicBezTo>
                  <a:cubicBezTo>
                    <a:pt x="8240" y="6251"/>
                    <a:pt x="9441" y="6018"/>
                    <a:pt x="10709" y="5751"/>
                  </a:cubicBezTo>
                  <a:cubicBezTo>
                    <a:pt x="12009" y="5484"/>
                    <a:pt x="13377" y="5284"/>
                    <a:pt x="14845" y="5017"/>
                  </a:cubicBezTo>
                  <a:cubicBezTo>
                    <a:pt x="17714" y="4483"/>
                    <a:pt x="20949" y="4016"/>
                    <a:pt x="24285" y="3449"/>
                  </a:cubicBezTo>
                  <a:cubicBezTo>
                    <a:pt x="31023" y="2448"/>
                    <a:pt x="37127" y="1648"/>
                    <a:pt x="41531" y="1147"/>
                  </a:cubicBezTo>
                  <a:cubicBezTo>
                    <a:pt x="42098" y="1047"/>
                    <a:pt x="42631" y="981"/>
                    <a:pt x="43132" y="914"/>
                  </a:cubicBezTo>
                  <a:cubicBezTo>
                    <a:pt x="43632" y="881"/>
                    <a:pt x="44099" y="814"/>
                    <a:pt x="44533" y="780"/>
                  </a:cubicBezTo>
                  <a:cubicBezTo>
                    <a:pt x="45400" y="647"/>
                    <a:pt x="46167" y="580"/>
                    <a:pt x="46801" y="480"/>
                  </a:cubicBezTo>
                  <a:cubicBezTo>
                    <a:pt x="48035" y="313"/>
                    <a:pt x="48702" y="180"/>
                    <a:pt x="48702" y="80"/>
                  </a:cubicBezTo>
                  <a:cubicBezTo>
                    <a:pt x="48702" y="31"/>
                    <a:pt x="48327" y="0"/>
                    <a:pt x="47628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3"/>
            <p:cNvSpPr/>
            <p:nvPr/>
          </p:nvSpPr>
          <p:spPr>
            <a:xfrm flipH="1">
              <a:off x="2673074" y="4672449"/>
              <a:ext cx="3958934" cy="180800"/>
            </a:xfrm>
            <a:custGeom>
              <a:avLst/>
              <a:gdLst/>
              <a:ahLst/>
              <a:cxnLst/>
              <a:rect l="l" t="t" r="r" b="b"/>
              <a:pathLst>
                <a:path w="90366" h="7283" extrusionOk="0">
                  <a:moveTo>
                    <a:pt x="63835" y="0"/>
                  </a:moveTo>
                  <a:cubicBezTo>
                    <a:pt x="58049" y="0"/>
                    <a:pt x="51610" y="123"/>
                    <a:pt x="44833" y="411"/>
                  </a:cubicBezTo>
                  <a:cubicBezTo>
                    <a:pt x="32257" y="945"/>
                    <a:pt x="20883" y="1979"/>
                    <a:pt x="12710" y="3313"/>
                  </a:cubicBezTo>
                  <a:cubicBezTo>
                    <a:pt x="8640" y="3980"/>
                    <a:pt x="5371" y="4781"/>
                    <a:pt x="3170" y="5548"/>
                  </a:cubicBezTo>
                  <a:cubicBezTo>
                    <a:pt x="2069" y="5948"/>
                    <a:pt x="1269" y="6349"/>
                    <a:pt x="735" y="6682"/>
                  </a:cubicBezTo>
                  <a:cubicBezTo>
                    <a:pt x="601" y="6749"/>
                    <a:pt x="501" y="6816"/>
                    <a:pt x="401" y="6882"/>
                  </a:cubicBezTo>
                  <a:cubicBezTo>
                    <a:pt x="301" y="6982"/>
                    <a:pt x="234" y="7049"/>
                    <a:pt x="168" y="7082"/>
                  </a:cubicBezTo>
                  <a:cubicBezTo>
                    <a:pt x="68" y="7182"/>
                    <a:pt x="1" y="7249"/>
                    <a:pt x="1" y="7283"/>
                  </a:cubicBezTo>
                  <a:cubicBezTo>
                    <a:pt x="34" y="7283"/>
                    <a:pt x="101" y="7249"/>
                    <a:pt x="234" y="7182"/>
                  </a:cubicBezTo>
                  <a:cubicBezTo>
                    <a:pt x="301" y="7149"/>
                    <a:pt x="401" y="7116"/>
                    <a:pt x="501" y="7049"/>
                  </a:cubicBezTo>
                  <a:cubicBezTo>
                    <a:pt x="601" y="7016"/>
                    <a:pt x="701" y="6949"/>
                    <a:pt x="868" y="6882"/>
                  </a:cubicBezTo>
                  <a:cubicBezTo>
                    <a:pt x="1402" y="6649"/>
                    <a:pt x="2236" y="6315"/>
                    <a:pt x="3337" y="5982"/>
                  </a:cubicBezTo>
                  <a:cubicBezTo>
                    <a:pt x="5505" y="5348"/>
                    <a:pt x="8774" y="4714"/>
                    <a:pt x="12843" y="4147"/>
                  </a:cubicBezTo>
                  <a:cubicBezTo>
                    <a:pt x="20983" y="3013"/>
                    <a:pt x="32324" y="2146"/>
                    <a:pt x="44900" y="1612"/>
                  </a:cubicBezTo>
                  <a:cubicBezTo>
                    <a:pt x="54481" y="1204"/>
                    <a:pt x="63381" y="1030"/>
                    <a:pt x="70708" y="1030"/>
                  </a:cubicBezTo>
                  <a:cubicBezTo>
                    <a:pt x="72972" y="1030"/>
                    <a:pt x="75085" y="1047"/>
                    <a:pt x="77023" y="1078"/>
                  </a:cubicBezTo>
                  <a:cubicBezTo>
                    <a:pt x="81159" y="1145"/>
                    <a:pt x="84495" y="1312"/>
                    <a:pt x="86763" y="1445"/>
                  </a:cubicBezTo>
                  <a:cubicBezTo>
                    <a:pt x="88574" y="1550"/>
                    <a:pt x="89745" y="1676"/>
                    <a:pt x="90162" y="1676"/>
                  </a:cubicBezTo>
                  <a:cubicBezTo>
                    <a:pt x="90275" y="1676"/>
                    <a:pt x="90332" y="1667"/>
                    <a:pt x="90332" y="1645"/>
                  </a:cubicBezTo>
                  <a:cubicBezTo>
                    <a:pt x="90365" y="1578"/>
                    <a:pt x="89098" y="1278"/>
                    <a:pt x="86830" y="978"/>
                  </a:cubicBezTo>
                  <a:cubicBezTo>
                    <a:pt x="84528" y="678"/>
                    <a:pt x="81192" y="411"/>
                    <a:pt x="77056" y="244"/>
                  </a:cubicBezTo>
                  <a:cubicBezTo>
                    <a:pt x="73257" y="90"/>
                    <a:pt x="68785" y="0"/>
                    <a:pt x="63835" y="0"/>
                  </a:cubicBezTo>
                  <a:close/>
                </a:path>
              </a:pathLst>
            </a:custGeom>
            <a:solidFill>
              <a:srgbClr val="191919">
                <a:alpha val="257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49" name="Google Shape;2049;p33"/>
            <p:cNvGrpSpPr/>
            <p:nvPr/>
          </p:nvGrpSpPr>
          <p:grpSpPr>
            <a:xfrm>
              <a:off x="-6962" y="3799700"/>
              <a:ext cx="9144413" cy="729757"/>
              <a:chOff x="-6962" y="3799700"/>
              <a:chExt cx="9144413" cy="729757"/>
            </a:xfrm>
          </p:grpSpPr>
          <p:sp>
            <p:nvSpPr>
              <p:cNvPr id="2050" name="Google Shape;2050;p33"/>
              <p:cNvSpPr/>
              <p:nvPr/>
            </p:nvSpPr>
            <p:spPr>
              <a:xfrm flipH="1">
                <a:off x="-6951" y="3799700"/>
                <a:ext cx="9144401" cy="690744"/>
              </a:xfrm>
              <a:custGeom>
                <a:avLst/>
                <a:gdLst/>
                <a:ahLst/>
                <a:cxnLst/>
                <a:rect l="l" t="t" r="r" b="b"/>
                <a:pathLst>
                  <a:path w="366656" h="27088" extrusionOk="0">
                    <a:moveTo>
                      <a:pt x="0" y="1290"/>
                    </a:moveTo>
                    <a:lnTo>
                      <a:pt x="0" y="27088"/>
                    </a:lnTo>
                    <a:lnTo>
                      <a:pt x="366656" y="27088"/>
                    </a:lnTo>
                    <a:lnTo>
                      <a:pt x="366656" y="0"/>
                    </a:lnTo>
                    <a:lnTo>
                      <a:pt x="142535" y="0"/>
                    </a:lnTo>
                    <a:lnTo>
                      <a:pt x="141245" y="6772"/>
                    </a:lnTo>
                    <a:lnTo>
                      <a:pt x="95776" y="10642"/>
                    </a:lnTo>
                    <a:lnTo>
                      <a:pt x="39988" y="5159"/>
                    </a:lnTo>
                    <a:lnTo>
                      <a:pt x="40633" y="1290"/>
                    </a:lnTo>
                    <a:lnTo>
                      <a:pt x="35795" y="96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</p:sp>
          <p:sp>
            <p:nvSpPr>
              <p:cNvPr id="2051" name="Google Shape;2051;p33"/>
              <p:cNvSpPr/>
              <p:nvPr/>
            </p:nvSpPr>
            <p:spPr>
              <a:xfrm>
                <a:off x="-4027" y="4104627"/>
                <a:ext cx="3716315" cy="252743"/>
              </a:xfrm>
              <a:custGeom>
                <a:avLst/>
                <a:gdLst/>
                <a:ahLst/>
                <a:cxnLst/>
                <a:rect l="l" t="t" r="r" b="b"/>
                <a:pathLst>
                  <a:path w="84828" h="10181" extrusionOk="0">
                    <a:moveTo>
                      <a:pt x="34292" y="1"/>
                    </a:moveTo>
                    <a:cubicBezTo>
                      <a:pt x="32857" y="34"/>
                      <a:pt x="31490" y="67"/>
                      <a:pt x="30122" y="134"/>
                    </a:cubicBezTo>
                    <a:cubicBezTo>
                      <a:pt x="28754" y="167"/>
                      <a:pt x="27420" y="167"/>
                      <a:pt x="26152" y="301"/>
                    </a:cubicBezTo>
                    <a:cubicBezTo>
                      <a:pt x="24851" y="401"/>
                      <a:pt x="23584" y="501"/>
                      <a:pt x="22350" y="601"/>
                    </a:cubicBezTo>
                    <a:cubicBezTo>
                      <a:pt x="21749" y="634"/>
                      <a:pt x="21149" y="668"/>
                      <a:pt x="20548" y="734"/>
                    </a:cubicBezTo>
                    <a:cubicBezTo>
                      <a:pt x="19948" y="801"/>
                      <a:pt x="19348" y="868"/>
                      <a:pt x="18780" y="935"/>
                    </a:cubicBezTo>
                    <a:cubicBezTo>
                      <a:pt x="17646" y="1068"/>
                      <a:pt x="16546" y="1201"/>
                      <a:pt x="15478" y="1335"/>
                    </a:cubicBezTo>
                    <a:cubicBezTo>
                      <a:pt x="14411" y="1468"/>
                      <a:pt x="13377" y="1602"/>
                      <a:pt x="12409" y="1769"/>
                    </a:cubicBezTo>
                    <a:cubicBezTo>
                      <a:pt x="10475" y="2135"/>
                      <a:pt x="8740" y="2436"/>
                      <a:pt x="7206" y="2703"/>
                    </a:cubicBezTo>
                    <a:cubicBezTo>
                      <a:pt x="5671" y="3003"/>
                      <a:pt x="4370" y="3336"/>
                      <a:pt x="3303" y="3603"/>
                    </a:cubicBezTo>
                    <a:cubicBezTo>
                      <a:pt x="1168" y="4104"/>
                      <a:pt x="0" y="4437"/>
                      <a:pt x="0" y="4537"/>
                    </a:cubicBezTo>
                    <a:cubicBezTo>
                      <a:pt x="5" y="4547"/>
                      <a:pt x="34" y="4552"/>
                      <a:pt x="87" y="4552"/>
                    </a:cubicBezTo>
                    <a:cubicBezTo>
                      <a:pt x="401" y="4552"/>
                      <a:pt x="1548" y="4384"/>
                      <a:pt x="3403" y="4070"/>
                    </a:cubicBezTo>
                    <a:cubicBezTo>
                      <a:pt x="4470" y="3903"/>
                      <a:pt x="5771" y="3637"/>
                      <a:pt x="7306" y="3370"/>
                    </a:cubicBezTo>
                    <a:cubicBezTo>
                      <a:pt x="8840" y="3170"/>
                      <a:pt x="10608" y="2936"/>
                      <a:pt x="12543" y="2636"/>
                    </a:cubicBezTo>
                    <a:cubicBezTo>
                      <a:pt x="13510" y="2502"/>
                      <a:pt x="14511" y="2402"/>
                      <a:pt x="15578" y="2302"/>
                    </a:cubicBezTo>
                    <a:cubicBezTo>
                      <a:pt x="16646" y="2169"/>
                      <a:pt x="17746" y="2069"/>
                      <a:pt x="18881" y="1969"/>
                    </a:cubicBezTo>
                    <a:cubicBezTo>
                      <a:pt x="19448" y="1902"/>
                      <a:pt x="20048" y="1835"/>
                      <a:pt x="20615" y="1769"/>
                    </a:cubicBezTo>
                    <a:cubicBezTo>
                      <a:pt x="21216" y="1735"/>
                      <a:pt x="21816" y="1702"/>
                      <a:pt x="22450" y="1668"/>
                    </a:cubicBezTo>
                    <a:cubicBezTo>
                      <a:pt x="23651" y="1602"/>
                      <a:pt x="24918" y="1502"/>
                      <a:pt x="26186" y="1435"/>
                    </a:cubicBezTo>
                    <a:cubicBezTo>
                      <a:pt x="27487" y="1335"/>
                      <a:pt x="28821" y="1335"/>
                      <a:pt x="30155" y="1302"/>
                    </a:cubicBezTo>
                    <a:cubicBezTo>
                      <a:pt x="31523" y="1268"/>
                      <a:pt x="32891" y="1235"/>
                      <a:pt x="34292" y="1201"/>
                    </a:cubicBezTo>
                    <a:cubicBezTo>
                      <a:pt x="35693" y="1235"/>
                      <a:pt x="37127" y="1268"/>
                      <a:pt x="38561" y="1302"/>
                    </a:cubicBezTo>
                    <a:cubicBezTo>
                      <a:pt x="39295" y="1302"/>
                      <a:pt x="40029" y="1302"/>
                      <a:pt x="40763" y="1335"/>
                    </a:cubicBezTo>
                    <a:cubicBezTo>
                      <a:pt x="41497" y="1335"/>
                      <a:pt x="42231" y="1402"/>
                      <a:pt x="42964" y="1435"/>
                    </a:cubicBezTo>
                    <a:cubicBezTo>
                      <a:pt x="44465" y="1502"/>
                      <a:pt x="45933" y="1602"/>
                      <a:pt x="47401" y="1668"/>
                    </a:cubicBezTo>
                    <a:cubicBezTo>
                      <a:pt x="48101" y="1702"/>
                      <a:pt x="48835" y="1802"/>
                      <a:pt x="49536" y="1835"/>
                    </a:cubicBezTo>
                    <a:cubicBezTo>
                      <a:pt x="50236" y="1902"/>
                      <a:pt x="50937" y="1969"/>
                      <a:pt x="51637" y="2035"/>
                    </a:cubicBezTo>
                    <a:cubicBezTo>
                      <a:pt x="53038" y="2169"/>
                      <a:pt x="54439" y="2269"/>
                      <a:pt x="55774" y="2436"/>
                    </a:cubicBezTo>
                    <a:cubicBezTo>
                      <a:pt x="57108" y="2602"/>
                      <a:pt x="58442" y="2736"/>
                      <a:pt x="59710" y="2903"/>
                    </a:cubicBezTo>
                    <a:cubicBezTo>
                      <a:pt x="64813" y="3570"/>
                      <a:pt x="69417" y="4404"/>
                      <a:pt x="73153" y="5471"/>
                    </a:cubicBezTo>
                    <a:cubicBezTo>
                      <a:pt x="76889" y="6505"/>
                      <a:pt x="79791" y="7773"/>
                      <a:pt x="81759" y="8707"/>
                    </a:cubicBezTo>
                    <a:cubicBezTo>
                      <a:pt x="82259" y="8940"/>
                      <a:pt x="82693" y="9141"/>
                      <a:pt x="83060" y="9341"/>
                    </a:cubicBezTo>
                    <a:cubicBezTo>
                      <a:pt x="83427" y="9541"/>
                      <a:pt x="83727" y="9708"/>
                      <a:pt x="83994" y="9841"/>
                    </a:cubicBezTo>
                    <a:cubicBezTo>
                      <a:pt x="84432" y="10075"/>
                      <a:pt x="84717" y="10181"/>
                      <a:pt x="84803" y="10181"/>
                    </a:cubicBezTo>
                    <a:cubicBezTo>
                      <a:pt x="84815" y="10181"/>
                      <a:pt x="84824" y="10179"/>
                      <a:pt x="84828" y="10175"/>
                    </a:cubicBezTo>
                    <a:cubicBezTo>
                      <a:pt x="84828" y="10141"/>
                      <a:pt x="84594" y="9941"/>
                      <a:pt x="84127" y="9641"/>
                    </a:cubicBezTo>
                    <a:cubicBezTo>
                      <a:pt x="83894" y="9474"/>
                      <a:pt x="83593" y="9274"/>
                      <a:pt x="83226" y="9040"/>
                    </a:cubicBezTo>
                    <a:cubicBezTo>
                      <a:pt x="82860" y="8807"/>
                      <a:pt x="82459" y="8573"/>
                      <a:pt x="81992" y="8273"/>
                    </a:cubicBezTo>
                    <a:cubicBezTo>
                      <a:pt x="80058" y="7206"/>
                      <a:pt x="77155" y="5805"/>
                      <a:pt x="73386" y="4637"/>
                    </a:cubicBezTo>
                    <a:cubicBezTo>
                      <a:pt x="69617" y="3436"/>
                      <a:pt x="65013" y="2502"/>
                      <a:pt x="59876" y="1802"/>
                    </a:cubicBezTo>
                    <a:cubicBezTo>
                      <a:pt x="58576" y="1602"/>
                      <a:pt x="57241" y="1435"/>
                      <a:pt x="55907" y="1268"/>
                    </a:cubicBezTo>
                    <a:cubicBezTo>
                      <a:pt x="54573" y="1101"/>
                      <a:pt x="53172" y="1001"/>
                      <a:pt x="51771" y="835"/>
                    </a:cubicBezTo>
                    <a:cubicBezTo>
                      <a:pt x="51070" y="768"/>
                      <a:pt x="50370" y="701"/>
                      <a:pt x="49636" y="634"/>
                    </a:cubicBezTo>
                    <a:cubicBezTo>
                      <a:pt x="48935" y="568"/>
                      <a:pt x="48201" y="468"/>
                      <a:pt x="47468" y="468"/>
                    </a:cubicBezTo>
                    <a:cubicBezTo>
                      <a:pt x="46000" y="368"/>
                      <a:pt x="44532" y="301"/>
                      <a:pt x="43031" y="201"/>
                    </a:cubicBezTo>
                    <a:cubicBezTo>
                      <a:pt x="42297" y="167"/>
                      <a:pt x="41530" y="101"/>
                      <a:pt x="40796" y="101"/>
                    </a:cubicBezTo>
                    <a:cubicBezTo>
                      <a:pt x="40062" y="67"/>
                      <a:pt x="39328" y="67"/>
                      <a:pt x="38595" y="67"/>
                    </a:cubicBezTo>
                    <a:cubicBezTo>
                      <a:pt x="37127" y="34"/>
                      <a:pt x="35693" y="34"/>
                      <a:pt x="34292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2" name="Google Shape;2052;p33"/>
              <p:cNvSpPr/>
              <p:nvPr/>
            </p:nvSpPr>
            <p:spPr>
              <a:xfrm>
                <a:off x="-4027" y="4048672"/>
                <a:ext cx="897316" cy="70007"/>
              </a:xfrm>
              <a:custGeom>
                <a:avLst/>
                <a:gdLst/>
                <a:ahLst/>
                <a:cxnLst/>
                <a:rect l="l" t="t" r="r" b="b"/>
                <a:pathLst>
                  <a:path w="20482" h="2820" extrusionOk="0">
                    <a:moveTo>
                      <a:pt x="16289" y="0"/>
                    </a:moveTo>
                    <a:cubicBezTo>
                      <a:pt x="14567" y="0"/>
                      <a:pt x="12430" y="117"/>
                      <a:pt x="10141" y="387"/>
                    </a:cubicBezTo>
                    <a:cubicBezTo>
                      <a:pt x="4470" y="1154"/>
                      <a:pt x="0" y="2388"/>
                      <a:pt x="67" y="2722"/>
                    </a:cubicBezTo>
                    <a:cubicBezTo>
                      <a:pt x="79" y="2789"/>
                      <a:pt x="243" y="2819"/>
                      <a:pt x="537" y="2819"/>
                    </a:cubicBezTo>
                    <a:cubicBezTo>
                      <a:pt x="1845" y="2819"/>
                      <a:pt x="5726" y="2220"/>
                      <a:pt x="10274" y="1621"/>
                    </a:cubicBezTo>
                    <a:cubicBezTo>
                      <a:pt x="13076" y="1287"/>
                      <a:pt x="15612" y="1054"/>
                      <a:pt x="17446" y="920"/>
                    </a:cubicBezTo>
                    <a:cubicBezTo>
                      <a:pt x="19314" y="787"/>
                      <a:pt x="20448" y="653"/>
                      <a:pt x="20448" y="487"/>
                    </a:cubicBezTo>
                    <a:cubicBezTo>
                      <a:pt x="20482" y="320"/>
                      <a:pt x="19314" y="120"/>
                      <a:pt x="17446" y="20"/>
                    </a:cubicBezTo>
                    <a:cubicBezTo>
                      <a:pt x="17086" y="7"/>
                      <a:pt x="16699" y="0"/>
                      <a:pt x="16289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3" name="Google Shape;2053;p33"/>
              <p:cNvSpPr/>
              <p:nvPr/>
            </p:nvSpPr>
            <p:spPr>
              <a:xfrm>
                <a:off x="-6962" y="4207899"/>
                <a:ext cx="2069365" cy="111017"/>
              </a:xfrm>
              <a:custGeom>
                <a:avLst/>
                <a:gdLst/>
                <a:ahLst/>
                <a:cxnLst/>
                <a:rect l="l" t="t" r="r" b="b"/>
                <a:pathLst>
                  <a:path w="47235" h="4472" extrusionOk="0">
                    <a:moveTo>
                      <a:pt x="35991" y="1"/>
                    </a:moveTo>
                    <a:cubicBezTo>
                      <a:pt x="34955" y="1"/>
                      <a:pt x="33872" y="44"/>
                      <a:pt x="32724" y="44"/>
                    </a:cubicBezTo>
                    <a:cubicBezTo>
                      <a:pt x="29889" y="144"/>
                      <a:pt x="26753" y="344"/>
                      <a:pt x="23484" y="677"/>
                    </a:cubicBezTo>
                    <a:cubicBezTo>
                      <a:pt x="16946" y="1345"/>
                      <a:pt x="11075" y="2279"/>
                      <a:pt x="6839" y="3012"/>
                    </a:cubicBezTo>
                    <a:cubicBezTo>
                      <a:pt x="2636" y="3746"/>
                      <a:pt x="1" y="4247"/>
                      <a:pt x="34" y="4413"/>
                    </a:cubicBezTo>
                    <a:cubicBezTo>
                      <a:pt x="42" y="4452"/>
                      <a:pt x="190" y="4471"/>
                      <a:pt x="466" y="4471"/>
                    </a:cubicBezTo>
                    <a:cubicBezTo>
                      <a:pt x="1379" y="4471"/>
                      <a:pt x="3694" y="4264"/>
                      <a:pt x="6972" y="3880"/>
                    </a:cubicBezTo>
                    <a:cubicBezTo>
                      <a:pt x="11242" y="3379"/>
                      <a:pt x="17113" y="2579"/>
                      <a:pt x="23618" y="1912"/>
                    </a:cubicBezTo>
                    <a:cubicBezTo>
                      <a:pt x="26853" y="1578"/>
                      <a:pt x="29955" y="1345"/>
                      <a:pt x="32757" y="1211"/>
                    </a:cubicBezTo>
                    <a:cubicBezTo>
                      <a:pt x="34192" y="1144"/>
                      <a:pt x="35526" y="1044"/>
                      <a:pt x="36794" y="1044"/>
                    </a:cubicBezTo>
                    <a:cubicBezTo>
                      <a:pt x="37394" y="1044"/>
                      <a:pt x="38028" y="1011"/>
                      <a:pt x="38595" y="1011"/>
                    </a:cubicBezTo>
                    <a:lnTo>
                      <a:pt x="40263" y="1011"/>
                    </a:lnTo>
                    <a:cubicBezTo>
                      <a:pt x="43109" y="1011"/>
                      <a:pt x="45244" y="1100"/>
                      <a:pt x="46351" y="1100"/>
                    </a:cubicBezTo>
                    <a:cubicBezTo>
                      <a:pt x="46905" y="1100"/>
                      <a:pt x="47201" y="1078"/>
                      <a:pt x="47201" y="1011"/>
                    </a:cubicBezTo>
                    <a:cubicBezTo>
                      <a:pt x="47234" y="878"/>
                      <a:pt x="44599" y="377"/>
                      <a:pt x="40296" y="144"/>
                    </a:cubicBezTo>
                    <a:cubicBezTo>
                      <a:pt x="39762" y="110"/>
                      <a:pt x="39195" y="77"/>
                      <a:pt x="38595" y="44"/>
                    </a:cubicBezTo>
                    <a:cubicBezTo>
                      <a:pt x="38028" y="44"/>
                      <a:pt x="37394" y="44"/>
                      <a:pt x="36760" y="10"/>
                    </a:cubicBezTo>
                    <a:cubicBezTo>
                      <a:pt x="36507" y="4"/>
                      <a:pt x="36251" y="1"/>
                      <a:pt x="35991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4" name="Google Shape;2054;p33"/>
              <p:cNvSpPr/>
              <p:nvPr/>
            </p:nvSpPr>
            <p:spPr>
              <a:xfrm>
                <a:off x="-4027" y="3978342"/>
                <a:ext cx="302552" cy="40390"/>
              </a:xfrm>
              <a:custGeom>
                <a:avLst/>
                <a:gdLst/>
                <a:ahLst/>
                <a:cxnLst/>
                <a:rect l="l" t="t" r="r" b="b"/>
                <a:pathLst>
                  <a:path w="6906" h="1627" extrusionOk="0">
                    <a:moveTo>
                      <a:pt x="5767" y="1"/>
                    </a:moveTo>
                    <a:cubicBezTo>
                      <a:pt x="5137" y="1"/>
                      <a:pt x="4287" y="84"/>
                      <a:pt x="3369" y="251"/>
                    </a:cubicBezTo>
                    <a:cubicBezTo>
                      <a:pt x="1501" y="518"/>
                      <a:pt x="0" y="985"/>
                      <a:pt x="67" y="1318"/>
                    </a:cubicBezTo>
                    <a:cubicBezTo>
                      <a:pt x="86" y="1526"/>
                      <a:pt x="596" y="1627"/>
                      <a:pt x="1375" y="1627"/>
                    </a:cubicBezTo>
                    <a:cubicBezTo>
                      <a:pt x="1971" y="1627"/>
                      <a:pt x="2726" y="1568"/>
                      <a:pt x="3536" y="1452"/>
                    </a:cubicBezTo>
                    <a:cubicBezTo>
                      <a:pt x="5438" y="1151"/>
                      <a:pt x="6905" y="584"/>
                      <a:pt x="6839" y="251"/>
                    </a:cubicBezTo>
                    <a:cubicBezTo>
                      <a:pt x="6805" y="84"/>
                      <a:pt x="6397" y="1"/>
                      <a:pt x="5767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5" name="Google Shape;2055;p33"/>
              <p:cNvSpPr/>
              <p:nvPr/>
            </p:nvSpPr>
            <p:spPr>
              <a:xfrm>
                <a:off x="3289" y="4327357"/>
                <a:ext cx="2819042" cy="172534"/>
              </a:xfrm>
              <a:custGeom>
                <a:avLst/>
                <a:gdLst/>
                <a:ahLst/>
                <a:cxnLst/>
                <a:rect l="l" t="t" r="r" b="b"/>
                <a:pathLst>
                  <a:path w="64347" h="6950" extrusionOk="0">
                    <a:moveTo>
                      <a:pt x="39810" y="0"/>
                    </a:moveTo>
                    <a:cubicBezTo>
                      <a:pt x="39111" y="0"/>
                      <a:pt x="38416" y="2"/>
                      <a:pt x="37727" y="2"/>
                    </a:cubicBezTo>
                    <a:cubicBezTo>
                      <a:pt x="36159" y="68"/>
                      <a:pt x="34658" y="135"/>
                      <a:pt x="33157" y="169"/>
                    </a:cubicBezTo>
                    <a:cubicBezTo>
                      <a:pt x="32390" y="202"/>
                      <a:pt x="31656" y="269"/>
                      <a:pt x="30956" y="335"/>
                    </a:cubicBezTo>
                    <a:cubicBezTo>
                      <a:pt x="30222" y="402"/>
                      <a:pt x="29488" y="469"/>
                      <a:pt x="28787" y="535"/>
                    </a:cubicBezTo>
                    <a:cubicBezTo>
                      <a:pt x="27353" y="669"/>
                      <a:pt x="25985" y="769"/>
                      <a:pt x="24651" y="902"/>
                    </a:cubicBezTo>
                    <a:cubicBezTo>
                      <a:pt x="23317" y="1103"/>
                      <a:pt x="22016" y="1236"/>
                      <a:pt x="20748" y="1403"/>
                    </a:cubicBezTo>
                    <a:cubicBezTo>
                      <a:pt x="18247" y="1703"/>
                      <a:pt x="15912" y="2037"/>
                      <a:pt x="13810" y="2337"/>
                    </a:cubicBezTo>
                    <a:cubicBezTo>
                      <a:pt x="11675" y="2637"/>
                      <a:pt x="9740" y="2837"/>
                      <a:pt x="8073" y="3037"/>
                    </a:cubicBezTo>
                    <a:cubicBezTo>
                      <a:pt x="7205" y="3137"/>
                      <a:pt x="6438" y="3237"/>
                      <a:pt x="5704" y="3337"/>
                    </a:cubicBezTo>
                    <a:cubicBezTo>
                      <a:pt x="4970" y="3438"/>
                      <a:pt x="4303" y="3504"/>
                      <a:pt x="3736" y="3571"/>
                    </a:cubicBezTo>
                    <a:cubicBezTo>
                      <a:pt x="1334" y="3771"/>
                      <a:pt x="0" y="3938"/>
                      <a:pt x="34" y="4038"/>
                    </a:cubicBezTo>
                    <a:cubicBezTo>
                      <a:pt x="34" y="4071"/>
                      <a:pt x="367" y="4088"/>
                      <a:pt x="997" y="4088"/>
                    </a:cubicBezTo>
                    <a:cubicBezTo>
                      <a:pt x="1626" y="4088"/>
                      <a:pt x="2552" y="4071"/>
                      <a:pt x="3736" y="4038"/>
                    </a:cubicBezTo>
                    <a:cubicBezTo>
                      <a:pt x="4337" y="4038"/>
                      <a:pt x="5004" y="3971"/>
                      <a:pt x="5738" y="3938"/>
                    </a:cubicBezTo>
                    <a:cubicBezTo>
                      <a:pt x="6471" y="3871"/>
                      <a:pt x="7272" y="3804"/>
                      <a:pt x="8106" y="3738"/>
                    </a:cubicBezTo>
                    <a:cubicBezTo>
                      <a:pt x="9807" y="3604"/>
                      <a:pt x="11775" y="3438"/>
                      <a:pt x="13910" y="3204"/>
                    </a:cubicBezTo>
                    <a:cubicBezTo>
                      <a:pt x="16045" y="2971"/>
                      <a:pt x="18380" y="2704"/>
                      <a:pt x="20882" y="2437"/>
                    </a:cubicBezTo>
                    <a:cubicBezTo>
                      <a:pt x="22116" y="2303"/>
                      <a:pt x="23417" y="2170"/>
                      <a:pt x="24751" y="2003"/>
                    </a:cubicBezTo>
                    <a:cubicBezTo>
                      <a:pt x="26085" y="1870"/>
                      <a:pt x="27453" y="1803"/>
                      <a:pt x="28887" y="1670"/>
                    </a:cubicBezTo>
                    <a:cubicBezTo>
                      <a:pt x="29588" y="1603"/>
                      <a:pt x="30288" y="1570"/>
                      <a:pt x="31022" y="1503"/>
                    </a:cubicBezTo>
                    <a:cubicBezTo>
                      <a:pt x="31723" y="1436"/>
                      <a:pt x="32457" y="1369"/>
                      <a:pt x="33191" y="1369"/>
                    </a:cubicBezTo>
                    <a:cubicBezTo>
                      <a:pt x="34692" y="1303"/>
                      <a:pt x="36193" y="1269"/>
                      <a:pt x="37727" y="1236"/>
                    </a:cubicBezTo>
                    <a:cubicBezTo>
                      <a:pt x="40796" y="1236"/>
                      <a:pt x="43998" y="1236"/>
                      <a:pt x="47234" y="1436"/>
                    </a:cubicBezTo>
                    <a:cubicBezTo>
                      <a:pt x="48068" y="1503"/>
                      <a:pt x="48868" y="1536"/>
                      <a:pt x="49669" y="1570"/>
                    </a:cubicBezTo>
                    <a:cubicBezTo>
                      <a:pt x="50470" y="1636"/>
                      <a:pt x="51270" y="1736"/>
                      <a:pt x="52071" y="1803"/>
                    </a:cubicBezTo>
                    <a:cubicBezTo>
                      <a:pt x="53638" y="1936"/>
                      <a:pt x="55206" y="2070"/>
                      <a:pt x="56741" y="2237"/>
                    </a:cubicBezTo>
                    <a:cubicBezTo>
                      <a:pt x="58242" y="2403"/>
                      <a:pt x="59743" y="2570"/>
                      <a:pt x="61044" y="3071"/>
                    </a:cubicBezTo>
                    <a:cubicBezTo>
                      <a:pt x="61678" y="3304"/>
                      <a:pt x="62278" y="3638"/>
                      <a:pt x="62745" y="4038"/>
                    </a:cubicBezTo>
                    <a:cubicBezTo>
                      <a:pt x="62978" y="4238"/>
                      <a:pt x="63145" y="4472"/>
                      <a:pt x="63145" y="4572"/>
                    </a:cubicBezTo>
                    <a:cubicBezTo>
                      <a:pt x="63145" y="4605"/>
                      <a:pt x="63145" y="4638"/>
                      <a:pt x="63112" y="4705"/>
                    </a:cubicBezTo>
                    <a:cubicBezTo>
                      <a:pt x="63079" y="4772"/>
                      <a:pt x="62978" y="4839"/>
                      <a:pt x="62878" y="4939"/>
                    </a:cubicBezTo>
                    <a:cubicBezTo>
                      <a:pt x="62445" y="5239"/>
                      <a:pt x="61778" y="5439"/>
                      <a:pt x="61177" y="5572"/>
                    </a:cubicBezTo>
                    <a:cubicBezTo>
                      <a:pt x="60844" y="5639"/>
                      <a:pt x="60543" y="5706"/>
                      <a:pt x="60210" y="5706"/>
                    </a:cubicBezTo>
                    <a:cubicBezTo>
                      <a:pt x="59876" y="5739"/>
                      <a:pt x="59543" y="5739"/>
                      <a:pt x="59209" y="5773"/>
                    </a:cubicBezTo>
                    <a:cubicBezTo>
                      <a:pt x="58542" y="5806"/>
                      <a:pt x="57875" y="5839"/>
                      <a:pt x="57241" y="5873"/>
                    </a:cubicBezTo>
                    <a:cubicBezTo>
                      <a:pt x="56607" y="5906"/>
                      <a:pt x="55940" y="5906"/>
                      <a:pt x="55340" y="5906"/>
                    </a:cubicBezTo>
                    <a:cubicBezTo>
                      <a:pt x="54804" y="5934"/>
                      <a:pt x="54280" y="5944"/>
                      <a:pt x="53766" y="5944"/>
                    </a:cubicBezTo>
                    <a:cubicBezTo>
                      <a:pt x="53063" y="5944"/>
                      <a:pt x="52378" y="5925"/>
                      <a:pt x="51704" y="5906"/>
                    </a:cubicBezTo>
                    <a:cubicBezTo>
                      <a:pt x="51481" y="5912"/>
                      <a:pt x="51259" y="5915"/>
                      <a:pt x="51039" y="5915"/>
                    </a:cubicBezTo>
                    <a:cubicBezTo>
                      <a:pt x="50105" y="5915"/>
                      <a:pt x="49198" y="5866"/>
                      <a:pt x="48335" y="5839"/>
                    </a:cubicBezTo>
                    <a:cubicBezTo>
                      <a:pt x="44065" y="5639"/>
                      <a:pt x="40596" y="5372"/>
                      <a:pt x="38194" y="5239"/>
                    </a:cubicBezTo>
                    <a:cubicBezTo>
                      <a:pt x="36585" y="5125"/>
                      <a:pt x="35453" y="5058"/>
                      <a:pt x="34882" y="5058"/>
                    </a:cubicBezTo>
                    <a:cubicBezTo>
                      <a:pt x="34613" y="5058"/>
                      <a:pt x="34469" y="5073"/>
                      <a:pt x="34458" y="5105"/>
                    </a:cubicBezTo>
                    <a:cubicBezTo>
                      <a:pt x="34458" y="5205"/>
                      <a:pt x="35759" y="5406"/>
                      <a:pt x="38161" y="5706"/>
                    </a:cubicBezTo>
                    <a:cubicBezTo>
                      <a:pt x="40529" y="6006"/>
                      <a:pt x="43998" y="6406"/>
                      <a:pt x="48301" y="6707"/>
                    </a:cubicBezTo>
                    <a:cubicBezTo>
                      <a:pt x="49369" y="6773"/>
                      <a:pt x="50503" y="6873"/>
                      <a:pt x="51670" y="6873"/>
                    </a:cubicBezTo>
                    <a:cubicBezTo>
                      <a:pt x="52615" y="6900"/>
                      <a:pt x="53603" y="6949"/>
                      <a:pt x="54617" y="6949"/>
                    </a:cubicBezTo>
                    <a:cubicBezTo>
                      <a:pt x="54857" y="6949"/>
                      <a:pt x="55098" y="6946"/>
                      <a:pt x="55340" y="6940"/>
                    </a:cubicBezTo>
                    <a:lnTo>
                      <a:pt x="57274" y="6940"/>
                    </a:lnTo>
                    <a:cubicBezTo>
                      <a:pt x="57942" y="6907"/>
                      <a:pt x="58609" y="6873"/>
                      <a:pt x="59276" y="6873"/>
                    </a:cubicBezTo>
                    <a:cubicBezTo>
                      <a:pt x="59609" y="6840"/>
                      <a:pt x="59943" y="6840"/>
                      <a:pt x="60310" y="6807"/>
                    </a:cubicBezTo>
                    <a:cubicBezTo>
                      <a:pt x="60643" y="6807"/>
                      <a:pt x="61044" y="6773"/>
                      <a:pt x="61377" y="6673"/>
                    </a:cubicBezTo>
                    <a:cubicBezTo>
                      <a:pt x="62111" y="6540"/>
                      <a:pt x="62845" y="6373"/>
                      <a:pt x="63579" y="5873"/>
                    </a:cubicBezTo>
                    <a:cubicBezTo>
                      <a:pt x="63746" y="5706"/>
                      <a:pt x="63946" y="5572"/>
                      <a:pt x="64079" y="5306"/>
                    </a:cubicBezTo>
                    <a:cubicBezTo>
                      <a:pt x="64246" y="5072"/>
                      <a:pt x="64346" y="4738"/>
                      <a:pt x="64279" y="4438"/>
                    </a:cubicBezTo>
                    <a:cubicBezTo>
                      <a:pt x="64246" y="4138"/>
                      <a:pt x="64113" y="3871"/>
                      <a:pt x="63979" y="3671"/>
                    </a:cubicBezTo>
                    <a:cubicBezTo>
                      <a:pt x="63846" y="3471"/>
                      <a:pt x="63712" y="3304"/>
                      <a:pt x="63546" y="3171"/>
                    </a:cubicBezTo>
                    <a:cubicBezTo>
                      <a:pt x="62912" y="2637"/>
                      <a:pt x="62211" y="2270"/>
                      <a:pt x="61444" y="1970"/>
                    </a:cubicBezTo>
                    <a:cubicBezTo>
                      <a:pt x="59976" y="1403"/>
                      <a:pt x="58409" y="1203"/>
                      <a:pt x="56874" y="1036"/>
                    </a:cubicBezTo>
                    <a:cubicBezTo>
                      <a:pt x="55340" y="836"/>
                      <a:pt x="53772" y="702"/>
                      <a:pt x="52171" y="569"/>
                    </a:cubicBezTo>
                    <a:cubicBezTo>
                      <a:pt x="51370" y="502"/>
                      <a:pt x="50570" y="402"/>
                      <a:pt x="49769" y="335"/>
                    </a:cubicBezTo>
                    <a:cubicBezTo>
                      <a:pt x="48968" y="302"/>
                      <a:pt x="48135" y="235"/>
                      <a:pt x="47334" y="202"/>
                    </a:cubicBezTo>
                    <a:cubicBezTo>
                      <a:pt x="44765" y="20"/>
                      <a:pt x="42257" y="0"/>
                      <a:pt x="39810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6" name="Google Shape;2056;p33"/>
              <p:cNvSpPr/>
              <p:nvPr/>
            </p:nvSpPr>
            <p:spPr>
              <a:xfrm>
                <a:off x="4032276" y="4251889"/>
                <a:ext cx="5000868" cy="148081"/>
              </a:xfrm>
              <a:custGeom>
                <a:avLst/>
                <a:gdLst/>
                <a:ahLst/>
                <a:cxnLst/>
                <a:rect l="l" t="t" r="r" b="b"/>
                <a:pathLst>
                  <a:path w="114149" h="5965" extrusionOk="0">
                    <a:moveTo>
                      <a:pt x="49818" y="1"/>
                    </a:moveTo>
                    <a:cubicBezTo>
                      <a:pt x="36833" y="1"/>
                      <a:pt x="25181" y="389"/>
                      <a:pt x="16413" y="1207"/>
                    </a:cubicBezTo>
                    <a:cubicBezTo>
                      <a:pt x="11209" y="1674"/>
                      <a:pt x="7039" y="2308"/>
                      <a:pt x="4204" y="3042"/>
                    </a:cubicBezTo>
                    <a:cubicBezTo>
                      <a:pt x="2769" y="3375"/>
                      <a:pt x="1702" y="3776"/>
                      <a:pt x="1002" y="4143"/>
                    </a:cubicBezTo>
                    <a:cubicBezTo>
                      <a:pt x="301" y="4476"/>
                      <a:pt x="1" y="4776"/>
                      <a:pt x="34" y="4810"/>
                    </a:cubicBezTo>
                    <a:cubicBezTo>
                      <a:pt x="37" y="4812"/>
                      <a:pt x="41" y="4813"/>
                      <a:pt x="46" y="4813"/>
                    </a:cubicBezTo>
                    <a:cubicBezTo>
                      <a:pt x="118" y="4813"/>
                      <a:pt x="452" y="4623"/>
                      <a:pt x="1102" y="4376"/>
                    </a:cubicBezTo>
                    <a:cubicBezTo>
                      <a:pt x="1802" y="4109"/>
                      <a:pt x="2870" y="3776"/>
                      <a:pt x="4304" y="3509"/>
                    </a:cubicBezTo>
                    <a:cubicBezTo>
                      <a:pt x="7139" y="2908"/>
                      <a:pt x="11309" y="2441"/>
                      <a:pt x="16479" y="2074"/>
                    </a:cubicBezTo>
                    <a:cubicBezTo>
                      <a:pt x="24613" y="1525"/>
                      <a:pt x="35208" y="1242"/>
                      <a:pt x="47041" y="1242"/>
                    </a:cubicBezTo>
                    <a:cubicBezTo>
                      <a:pt x="50300" y="1242"/>
                      <a:pt x="53653" y="1264"/>
                      <a:pt x="57075" y="1307"/>
                    </a:cubicBezTo>
                    <a:cubicBezTo>
                      <a:pt x="65014" y="1407"/>
                      <a:pt x="72553" y="1574"/>
                      <a:pt x="79424" y="1874"/>
                    </a:cubicBezTo>
                    <a:cubicBezTo>
                      <a:pt x="86296" y="2141"/>
                      <a:pt x="92467" y="2475"/>
                      <a:pt x="97637" y="2975"/>
                    </a:cubicBezTo>
                    <a:cubicBezTo>
                      <a:pt x="98905" y="3108"/>
                      <a:pt x="100139" y="3242"/>
                      <a:pt x="101273" y="3409"/>
                    </a:cubicBezTo>
                    <a:cubicBezTo>
                      <a:pt x="101840" y="3509"/>
                      <a:pt x="102407" y="3609"/>
                      <a:pt x="102941" y="3742"/>
                    </a:cubicBezTo>
                    <a:cubicBezTo>
                      <a:pt x="103475" y="3876"/>
                      <a:pt x="104008" y="3942"/>
                      <a:pt x="104509" y="4042"/>
                    </a:cubicBezTo>
                    <a:cubicBezTo>
                      <a:pt x="106544" y="4443"/>
                      <a:pt x="108312" y="4710"/>
                      <a:pt x="109713" y="5010"/>
                    </a:cubicBezTo>
                    <a:cubicBezTo>
                      <a:pt x="110446" y="5177"/>
                      <a:pt x="111080" y="5277"/>
                      <a:pt x="111614" y="5410"/>
                    </a:cubicBezTo>
                    <a:cubicBezTo>
                      <a:pt x="112148" y="5544"/>
                      <a:pt x="112615" y="5644"/>
                      <a:pt x="112982" y="5744"/>
                    </a:cubicBezTo>
                    <a:cubicBezTo>
                      <a:pt x="113585" y="5875"/>
                      <a:pt x="113961" y="5965"/>
                      <a:pt x="114094" y="5965"/>
                    </a:cubicBezTo>
                    <a:cubicBezTo>
                      <a:pt x="114131" y="5965"/>
                      <a:pt x="114149" y="5958"/>
                      <a:pt x="114149" y="5944"/>
                    </a:cubicBezTo>
                    <a:cubicBezTo>
                      <a:pt x="114149" y="5910"/>
                      <a:pt x="113782" y="5777"/>
                      <a:pt x="113048" y="5510"/>
                    </a:cubicBezTo>
                    <a:cubicBezTo>
                      <a:pt x="112681" y="5377"/>
                      <a:pt x="112248" y="5243"/>
                      <a:pt x="111714" y="5043"/>
                    </a:cubicBezTo>
                    <a:cubicBezTo>
                      <a:pt x="111180" y="4876"/>
                      <a:pt x="110546" y="4743"/>
                      <a:pt x="109846" y="4543"/>
                    </a:cubicBezTo>
                    <a:cubicBezTo>
                      <a:pt x="108412" y="4176"/>
                      <a:pt x="106644" y="3842"/>
                      <a:pt x="104676" y="3375"/>
                    </a:cubicBezTo>
                    <a:cubicBezTo>
                      <a:pt x="104175" y="3242"/>
                      <a:pt x="103642" y="3142"/>
                      <a:pt x="103108" y="3008"/>
                    </a:cubicBezTo>
                    <a:cubicBezTo>
                      <a:pt x="102574" y="2875"/>
                      <a:pt x="102007" y="2742"/>
                      <a:pt x="101407" y="2641"/>
                    </a:cubicBezTo>
                    <a:cubicBezTo>
                      <a:pt x="100239" y="2408"/>
                      <a:pt x="99005" y="2241"/>
                      <a:pt x="97704" y="2108"/>
                    </a:cubicBezTo>
                    <a:cubicBezTo>
                      <a:pt x="92534" y="1474"/>
                      <a:pt x="86329" y="1040"/>
                      <a:pt x="79458" y="707"/>
                    </a:cubicBezTo>
                    <a:cubicBezTo>
                      <a:pt x="72586" y="373"/>
                      <a:pt x="65014" y="140"/>
                      <a:pt x="57075" y="40"/>
                    </a:cubicBezTo>
                    <a:cubicBezTo>
                      <a:pt x="54618" y="14"/>
                      <a:pt x="52196" y="1"/>
                      <a:pt x="49818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7" name="Google Shape;2057;p33"/>
              <p:cNvSpPr/>
              <p:nvPr/>
            </p:nvSpPr>
            <p:spPr>
              <a:xfrm>
                <a:off x="4020578" y="4157008"/>
                <a:ext cx="5011119" cy="124870"/>
              </a:xfrm>
              <a:custGeom>
                <a:avLst/>
                <a:gdLst/>
                <a:ahLst/>
                <a:cxnLst/>
                <a:rect l="l" t="t" r="r" b="b"/>
                <a:pathLst>
                  <a:path w="114383" h="5030" extrusionOk="0">
                    <a:moveTo>
                      <a:pt x="51252" y="1"/>
                    </a:moveTo>
                    <a:cubicBezTo>
                      <a:pt x="37672" y="1"/>
                      <a:pt x="25505" y="420"/>
                      <a:pt x="16413" y="1326"/>
                    </a:cubicBezTo>
                    <a:cubicBezTo>
                      <a:pt x="11209" y="1860"/>
                      <a:pt x="7039" y="2527"/>
                      <a:pt x="4204" y="3295"/>
                    </a:cubicBezTo>
                    <a:cubicBezTo>
                      <a:pt x="2803" y="3661"/>
                      <a:pt x="1702" y="4062"/>
                      <a:pt x="1002" y="4395"/>
                    </a:cubicBezTo>
                    <a:cubicBezTo>
                      <a:pt x="668" y="4562"/>
                      <a:pt x="401" y="4696"/>
                      <a:pt x="234" y="4829"/>
                    </a:cubicBezTo>
                    <a:cubicBezTo>
                      <a:pt x="68" y="4929"/>
                      <a:pt x="1" y="4996"/>
                      <a:pt x="1" y="5029"/>
                    </a:cubicBezTo>
                    <a:cubicBezTo>
                      <a:pt x="34" y="5029"/>
                      <a:pt x="134" y="4996"/>
                      <a:pt x="301" y="4929"/>
                    </a:cubicBezTo>
                    <a:cubicBezTo>
                      <a:pt x="468" y="4862"/>
                      <a:pt x="735" y="4762"/>
                      <a:pt x="1102" y="4629"/>
                    </a:cubicBezTo>
                    <a:cubicBezTo>
                      <a:pt x="1836" y="4362"/>
                      <a:pt x="2903" y="4062"/>
                      <a:pt x="4304" y="3762"/>
                    </a:cubicBezTo>
                    <a:cubicBezTo>
                      <a:pt x="7139" y="3161"/>
                      <a:pt x="11309" y="2627"/>
                      <a:pt x="16479" y="2227"/>
                    </a:cubicBezTo>
                    <a:cubicBezTo>
                      <a:pt x="25153" y="1528"/>
                      <a:pt x="36665" y="1227"/>
                      <a:pt x="49502" y="1227"/>
                    </a:cubicBezTo>
                    <a:cubicBezTo>
                      <a:pt x="51970" y="1227"/>
                      <a:pt x="54487" y="1238"/>
                      <a:pt x="57042" y="1260"/>
                    </a:cubicBezTo>
                    <a:cubicBezTo>
                      <a:pt x="72920" y="1427"/>
                      <a:pt x="87263" y="1994"/>
                      <a:pt x="97637" y="2594"/>
                    </a:cubicBezTo>
                    <a:cubicBezTo>
                      <a:pt x="102808" y="2894"/>
                      <a:pt x="107011" y="3228"/>
                      <a:pt x="109913" y="3561"/>
                    </a:cubicBezTo>
                    <a:cubicBezTo>
                      <a:pt x="111347" y="3695"/>
                      <a:pt x="112448" y="3828"/>
                      <a:pt x="113215" y="3962"/>
                    </a:cubicBezTo>
                    <a:cubicBezTo>
                      <a:pt x="113768" y="4034"/>
                      <a:pt x="114130" y="4089"/>
                      <a:pt x="114290" y="4089"/>
                    </a:cubicBezTo>
                    <a:cubicBezTo>
                      <a:pt x="114351" y="4089"/>
                      <a:pt x="114383" y="4080"/>
                      <a:pt x="114383" y="4062"/>
                    </a:cubicBezTo>
                    <a:cubicBezTo>
                      <a:pt x="114383" y="4028"/>
                      <a:pt x="114016" y="3895"/>
                      <a:pt x="113282" y="3695"/>
                    </a:cubicBezTo>
                    <a:cubicBezTo>
                      <a:pt x="112515" y="3528"/>
                      <a:pt x="111414" y="3295"/>
                      <a:pt x="109980" y="3061"/>
                    </a:cubicBezTo>
                    <a:cubicBezTo>
                      <a:pt x="107077" y="2627"/>
                      <a:pt x="102874" y="2160"/>
                      <a:pt x="97704" y="1727"/>
                    </a:cubicBezTo>
                    <a:cubicBezTo>
                      <a:pt x="87330" y="893"/>
                      <a:pt x="72953" y="192"/>
                      <a:pt x="57075" y="25"/>
                    </a:cubicBezTo>
                    <a:cubicBezTo>
                      <a:pt x="55109" y="9"/>
                      <a:pt x="53166" y="1"/>
                      <a:pt x="51252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8" name="Google Shape;2058;p33"/>
              <p:cNvSpPr/>
              <p:nvPr/>
            </p:nvSpPr>
            <p:spPr>
              <a:xfrm>
                <a:off x="4020578" y="4070120"/>
                <a:ext cx="5012565" cy="115188"/>
              </a:xfrm>
              <a:custGeom>
                <a:avLst/>
                <a:gdLst/>
                <a:ahLst/>
                <a:cxnLst/>
                <a:rect l="l" t="t" r="r" b="b"/>
                <a:pathLst>
                  <a:path w="114416" h="4640" extrusionOk="0">
                    <a:moveTo>
                      <a:pt x="48494" y="1"/>
                    </a:moveTo>
                    <a:cubicBezTo>
                      <a:pt x="36055" y="1"/>
                      <a:pt x="24908" y="368"/>
                      <a:pt x="16446" y="1157"/>
                    </a:cubicBezTo>
                    <a:cubicBezTo>
                      <a:pt x="11242" y="1624"/>
                      <a:pt x="7073" y="2258"/>
                      <a:pt x="4237" y="2958"/>
                    </a:cubicBezTo>
                    <a:cubicBezTo>
                      <a:pt x="2803" y="3325"/>
                      <a:pt x="1736" y="3692"/>
                      <a:pt x="1035" y="4026"/>
                    </a:cubicBezTo>
                    <a:cubicBezTo>
                      <a:pt x="668" y="4193"/>
                      <a:pt x="401" y="4326"/>
                      <a:pt x="234" y="4426"/>
                    </a:cubicBezTo>
                    <a:cubicBezTo>
                      <a:pt x="68" y="4526"/>
                      <a:pt x="1" y="4593"/>
                      <a:pt x="1" y="4626"/>
                    </a:cubicBezTo>
                    <a:cubicBezTo>
                      <a:pt x="10" y="4635"/>
                      <a:pt x="24" y="4639"/>
                      <a:pt x="42" y="4639"/>
                    </a:cubicBezTo>
                    <a:cubicBezTo>
                      <a:pt x="93" y="4639"/>
                      <a:pt x="179" y="4608"/>
                      <a:pt x="301" y="4560"/>
                    </a:cubicBezTo>
                    <a:cubicBezTo>
                      <a:pt x="501" y="4459"/>
                      <a:pt x="768" y="4359"/>
                      <a:pt x="1102" y="4259"/>
                    </a:cubicBezTo>
                    <a:cubicBezTo>
                      <a:pt x="1836" y="4026"/>
                      <a:pt x="2903" y="3726"/>
                      <a:pt x="4337" y="3425"/>
                    </a:cubicBezTo>
                    <a:cubicBezTo>
                      <a:pt x="7173" y="2858"/>
                      <a:pt x="11342" y="2391"/>
                      <a:pt x="16513" y="2024"/>
                    </a:cubicBezTo>
                    <a:cubicBezTo>
                      <a:pt x="24368" y="1467"/>
                      <a:pt x="34552" y="1217"/>
                      <a:pt x="45939" y="1217"/>
                    </a:cubicBezTo>
                    <a:cubicBezTo>
                      <a:pt x="49543" y="1217"/>
                      <a:pt x="53266" y="1242"/>
                      <a:pt x="57075" y="1291"/>
                    </a:cubicBezTo>
                    <a:cubicBezTo>
                      <a:pt x="72920" y="1491"/>
                      <a:pt x="87263" y="2024"/>
                      <a:pt x="97637" y="2591"/>
                    </a:cubicBezTo>
                    <a:cubicBezTo>
                      <a:pt x="102808" y="2858"/>
                      <a:pt x="107011" y="3125"/>
                      <a:pt x="109913" y="3392"/>
                    </a:cubicBezTo>
                    <a:cubicBezTo>
                      <a:pt x="111347" y="3492"/>
                      <a:pt x="112481" y="3626"/>
                      <a:pt x="113249" y="3692"/>
                    </a:cubicBezTo>
                    <a:cubicBezTo>
                      <a:pt x="113767" y="3739"/>
                      <a:pt x="114136" y="3787"/>
                      <a:pt x="114308" y="3787"/>
                    </a:cubicBezTo>
                    <a:cubicBezTo>
                      <a:pt x="114379" y="3787"/>
                      <a:pt x="114416" y="3779"/>
                      <a:pt x="114416" y="3759"/>
                    </a:cubicBezTo>
                    <a:cubicBezTo>
                      <a:pt x="114416" y="3726"/>
                      <a:pt x="114049" y="3592"/>
                      <a:pt x="113282" y="3459"/>
                    </a:cubicBezTo>
                    <a:cubicBezTo>
                      <a:pt x="112515" y="3292"/>
                      <a:pt x="111414" y="3092"/>
                      <a:pt x="109980" y="2892"/>
                    </a:cubicBezTo>
                    <a:cubicBezTo>
                      <a:pt x="107077" y="2525"/>
                      <a:pt x="102874" y="2091"/>
                      <a:pt x="97704" y="1691"/>
                    </a:cubicBezTo>
                    <a:cubicBezTo>
                      <a:pt x="87330" y="924"/>
                      <a:pt x="72953" y="256"/>
                      <a:pt x="57108" y="56"/>
                    </a:cubicBezTo>
                    <a:cubicBezTo>
                      <a:pt x="54182" y="19"/>
                      <a:pt x="51305" y="1"/>
                      <a:pt x="48494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9" name="Google Shape;2059;p33"/>
              <p:cNvSpPr/>
              <p:nvPr/>
            </p:nvSpPr>
            <p:spPr>
              <a:xfrm>
                <a:off x="4312879" y="3984648"/>
                <a:ext cx="4721754" cy="91679"/>
              </a:xfrm>
              <a:custGeom>
                <a:avLst/>
                <a:gdLst/>
                <a:ahLst/>
                <a:cxnLst/>
                <a:rect l="l" t="t" r="r" b="b"/>
                <a:pathLst>
                  <a:path w="107778" h="3693" extrusionOk="0">
                    <a:moveTo>
                      <a:pt x="42920" y="0"/>
                    </a:moveTo>
                    <a:cubicBezTo>
                      <a:pt x="32426" y="0"/>
                      <a:pt x="23044" y="182"/>
                      <a:pt x="15745" y="531"/>
                    </a:cubicBezTo>
                    <a:cubicBezTo>
                      <a:pt x="10841" y="764"/>
                      <a:pt x="6905" y="1064"/>
                      <a:pt x="4170" y="1398"/>
                    </a:cubicBezTo>
                    <a:cubicBezTo>
                      <a:pt x="2836" y="1565"/>
                      <a:pt x="1768" y="1731"/>
                      <a:pt x="1068" y="1898"/>
                    </a:cubicBezTo>
                    <a:cubicBezTo>
                      <a:pt x="367" y="2065"/>
                      <a:pt x="0" y="2198"/>
                      <a:pt x="0" y="2232"/>
                    </a:cubicBezTo>
                    <a:cubicBezTo>
                      <a:pt x="9" y="2240"/>
                      <a:pt x="38" y="2244"/>
                      <a:pt x="88" y="2244"/>
                    </a:cubicBezTo>
                    <a:cubicBezTo>
                      <a:pt x="238" y="2244"/>
                      <a:pt x="576" y="2207"/>
                      <a:pt x="1101" y="2132"/>
                    </a:cubicBezTo>
                    <a:cubicBezTo>
                      <a:pt x="1802" y="2065"/>
                      <a:pt x="2869" y="1965"/>
                      <a:pt x="4237" y="1865"/>
                    </a:cubicBezTo>
                    <a:cubicBezTo>
                      <a:pt x="6939" y="1698"/>
                      <a:pt x="10908" y="1531"/>
                      <a:pt x="15778" y="1398"/>
                    </a:cubicBezTo>
                    <a:cubicBezTo>
                      <a:pt x="21208" y="1268"/>
                      <a:pt x="27809" y="1200"/>
                      <a:pt x="35171" y="1200"/>
                    </a:cubicBezTo>
                    <a:cubicBezTo>
                      <a:pt x="41016" y="1200"/>
                      <a:pt x="47340" y="1243"/>
                      <a:pt x="53939" y="1331"/>
                    </a:cubicBezTo>
                    <a:cubicBezTo>
                      <a:pt x="68816" y="1498"/>
                      <a:pt x="82292" y="1865"/>
                      <a:pt x="92066" y="2365"/>
                    </a:cubicBezTo>
                    <a:cubicBezTo>
                      <a:pt x="96936" y="2632"/>
                      <a:pt x="100872" y="2899"/>
                      <a:pt x="103574" y="3166"/>
                    </a:cubicBezTo>
                    <a:cubicBezTo>
                      <a:pt x="104942" y="3299"/>
                      <a:pt x="105976" y="3466"/>
                      <a:pt x="106677" y="3566"/>
                    </a:cubicBezTo>
                    <a:cubicBezTo>
                      <a:pt x="107181" y="3638"/>
                      <a:pt x="107530" y="3693"/>
                      <a:pt x="107686" y="3693"/>
                    </a:cubicBezTo>
                    <a:cubicBezTo>
                      <a:pt x="107746" y="3693"/>
                      <a:pt x="107777" y="3685"/>
                      <a:pt x="107777" y="3666"/>
                    </a:cubicBezTo>
                    <a:cubicBezTo>
                      <a:pt x="107777" y="3633"/>
                      <a:pt x="107444" y="3499"/>
                      <a:pt x="106743" y="3299"/>
                    </a:cubicBezTo>
                    <a:cubicBezTo>
                      <a:pt x="106043" y="3132"/>
                      <a:pt x="104975" y="2899"/>
                      <a:pt x="103641" y="2699"/>
                    </a:cubicBezTo>
                    <a:cubicBezTo>
                      <a:pt x="100939" y="2265"/>
                      <a:pt x="96970" y="1865"/>
                      <a:pt x="92100" y="1498"/>
                    </a:cubicBezTo>
                    <a:cubicBezTo>
                      <a:pt x="82359" y="764"/>
                      <a:pt x="68850" y="264"/>
                      <a:pt x="53939" y="64"/>
                    </a:cubicBezTo>
                    <a:cubicBezTo>
                      <a:pt x="50163" y="21"/>
                      <a:pt x="46478" y="0"/>
                      <a:pt x="42920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0" name="Google Shape;2060;p33"/>
              <p:cNvSpPr/>
              <p:nvPr/>
            </p:nvSpPr>
            <p:spPr>
              <a:xfrm>
                <a:off x="3878853" y="4329542"/>
                <a:ext cx="4482070" cy="199916"/>
              </a:xfrm>
              <a:custGeom>
                <a:avLst/>
                <a:gdLst/>
                <a:ahLst/>
                <a:cxnLst/>
                <a:rect l="l" t="t" r="r" b="b"/>
                <a:pathLst>
                  <a:path w="102307" h="8053" extrusionOk="0">
                    <a:moveTo>
                      <a:pt x="90534" y="0"/>
                    </a:moveTo>
                    <a:cubicBezTo>
                      <a:pt x="90112" y="0"/>
                      <a:pt x="89743" y="21"/>
                      <a:pt x="89431" y="47"/>
                    </a:cubicBezTo>
                    <a:cubicBezTo>
                      <a:pt x="88630" y="147"/>
                      <a:pt x="88230" y="247"/>
                      <a:pt x="88230" y="281"/>
                    </a:cubicBezTo>
                    <a:cubicBezTo>
                      <a:pt x="88230" y="309"/>
                      <a:pt x="88307" y="319"/>
                      <a:pt x="88455" y="319"/>
                    </a:cubicBezTo>
                    <a:cubicBezTo>
                      <a:pt x="88656" y="319"/>
                      <a:pt x="88988" y="300"/>
                      <a:pt x="89431" y="281"/>
                    </a:cubicBezTo>
                    <a:cubicBezTo>
                      <a:pt x="90198" y="314"/>
                      <a:pt x="91366" y="347"/>
                      <a:pt x="92833" y="681"/>
                    </a:cubicBezTo>
                    <a:cubicBezTo>
                      <a:pt x="94301" y="981"/>
                      <a:pt x="96036" y="1448"/>
                      <a:pt x="98004" y="2249"/>
                    </a:cubicBezTo>
                    <a:cubicBezTo>
                      <a:pt x="98271" y="2349"/>
                      <a:pt x="98504" y="2449"/>
                      <a:pt x="98771" y="2516"/>
                    </a:cubicBezTo>
                    <a:cubicBezTo>
                      <a:pt x="99004" y="2649"/>
                      <a:pt x="99271" y="2749"/>
                      <a:pt x="99505" y="2849"/>
                    </a:cubicBezTo>
                    <a:cubicBezTo>
                      <a:pt x="100005" y="3083"/>
                      <a:pt x="100505" y="3383"/>
                      <a:pt x="100906" y="3716"/>
                    </a:cubicBezTo>
                    <a:cubicBezTo>
                      <a:pt x="101006" y="3817"/>
                      <a:pt x="101073" y="3917"/>
                      <a:pt x="101173" y="4017"/>
                    </a:cubicBezTo>
                    <a:cubicBezTo>
                      <a:pt x="101239" y="4117"/>
                      <a:pt x="101339" y="4217"/>
                      <a:pt x="101339" y="4317"/>
                    </a:cubicBezTo>
                    <a:cubicBezTo>
                      <a:pt x="101439" y="4517"/>
                      <a:pt x="101439" y="4717"/>
                      <a:pt x="101373" y="4917"/>
                    </a:cubicBezTo>
                    <a:cubicBezTo>
                      <a:pt x="101273" y="5151"/>
                      <a:pt x="101106" y="5351"/>
                      <a:pt x="100906" y="5518"/>
                    </a:cubicBezTo>
                    <a:cubicBezTo>
                      <a:pt x="100672" y="5718"/>
                      <a:pt x="100439" y="5885"/>
                      <a:pt x="100139" y="6018"/>
                    </a:cubicBezTo>
                    <a:cubicBezTo>
                      <a:pt x="99038" y="6619"/>
                      <a:pt x="97670" y="6952"/>
                      <a:pt x="96302" y="7052"/>
                    </a:cubicBezTo>
                    <a:cubicBezTo>
                      <a:pt x="96069" y="7063"/>
                      <a:pt x="95835" y="7071"/>
                      <a:pt x="95601" y="7071"/>
                    </a:cubicBezTo>
                    <a:cubicBezTo>
                      <a:pt x="95131" y="7071"/>
                      <a:pt x="94657" y="7041"/>
                      <a:pt x="94168" y="6952"/>
                    </a:cubicBezTo>
                    <a:cubicBezTo>
                      <a:pt x="93801" y="6885"/>
                      <a:pt x="93434" y="6819"/>
                      <a:pt x="93067" y="6752"/>
                    </a:cubicBezTo>
                    <a:cubicBezTo>
                      <a:pt x="92700" y="6652"/>
                      <a:pt x="92300" y="6585"/>
                      <a:pt x="91933" y="6485"/>
                    </a:cubicBezTo>
                    <a:cubicBezTo>
                      <a:pt x="88930" y="5751"/>
                      <a:pt x="85762" y="4417"/>
                      <a:pt x="82159" y="3850"/>
                    </a:cubicBezTo>
                    <a:cubicBezTo>
                      <a:pt x="75121" y="2816"/>
                      <a:pt x="67315" y="2015"/>
                      <a:pt x="59109" y="1548"/>
                    </a:cubicBezTo>
                    <a:cubicBezTo>
                      <a:pt x="54248" y="1272"/>
                      <a:pt x="49515" y="1147"/>
                      <a:pt x="44987" y="1147"/>
                    </a:cubicBezTo>
                    <a:cubicBezTo>
                      <a:pt x="41872" y="1147"/>
                      <a:pt x="38855" y="1206"/>
                      <a:pt x="35959" y="1315"/>
                    </a:cubicBezTo>
                    <a:cubicBezTo>
                      <a:pt x="28821" y="1582"/>
                      <a:pt x="22450" y="2149"/>
                      <a:pt x="17113" y="2849"/>
                    </a:cubicBezTo>
                    <a:cubicBezTo>
                      <a:pt x="16445" y="2949"/>
                      <a:pt x="15778" y="3016"/>
                      <a:pt x="15144" y="3116"/>
                    </a:cubicBezTo>
                    <a:cubicBezTo>
                      <a:pt x="14511" y="3216"/>
                      <a:pt x="13910" y="3316"/>
                      <a:pt x="13310" y="3383"/>
                    </a:cubicBezTo>
                    <a:cubicBezTo>
                      <a:pt x="12109" y="3583"/>
                      <a:pt x="10975" y="3750"/>
                      <a:pt x="9907" y="3917"/>
                    </a:cubicBezTo>
                    <a:cubicBezTo>
                      <a:pt x="7806" y="4317"/>
                      <a:pt x="6005" y="4650"/>
                      <a:pt x="4537" y="4984"/>
                    </a:cubicBezTo>
                    <a:cubicBezTo>
                      <a:pt x="3069" y="5318"/>
                      <a:pt x="1935" y="5584"/>
                      <a:pt x="1168" y="5751"/>
                    </a:cubicBezTo>
                    <a:cubicBezTo>
                      <a:pt x="401" y="5951"/>
                      <a:pt x="0" y="6085"/>
                      <a:pt x="0" y="6118"/>
                    </a:cubicBezTo>
                    <a:cubicBezTo>
                      <a:pt x="10" y="6137"/>
                      <a:pt x="48" y="6145"/>
                      <a:pt x="114" y="6145"/>
                    </a:cubicBezTo>
                    <a:cubicBezTo>
                      <a:pt x="286" y="6145"/>
                      <a:pt x="648" y="6090"/>
                      <a:pt x="1201" y="6018"/>
                    </a:cubicBezTo>
                    <a:cubicBezTo>
                      <a:pt x="2002" y="5918"/>
                      <a:pt x="3136" y="5718"/>
                      <a:pt x="4637" y="5451"/>
                    </a:cubicBezTo>
                    <a:cubicBezTo>
                      <a:pt x="6105" y="5218"/>
                      <a:pt x="7906" y="4951"/>
                      <a:pt x="10041" y="4617"/>
                    </a:cubicBezTo>
                    <a:cubicBezTo>
                      <a:pt x="11075" y="4484"/>
                      <a:pt x="12209" y="4350"/>
                      <a:pt x="13410" y="4183"/>
                    </a:cubicBezTo>
                    <a:cubicBezTo>
                      <a:pt x="14010" y="4117"/>
                      <a:pt x="14611" y="4017"/>
                      <a:pt x="15245" y="3950"/>
                    </a:cubicBezTo>
                    <a:cubicBezTo>
                      <a:pt x="15878" y="3883"/>
                      <a:pt x="16545" y="3817"/>
                      <a:pt x="17213" y="3750"/>
                    </a:cubicBezTo>
                    <a:cubicBezTo>
                      <a:pt x="22550" y="3149"/>
                      <a:pt x="28921" y="2649"/>
                      <a:pt x="35993" y="2449"/>
                    </a:cubicBezTo>
                    <a:cubicBezTo>
                      <a:pt x="38308" y="2383"/>
                      <a:pt x="40702" y="2350"/>
                      <a:pt x="43161" y="2350"/>
                    </a:cubicBezTo>
                    <a:cubicBezTo>
                      <a:pt x="48214" y="2350"/>
                      <a:pt x="53545" y="2491"/>
                      <a:pt x="59042" y="2782"/>
                    </a:cubicBezTo>
                    <a:cubicBezTo>
                      <a:pt x="67215" y="3249"/>
                      <a:pt x="74954" y="4017"/>
                      <a:pt x="81992" y="4984"/>
                    </a:cubicBezTo>
                    <a:cubicBezTo>
                      <a:pt x="85428" y="5484"/>
                      <a:pt x="88564" y="6785"/>
                      <a:pt x="91699" y="7486"/>
                    </a:cubicBezTo>
                    <a:cubicBezTo>
                      <a:pt x="92066" y="7586"/>
                      <a:pt x="92466" y="7686"/>
                      <a:pt x="92867" y="7753"/>
                    </a:cubicBezTo>
                    <a:cubicBezTo>
                      <a:pt x="93234" y="7819"/>
                      <a:pt x="93634" y="7886"/>
                      <a:pt x="94034" y="7919"/>
                    </a:cubicBezTo>
                    <a:cubicBezTo>
                      <a:pt x="94546" y="8008"/>
                      <a:pt x="95072" y="8053"/>
                      <a:pt x="95593" y="8053"/>
                    </a:cubicBezTo>
                    <a:cubicBezTo>
                      <a:pt x="95854" y="8053"/>
                      <a:pt x="96113" y="8042"/>
                      <a:pt x="96369" y="8020"/>
                    </a:cubicBezTo>
                    <a:cubicBezTo>
                      <a:pt x="97904" y="7853"/>
                      <a:pt x="99305" y="7486"/>
                      <a:pt x="100572" y="6819"/>
                    </a:cubicBezTo>
                    <a:cubicBezTo>
                      <a:pt x="100906" y="6619"/>
                      <a:pt x="101206" y="6418"/>
                      <a:pt x="101473" y="6185"/>
                    </a:cubicBezTo>
                    <a:cubicBezTo>
                      <a:pt x="101740" y="5918"/>
                      <a:pt x="102007" y="5618"/>
                      <a:pt x="102140" y="5251"/>
                    </a:cubicBezTo>
                    <a:cubicBezTo>
                      <a:pt x="102307" y="4851"/>
                      <a:pt x="102273" y="4384"/>
                      <a:pt x="102107" y="4017"/>
                    </a:cubicBezTo>
                    <a:cubicBezTo>
                      <a:pt x="102040" y="3817"/>
                      <a:pt x="101906" y="3683"/>
                      <a:pt x="101806" y="3516"/>
                    </a:cubicBezTo>
                    <a:cubicBezTo>
                      <a:pt x="101673" y="3383"/>
                      <a:pt x="101573" y="3249"/>
                      <a:pt x="101439" y="3149"/>
                    </a:cubicBezTo>
                    <a:cubicBezTo>
                      <a:pt x="100906" y="2716"/>
                      <a:pt x="100372" y="2416"/>
                      <a:pt x="99838" y="2182"/>
                    </a:cubicBezTo>
                    <a:cubicBezTo>
                      <a:pt x="99571" y="2082"/>
                      <a:pt x="99305" y="1982"/>
                      <a:pt x="99038" y="1848"/>
                    </a:cubicBezTo>
                    <a:cubicBezTo>
                      <a:pt x="98771" y="1782"/>
                      <a:pt x="98504" y="1682"/>
                      <a:pt x="98237" y="1582"/>
                    </a:cubicBezTo>
                    <a:cubicBezTo>
                      <a:pt x="96236" y="848"/>
                      <a:pt x="94401" y="447"/>
                      <a:pt x="92900" y="214"/>
                    </a:cubicBezTo>
                    <a:cubicBezTo>
                      <a:pt x="91985" y="51"/>
                      <a:pt x="91194" y="0"/>
                      <a:pt x="90534" y="0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1" name="Google Shape;2061;p33"/>
              <p:cNvSpPr/>
              <p:nvPr/>
            </p:nvSpPr>
            <p:spPr>
              <a:xfrm>
                <a:off x="7378834" y="4354714"/>
                <a:ext cx="670819" cy="88526"/>
              </a:xfrm>
              <a:custGeom>
                <a:avLst/>
                <a:gdLst/>
                <a:ahLst/>
                <a:cxnLst/>
                <a:rect l="l" t="t" r="r" b="b"/>
                <a:pathLst>
                  <a:path w="15312" h="3566" extrusionOk="0">
                    <a:moveTo>
                      <a:pt x="2336" y="1"/>
                    </a:moveTo>
                    <a:cubicBezTo>
                      <a:pt x="868" y="1"/>
                      <a:pt x="1" y="234"/>
                      <a:pt x="1" y="401"/>
                    </a:cubicBezTo>
                    <a:cubicBezTo>
                      <a:pt x="1" y="568"/>
                      <a:pt x="901" y="634"/>
                      <a:pt x="2269" y="868"/>
                    </a:cubicBezTo>
                    <a:cubicBezTo>
                      <a:pt x="3637" y="1068"/>
                      <a:pt x="5505" y="1502"/>
                      <a:pt x="7573" y="2069"/>
                    </a:cubicBezTo>
                    <a:cubicBezTo>
                      <a:pt x="9641" y="2636"/>
                      <a:pt x="11542" y="3136"/>
                      <a:pt x="12943" y="3370"/>
                    </a:cubicBezTo>
                    <a:cubicBezTo>
                      <a:pt x="13688" y="3508"/>
                      <a:pt x="14289" y="3566"/>
                      <a:pt x="14700" y="3566"/>
                    </a:cubicBezTo>
                    <a:cubicBezTo>
                      <a:pt x="15079" y="3566"/>
                      <a:pt x="15296" y="3516"/>
                      <a:pt x="15312" y="3436"/>
                    </a:cubicBezTo>
                    <a:cubicBezTo>
                      <a:pt x="15312" y="3270"/>
                      <a:pt x="14511" y="2969"/>
                      <a:pt x="13177" y="2536"/>
                    </a:cubicBezTo>
                    <a:cubicBezTo>
                      <a:pt x="11842" y="2069"/>
                      <a:pt x="10008" y="1435"/>
                      <a:pt x="7873" y="868"/>
                    </a:cubicBezTo>
                    <a:cubicBezTo>
                      <a:pt x="5771" y="301"/>
                      <a:pt x="3803" y="1"/>
                      <a:pt x="2336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2" name="Google Shape;2062;p33"/>
              <p:cNvSpPr/>
              <p:nvPr/>
            </p:nvSpPr>
            <p:spPr>
              <a:xfrm>
                <a:off x="8447097" y="4397115"/>
                <a:ext cx="590471" cy="94906"/>
              </a:xfrm>
              <a:custGeom>
                <a:avLst/>
                <a:gdLst/>
                <a:ahLst/>
                <a:cxnLst/>
                <a:rect l="l" t="t" r="r" b="b"/>
                <a:pathLst>
                  <a:path w="13478" h="3823" extrusionOk="0">
                    <a:moveTo>
                      <a:pt x="255" y="1"/>
                    </a:moveTo>
                    <a:cubicBezTo>
                      <a:pt x="156" y="1"/>
                      <a:pt x="92" y="20"/>
                      <a:pt x="68" y="60"/>
                    </a:cubicBezTo>
                    <a:cubicBezTo>
                      <a:pt x="1" y="227"/>
                      <a:pt x="635" y="694"/>
                      <a:pt x="1769" y="1261"/>
                    </a:cubicBezTo>
                    <a:cubicBezTo>
                      <a:pt x="2936" y="1862"/>
                      <a:pt x="4571" y="2462"/>
                      <a:pt x="6472" y="2963"/>
                    </a:cubicBezTo>
                    <a:cubicBezTo>
                      <a:pt x="8985" y="3585"/>
                      <a:pt x="11216" y="3822"/>
                      <a:pt x="12434" y="3822"/>
                    </a:cubicBezTo>
                    <a:cubicBezTo>
                      <a:pt x="13043" y="3822"/>
                      <a:pt x="13399" y="3763"/>
                      <a:pt x="13410" y="3663"/>
                    </a:cubicBezTo>
                    <a:cubicBezTo>
                      <a:pt x="13477" y="3296"/>
                      <a:pt x="10442" y="2662"/>
                      <a:pt x="6772" y="1762"/>
                    </a:cubicBezTo>
                    <a:cubicBezTo>
                      <a:pt x="4938" y="1295"/>
                      <a:pt x="3303" y="794"/>
                      <a:pt x="2102" y="461"/>
                    </a:cubicBezTo>
                    <a:cubicBezTo>
                      <a:pt x="1219" y="183"/>
                      <a:pt x="565" y="1"/>
                      <a:pt x="255" y="1"/>
                    </a:cubicBezTo>
                    <a:close/>
                  </a:path>
                </a:pathLst>
              </a:custGeom>
              <a:solidFill>
                <a:srgbClr val="191919">
                  <a:alpha val="257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063" name="Google Shape;2063;p33"/>
          <p:cNvSpPr txBox="1">
            <a:spLocks noGrp="1"/>
          </p:cNvSpPr>
          <p:nvPr>
            <p:ph type="title"/>
          </p:nvPr>
        </p:nvSpPr>
        <p:spPr>
          <a:xfrm>
            <a:off x="930330" y="2121386"/>
            <a:ext cx="4345403" cy="16954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3 câu theo mẫu </a:t>
            </a:r>
            <a:r>
              <a:rPr lang="e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4" name="Google Shape;2064;p33"/>
          <p:cNvSpPr txBox="1">
            <a:spLocks noGrp="1"/>
          </p:cNvSpPr>
          <p:nvPr>
            <p:ph type="title" idx="2"/>
          </p:nvPr>
        </p:nvSpPr>
        <p:spPr>
          <a:xfrm>
            <a:off x="1844349" y="1253464"/>
            <a:ext cx="2265238" cy="9864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endParaRPr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6" name="Google Shape;2066;p33"/>
          <p:cNvSpPr/>
          <p:nvPr/>
        </p:nvSpPr>
        <p:spPr>
          <a:xfrm flipH="1">
            <a:off x="5393618" y="776478"/>
            <a:ext cx="2958845" cy="3361403"/>
          </a:xfrm>
          <a:custGeom>
            <a:avLst/>
            <a:gdLst/>
            <a:ahLst/>
            <a:cxnLst/>
            <a:rect l="l" t="t" r="r" b="b"/>
            <a:pathLst>
              <a:path w="139667" h="158669" extrusionOk="0">
                <a:moveTo>
                  <a:pt x="71585" y="7065"/>
                </a:moveTo>
                <a:cubicBezTo>
                  <a:pt x="93901" y="7065"/>
                  <a:pt x="113381" y="10034"/>
                  <a:pt x="121487" y="11502"/>
                </a:cubicBezTo>
                <a:cubicBezTo>
                  <a:pt x="129326" y="36720"/>
                  <a:pt x="128025" y="112174"/>
                  <a:pt x="126591" y="146498"/>
                </a:cubicBezTo>
                <a:cubicBezTo>
                  <a:pt x="121120" y="147532"/>
                  <a:pt x="115550" y="148433"/>
                  <a:pt x="109846" y="149167"/>
                </a:cubicBezTo>
                <a:cubicBezTo>
                  <a:pt x="109779" y="149167"/>
                  <a:pt x="109679" y="149167"/>
                  <a:pt x="109579" y="149200"/>
                </a:cubicBezTo>
                <a:cubicBezTo>
                  <a:pt x="97214" y="150979"/>
                  <a:pt x="84598" y="151676"/>
                  <a:pt x="72026" y="151676"/>
                </a:cubicBezTo>
                <a:cubicBezTo>
                  <a:pt x="65740" y="151676"/>
                  <a:pt x="59465" y="151502"/>
                  <a:pt x="53238" y="151202"/>
                </a:cubicBezTo>
                <a:cubicBezTo>
                  <a:pt x="45833" y="150835"/>
                  <a:pt x="38428" y="150268"/>
                  <a:pt x="31023" y="149434"/>
                </a:cubicBezTo>
                <a:cubicBezTo>
                  <a:pt x="29788" y="149300"/>
                  <a:pt x="14778" y="147733"/>
                  <a:pt x="14711" y="147165"/>
                </a:cubicBezTo>
                <a:cubicBezTo>
                  <a:pt x="9074" y="96763"/>
                  <a:pt x="17847" y="30382"/>
                  <a:pt x="20348" y="13903"/>
                </a:cubicBezTo>
                <a:cubicBezTo>
                  <a:pt x="34625" y="9367"/>
                  <a:pt x="51837" y="7065"/>
                  <a:pt x="71585" y="7065"/>
                </a:cubicBezTo>
                <a:close/>
                <a:moveTo>
                  <a:pt x="71568" y="1"/>
                </a:moveTo>
                <a:cubicBezTo>
                  <a:pt x="52734" y="1"/>
                  <a:pt x="31847" y="2055"/>
                  <a:pt x="13543" y="8700"/>
                </a:cubicBezTo>
                <a:cubicBezTo>
                  <a:pt x="13543" y="8700"/>
                  <a:pt x="0" y="88557"/>
                  <a:pt x="7773" y="153070"/>
                </a:cubicBezTo>
                <a:cubicBezTo>
                  <a:pt x="7773" y="153070"/>
                  <a:pt x="7873" y="153070"/>
                  <a:pt x="8106" y="153136"/>
                </a:cubicBezTo>
                <a:lnTo>
                  <a:pt x="8140" y="153136"/>
                </a:lnTo>
                <a:cubicBezTo>
                  <a:pt x="12376" y="154037"/>
                  <a:pt x="16145" y="154571"/>
                  <a:pt x="19981" y="155138"/>
                </a:cubicBezTo>
                <a:cubicBezTo>
                  <a:pt x="23417" y="155672"/>
                  <a:pt x="26886" y="156072"/>
                  <a:pt x="30355" y="156472"/>
                </a:cubicBezTo>
                <a:cubicBezTo>
                  <a:pt x="39662" y="157506"/>
                  <a:pt x="49035" y="158173"/>
                  <a:pt x="58375" y="158474"/>
                </a:cubicBezTo>
                <a:cubicBezTo>
                  <a:pt x="62223" y="158596"/>
                  <a:pt x="66071" y="158668"/>
                  <a:pt x="69919" y="158668"/>
                </a:cubicBezTo>
                <a:cubicBezTo>
                  <a:pt x="72375" y="158668"/>
                  <a:pt x="74832" y="158639"/>
                  <a:pt x="77289" y="158574"/>
                </a:cubicBezTo>
                <a:lnTo>
                  <a:pt x="77856" y="158574"/>
                </a:lnTo>
                <a:cubicBezTo>
                  <a:pt x="78356" y="158540"/>
                  <a:pt x="78857" y="158540"/>
                  <a:pt x="79390" y="158540"/>
                </a:cubicBezTo>
                <a:cubicBezTo>
                  <a:pt x="88831" y="158307"/>
                  <a:pt x="98304" y="157606"/>
                  <a:pt x="107744" y="156505"/>
                </a:cubicBezTo>
                <a:cubicBezTo>
                  <a:pt x="116484" y="155505"/>
                  <a:pt x="125090" y="153203"/>
                  <a:pt x="133796" y="152236"/>
                </a:cubicBezTo>
                <a:lnTo>
                  <a:pt x="133896" y="152236"/>
                </a:lnTo>
                <a:cubicBezTo>
                  <a:pt x="133896" y="152236"/>
                  <a:pt x="139667" y="33751"/>
                  <a:pt x="127225" y="5397"/>
                </a:cubicBezTo>
                <a:cubicBezTo>
                  <a:pt x="127225" y="5397"/>
                  <a:pt x="102093" y="1"/>
                  <a:pt x="7156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4" name="Google Shape;2194;p35"/>
          <p:cNvSpPr txBox="1">
            <a:spLocks noGrp="1"/>
          </p:cNvSpPr>
          <p:nvPr>
            <p:ph type="subTitle" idx="3"/>
          </p:nvPr>
        </p:nvSpPr>
        <p:spPr>
          <a:xfrm>
            <a:off x="1389593" y="1092297"/>
            <a:ext cx="1048807" cy="46203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Mẫu:</a:t>
            </a:r>
            <a:endParaRPr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28" name="Google Shape;2228;p35"/>
          <p:cNvGrpSpPr/>
          <p:nvPr/>
        </p:nvGrpSpPr>
        <p:grpSpPr>
          <a:xfrm>
            <a:off x="8215409" y="94934"/>
            <a:ext cx="608767" cy="815962"/>
            <a:chOff x="2420799" y="2277238"/>
            <a:chExt cx="275298" cy="368997"/>
          </a:xfrm>
        </p:grpSpPr>
        <p:sp>
          <p:nvSpPr>
            <p:cNvPr id="2229" name="Google Shape;2229;p35"/>
            <p:cNvSpPr/>
            <p:nvPr/>
          </p:nvSpPr>
          <p:spPr>
            <a:xfrm>
              <a:off x="2572220" y="2587317"/>
              <a:ext cx="44372" cy="58917"/>
            </a:xfrm>
            <a:custGeom>
              <a:avLst/>
              <a:gdLst/>
              <a:ahLst/>
              <a:cxnLst/>
              <a:rect l="l" t="t" r="r" b="b"/>
              <a:pathLst>
                <a:path w="1263" h="1677" extrusionOk="0">
                  <a:moveTo>
                    <a:pt x="284" y="1"/>
                  </a:moveTo>
                  <a:cubicBezTo>
                    <a:pt x="126" y="1"/>
                    <a:pt x="1" y="130"/>
                    <a:pt x="1" y="296"/>
                  </a:cubicBezTo>
                  <a:lnTo>
                    <a:pt x="1" y="1391"/>
                  </a:lnTo>
                  <a:cubicBezTo>
                    <a:pt x="1" y="1558"/>
                    <a:pt x="120" y="1677"/>
                    <a:pt x="286" y="1677"/>
                  </a:cubicBezTo>
                  <a:lnTo>
                    <a:pt x="929" y="1677"/>
                  </a:lnTo>
                  <a:cubicBezTo>
                    <a:pt x="1072" y="1677"/>
                    <a:pt x="1191" y="1606"/>
                    <a:pt x="1215" y="1463"/>
                  </a:cubicBezTo>
                  <a:cubicBezTo>
                    <a:pt x="1263" y="1272"/>
                    <a:pt x="1120" y="1105"/>
                    <a:pt x="929" y="1105"/>
                  </a:cubicBezTo>
                  <a:lnTo>
                    <a:pt x="572" y="1105"/>
                  </a:lnTo>
                  <a:lnTo>
                    <a:pt x="572" y="296"/>
                  </a:lnTo>
                  <a:cubicBezTo>
                    <a:pt x="572" y="153"/>
                    <a:pt x="477" y="34"/>
                    <a:pt x="358" y="10"/>
                  </a:cubicBezTo>
                  <a:cubicBezTo>
                    <a:pt x="333" y="4"/>
                    <a:pt x="308" y="1"/>
                    <a:pt x="2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35"/>
            <p:cNvSpPr/>
            <p:nvPr/>
          </p:nvSpPr>
          <p:spPr>
            <a:xfrm>
              <a:off x="2501112" y="2587317"/>
              <a:ext cx="45216" cy="58917"/>
            </a:xfrm>
            <a:custGeom>
              <a:avLst/>
              <a:gdLst/>
              <a:ahLst/>
              <a:cxnLst/>
              <a:rect l="l" t="t" r="r" b="b"/>
              <a:pathLst>
                <a:path w="1287" h="1677" extrusionOk="0">
                  <a:moveTo>
                    <a:pt x="1003" y="1"/>
                  </a:moveTo>
                  <a:cubicBezTo>
                    <a:pt x="979" y="1"/>
                    <a:pt x="954" y="4"/>
                    <a:pt x="929" y="10"/>
                  </a:cubicBezTo>
                  <a:cubicBezTo>
                    <a:pt x="786" y="34"/>
                    <a:pt x="715" y="153"/>
                    <a:pt x="715" y="296"/>
                  </a:cubicBezTo>
                  <a:lnTo>
                    <a:pt x="715" y="1105"/>
                  </a:lnTo>
                  <a:lnTo>
                    <a:pt x="334" y="1105"/>
                  </a:lnTo>
                  <a:cubicBezTo>
                    <a:pt x="143" y="1105"/>
                    <a:pt x="0" y="1272"/>
                    <a:pt x="48" y="1463"/>
                  </a:cubicBezTo>
                  <a:cubicBezTo>
                    <a:pt x="72" y="1606"/>
                    <a:pt x="215" y="1677"/>
                    <a:pt x="334" y="1677"/>
                  </a:cubicBezTo>
                  <a:lnTo>
                    <a:pt x="1001" y="1677"/>
                  </a:lnTo>
                  <a:cubicBezTo>
                    <a:pt x="1143" y="1677"/>
                    <a:pt x="1286" y="1558"/>
                    <a:pt x="1286" y="1391"/>
                  </a:cubicBezTo>
                  <a:lnTo>
                    <a:pt x="1286" y="296"/>
                  </a:lnTo>
                  <a:cubicBezTo>
                    <a:pt x="1286" y="130"/>
                    <a:pt x="1161" y="1"/>
                    <a:pt x="10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5"/>
            <p:cNvSpPr/>
            <p:nvPr/>
          </p:nvSpPr>
          <p:spPr>
            <a:xfrm>
              <a:off x="2606509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1538" y="0"/>
                  </a:moveTo>
                  <a:cubicBezTo>
                    <a:pt x="1389" y="0"/>
                    <a:pt x="1215" y="69"/>
                    <a:pt x="1025" y="227"/>
                  </a:cubicBezTo>
                  <a:lnTo>
                    <a:pt x="1" y="2704"/>
                  </a:lnTo>
                  <a:cubicBezTo>
                    <a:pt x="2437" y="2277"/>
                    <a:pt x="2399" y="0"/>
                    <a:pt x="15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5"/>
            <p:cNvSpPr/>
            <p:nvPr/>
          </p:nvSpPr>
          <p:spPr>
            <a:xfrm>
              <a:off x="2425577" y="2507742"/>
              <a:ext cx="85618" cy="94998"/>
            </a:xfrm>
            <a:custGeom>
              <a:avLst/>
              <a:gdLst/>
              <a:ahLst/>
              <a:cxnLst/>
              <a:rect l="l" t="t" r="r" b="b"/>
              <a:pathLst>
                <a:path w="2437" h="2704" extrusionOk="0">
                  <a:moveTo>
                    <a:pt x="899" y="0"/>
                  </a:moveTo>
                  <a:cubicBezTo>
                    <a:pt x="39" y="0"/>
                    <a:pt x="1" y="2277"/>
                    <a:pt x="2436" y="2704"/>
                  </a:cubicBezTo>
                  <a:lnTo>
                    <a:pt x="1412" y="227"/>
                  </a:lnTo>
                  <a:cubicBezTo>
                    <a:pt x="1222" y="69"/>
                    <a:pt x="1048" y="0"/>
                    <a:pt x="8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5"/>
            <p:cNvSpPr/>
            <p:nvPr/>
          </p:nvSpPr>
          <p:spPr>
            <a:xfrm>
              <a:off x="2572220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224"/>
                  </a:lnTo>
                  <a:cubicBezTo>
                    <a:pt x="191" y="1201"/>
                    <a:pt x="382" y="1153"/>
                    <a:pt x="572" y="1105"/>
                  </a:cubicBezTo>
                  <a:lnTo>
                    <a:pt x="572" y="296"/>
                  </a:lnTo>
                  <a:cubicBezTo>
                    <a:pt x="572" y="130"/>
                    <a:pt x="446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35"/>
            <p:cNvSpPr/>
            <p:nvPr/>
          </p:nvSpPr>
          <p:spPr>
            <a:xfrm>
              <a:off x="2526196" y="2587317"/>
              <a:ext cx="20131" cy="43037"/>
            </a:xfrm>
            <a:custGeom>
              <a:avLst/>
              <a:gdLst/>
              <a:ahLst/>
              <a:cxnLst/>
              <a:rect l="l" t="t" r="r" b="b"/>
              <a:pathLst>
                <a:path w="573" h="1225" extrusionOk="0">
                  <a:moveTo>
                    <a:pt x="289" y="1"/>
                  </a:moveTo>
                  <a:cubicBezTo>
                    <a:pt x="265" y="1"/>
                    <a:pt x="240" y="4"/>
                    <a:pt x="215" y="10"/>
                  </a:cubicBezTo>
                  <a:cubicBezTo>
                    <a:pt x="72" y="58"/>
                    <a:pt x="1" y="177"/>
                    <a:pt x="1" y="296"/>
                  </a:cubicBezTo>
                  <a:lnTo>
                    <a:pt x="1" y="1105"/>
                  </a:lnTo>
                  <a:cubicBezTo>
                    <a:pt x="167" y="1153"/>
                    <a:pt x="358" y="1201"/>
                    <a:pt x="572" y="1224"/>
                  </a:cubicBezTo>
                  <a:lnTo>
                    <a:pt x="572" y="296"/>
                  </a:lnTo>
                  <a:cubicBezTo>
                    <a:pt x="572" y="130"/>
                    <a:pt x="447" y="1"/>
                    <a:pt x="289" y="1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35"/>
            <p:cNvSpPr/>
            <p:nvPr/>
          </p:nvSpPr>
          <p:spPr>
            <a:xfrm>
              <a:off x="2471811" y="2460489"/>
              <a:ext cx="174082" cy="155637"/>
            </a:xfrm>
            <a:custGeom>
              <a:avLst/>
              <a:gdLst/>
              <a:ahLst/>
              <a:cxnLst/>
              <a:rect l="l" t="t" r="r" b="b"/>
              <a:pathLst>
                <a:path w="4955" h="4430" extrusionOk="0">
                  <a:moveTo>
                    <a:pt x="2478" y="0"/>
                  </a:moveTo>
                  <a:cubicBezTo>
                    <a:pt x="1096" y="0"/>
                    <a:pt x="1" y="977"/>
                    <a:pt x="1" y="2215"/>
                  </a:cubicBezTo>
                  <a:cubicBezTo>
                    <a:pt x="1" y="3429"/>
                    <a:pt x="1096" y="4430"/>
                    <a:pt x="2478" y="4430"/>
                  </a:cubicBezTo>
                  <a:cubicBezTo>
                    <a:pt x="3835" y="4430"/>
                    <a:pt x="4954" y="3429"/>
                    <a:pt x="4954" y="2215"/>
                  </a:cubicBezTo>
                  <a:cubicBezTo>
                    <a:pt x="4954" y="977"/>
                    <a:pt x="3835" y="0"/>
                    <a:pt x="24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35"/>
            <p:cNvSpPr/>
            <p:nvPr/>
          </p:nvSpPr>
          <p:spPr>
            <a:xfrm>
              <a:off x="2445883" y="2312405"/>
              <a:ext cx="225937" cy="225902"/>
            </a:xfrm>
            <a:custGeom>
              <a:avLst/>
              <a:gdLst/>
              <a:ahLst/>
              <a:cxnLst/>
              <a:rect l="l" t="t" r="r" b="b"/>
              <a:pathLst>
                <a:path w="6431" h="6430" extrusionOk="0">
                  <a:moveTo>
                    <a:pt x="3216" y="0"/>
                  </a:moveTo>
                  <a:cubicBezTo>
                    <a:pt x="1429" y="0"/>
                    <a:pt x="1" y="1429"/>
                    <a:pt x="1" y="3215"/>
                  </a:cubicBezTo>
                  <a:cubicBezTo>
                    <a:pt x="1" y="4977"/>
                    <a:pt x="1429" y="6430"/>
                    <a:pt x="3216" y="6430"/>
                  </a:cubicBezTo>
                  <a:cubicBezTo>
                    <a:pt x="4978" y="6430"/>
                    <a:pt x="6431" y="4977"/>
                    <a:pt x="6431" y="3215"/>
                  </a:cubicBezTo>
                  <a:cubicBezTo>
                    <a:pt x="6431" y="1429"/>
                    <a:pt x="4978" y="0"/>
                    <a:pt x="32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5"/>
            <p:cNvSpPr/>
            <p:nvPr/>
          </p:nvSpPr>
          <p:spPr>
            <a:xfrm>
              <a:off x="2615714" y="2432875"/>
              <a:ext cx="10083" cy="24277"/>
            </a:xfrm>
            <a:custGeom>
              <a:avLst/>
              <a:gdLst/>
              <a:ahLst/>
              <a:cxnLst/>
              <a:rect l="l" t="t" r="r" b="b"/>
              <a:pathLst>
                <a:path w="287" h="691" extrusionOk="0">
                  <a:moveTo>
                    <a:pt x="144" y="0"/>
                  </a:moveTo>
                  <a:cubicBezTo>
                    <a:pt x="49" y="0"/>
                    <a:pt x="1" y="72"/>
                    <a:pt x="1" y="167"/>
                  </a:cubicBezTo>
                  <a:lnTo>
                    <a:pt x="1" y="524"/>
                  </a:lnTo>
                  <a:cubicBezTo>
                    <a:pt x="1" y="596"/>
                    <a:pt x="49" y="667"/>
                    <a:pt x="144" y="691"/>
                  </a:cubicBezTo>
                  <a:cubicBezTo>
                    <a:pt x="215" y="691"/>
                    <a:pt x="287" y="619"/>
                    <a:pt x="287" y="524"/>
                  </a:cubicBezTo>
                  <a:lnTo>
                    <a:pt x="287" y="143"/>
                  </a:lnTo>
                  <a:cubicBezTo>
                    <a:pt x="287" y="72"/>
                    <a:pt x="215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5"/>
            <p:cNvSpPr/>
            <p:nvPr/>
          </p:nvSpPr>
          <p:spPr>
            <a:xfrm>
              <a:off x="2448413" y="2387835"/>
              <a:ext cx="96228" cy="86883"/>
            </a:xfrm>
            <a:custGeom>
              <a:avLst/>
              <a:gdLst/>
              <a:ahLst/>
              <a:cxnLst/>
              <a:rect l="l" t="t" r="r" b="b"/>
              <a:pathLst>
                <a:path w="2739" h="2473" extrusionOk="0">
                  <a:moveTo>
                    <a:pt x="2532" y="1"/>
                  </a:moveTo>
                  <a:cubicBezTo>
                    <a:pt x="2477" y="1"/>
                    <a:pt x="2422" y="40"/>
                    <a:pt x="2405" y="92"/>
                  </a:cubicBezTo>
                  <a:cubicBezTo>
                    <a:pt x="2143" y="782"/>
                    <a:pt x="1691" y="1330"/>
                    <a:pt x="1048" y="1735"/>
                  </a:cubicBezTo>
                  <a:cubicBezTo>
                    <a:pt x="572" y="2044"/>
                    <a:pt x="143" y="2163"/>
                    <a:pt x="143" y="2163"/>
                  </a:cubicBezTo>
                  <a:cubicBezTo>
                    <a:pt x="48" y="2187"/>
                    <a:pt x="0" y="2282"/>
                    <a:pt x="24" y="2354"/>
                  </a:cubicBezTo>
                  <a:cubicBezTo>
                    <a:pt x="48" y="2425"/>
                    <a:pt x="119" y="2473"/>
                    <a:pt x="191" y="2473"/>
                  </a:cubicBezTo>
                  <a:lnTo>
                    <a:pt x="214" y="2473"/>
                  </a:lnTo>
                  <a:cubicBezTo>
                    <a:pt x="238" y="2473"/>
                    <a:pt x="691" y="2354"/>
                    <a:pt x="1215" y="2021"/>
                  </a:cubicBezTo>
                  <a:cubicBezTo>
                    <a:pt x="1691" y="1711"/>
                    <a:pt x="2334" y="1139"/>
                    <a:pt x="2691" y="211"/>
                  </a:cubicBezTo>
                  <a:cubicBezTo>
                    <a:pt x="2739" y="139"/>
                    <a:pt x="2691" y="44"/>
                    <a:pt x="2596" y="20"/>
                  </a:cubicBezTo>
                  <a:cubicBezTo>
                    <a:pt x="2576" y="7"/>
                    <a:pt x="2554" y="1"/>
                    <a:pt x="25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5"/>
            <p:cNvSpPr/>
            <p:nvPr/>
          </p:nvSpPr>
          <p:spPr>
            <a:xfrm>
              <a:off x="2420799" y="2277238"/>
              <a:ext cx="275298" cy="85372"/>
            </a:xfrm>
            <a:custGeom>
              <a:avLst/>
              <a:gdLst/>
              <a:ahLst/>
              <a:cxnLst/>
              <a:rect l="l" t="t" r="r" b="b"/>
              <a:pathLst>
                <a:path w="7836" h="2430" extrusionOk="0">
                  <a:moveTo>
                    <a:pt x="3930" y="1"/>
                  </a:moveTo>
                  <a:cubicBezTo>
                    <a:pt x="1762" y="1"/>
                    <a:pt x="1977" y="1644"/>
                    <a:pt x="548" y="1644"/>
                  </a:cubicBezTo>
                  <a:cubicBezTo>
                    <a:pt x="0" y="1644"/>
                    <a:pt x="48" y="1954"/>
                    <a:pt x="310" y="2430"/>
                  </a:cubicBezTo>
                  <a:lnTo>
                    <a:pt x="7526" y="2430"/>
                  </a:lnTo>
                  <a:cubicBezTo>
                    <a:pt x="7788" y="1954"/>
                    <a:pt x="7835" y="1644"/>
                    <a:pt x="7287" y="1644"/>
                  </a:cubicBezTo>
                  <a:cubicBezTo>
                    <a:pt x="5859" y="1644"/>
                    <a:pt x="6073" y="1"/>
                    <a:pt x="3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5"/>
            <p:cNvSpPr/>
            <p:nvPr/>
          </p:nvSpPr>
          <p:spPr>
            <a:xfrm>
              <a:off x="2431655" y="2302358"/>
              <a:ext cx="253551" cy="91239"/>
            </a:xfrm>
            <a:custGeom>
              <a:avLst/>
              <a:gdLst/>
              <a:ahLst/>
              <a:cxnLst/>
              <a:rect l="l" t="t" r="r" b="b"/>
              <a:pathLst>
                <a:path w="7217" h="2597" extrusionOk="0">
                  <a:moveTo>
                    <a:pt x="3621" y="0"/>
                  </a:moveTo>
                  <a:cubicBezTo>
                    <a:pt x="2739" y="0"/>
                    <a:pt x="2454" y="310"/>
                    <a:pt x="2073" y="715"/>
                  </a:cubicBezTo>
                  <a:cubicBezTo>
                    <a:pt x="1787" y="1024"/>
                    <a:pt x="1406" y="1429"/>
                    <a:pt x="763" y="1572"/>
                  </a:cubicBezTo>
                  <a:cubicBezTo>
                    <a:pt x="763" y="1572"/>
                    <a:pt x="525" y="1643"/>
                    <a:pt x="1" y="1715"/>
                  </a:cubicBezTo>
                  <a:cubicBezTo>
                    <a:pt x="144" y="1953"/>
                    <a:pt x="334" y="2263"/>
                    <a:pt x="525" y="2596"/>
                  </a:cubicBezTo>
                  <a:lnTo>
                    <a:pt x="6716" y="2596"/>
                  </a:lnTo>
                  <a:cubicBezTo>
                    <a:pt x="6907" y="2263"/>
                    <a:pt x="7097" y="1953"/>
                    <a:pt x="7217" y="1715"/>
                  </a:cubicBezTo>
                  <a:cubicBezTo>
                    <a:pt x="6716" y="1643"/>
                    <a:pt x="6454" y="1572"/>
                    <a:pt x="6454" y="1572"/>
                  </a:cubicBezTo>
                  <a:cubicBezTo>
                    <a:pt x="5835" y="1429"/>
                    <a:pt x="5454" y="1024"/>
                    <a:pt x="5169" y="715"/>
                  </a:cubicBezTo>
                  <a:cubicBezTo>
                    <a:pt x="4764" y="310"/>
                    <a:pt x="4502" y="0"/>
                    <a:pt x="362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5"/>
            <p:cNvSpPr/>
            <p:nvPr/>
          </p:nvSpPr>
          <p:spPr>
            <a:xfrm>
              <a:off x="2471003" y="2414465"/>
              <a:ext cx="67806" cy="64468"/>
            </a:xfrm>
            <a:custGeom>
              <a:avLst/>
              <a:gdLst/>
              <a:ahLst/>
              <a:cxnLst/>
              <a:rect l="l" t="t" r="r" b="b"/>
              <a:pathLst>
                <a:path w="1930" h="1835" extrusionOk="0">
                  <a:moveTo>
                    <a:pt x="976" y="0"/>
                  </a:moveTo>
                  <a:cubicBezTo>
                    <a:pt x="714" y="0"/>
                    <a:pt x="548" y="24"/>
                    <a:pt x="405" y="72"/>
                  </a:cubicBezTo>
                  <a:cubicBezTo>
                    <a:pt x="167" y="119"/>
                    <a:pt x="0" y="381"/>
                    <a:pt x="24" y="620"/>
                  </a:cubicBezTo>
                  <a:cubicBezTo>
                    <a:pt x="95" y="1096"/>
                    <a:pt x="286" y="1834"/>
                    <a:pt x="976" y="1834"/>
                  </a:cubicBezTo>
                  <a:cubicBezTo>
                    <a:pt x="1643" y="1834"/>
                    <a:pt x="1858" y="1096"/>
                    <a:pt x="1905" y="620"/>
                  </a:cubicBezTo>
                  <a:cubicBezTo>
                    <a:pt x="1929" y="381"/>
                    <a:pt x="1786" y="119"/>
                    <a:pt x="1548" y="72"/>
                  </a:cubicBezTo>
                  <a:cubicBezTo>
                    <a:pt x="1405" y="24"/>
                    <a:pt x="1215" y="0"/>
                    <a:pt x="97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5"/>
            <p:cNvSpPr/>
            <p:nvPr/>
          </p:nvSpPr>
          <p:spPr>
            <a:xfrm>
              <a:off x="2521172" y="2467164"/>
              <a:ext cx="75359" cy="35168"/>
            </a:xfrm>
            <a:custGeom>
              <a:avLst/>
              <a:gdLst/>
              <a:ahLst/>
              <a:cxnLst/>
              <a:rect l="l" t="t" r="r" b="b"/>
              <a:pathLst>
                <a:path w="2145" h="1001" extrusionOk="0">
                  <a:moveTo>
                    <a:pt x="1" y="1"/>
                  </a:moveTo>
                  <a:cubicBezTo>
                    <a:pt x="72" y="572"/>
                    <a:pt x="525" y="1001"/>
                    <a:pt x="1073" y="1001"/>
                  </a:cubicBezTo>
                  <a:cubicBezTo>
                    <a:pt x="1620" y="1001"/>
                    <a:pt x="2073" y="572"/>
                    <a:pt x="21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5"/>
            <p:cNvSpPr/>
            <p:nvPr/>
          </p:nvSpPr>
          <p:spPr>
            <a:xfrm>
              <a:off x="2521172" y="2421141"/>
              <a:ext cx="75359" cy="56950"/>
            </a:xfrm>
            <a:custGeom>
              <a:avLst/>
              <a:gdLst/>
              <a:ahLst/>
              <a:cxnLst/>
              <a:rect l="l" t="t" r="r" b="b"/>
              <a:pathLst>
                <a:path w="2145" h="1621" extrusionOk="0">
                  <a:moveTo>
                    <a:pt x="1073" y="1"/>
                  </a:moveTo>
                  <a:cubicBezTo>
                    <a:pt x="477" y="1"/>
                    <a:pt x="1" y="525"/>
                    <a:pt x="1" y="1168"/>
                  </a:cubicBezTo>
                  <a:cubicBezTo>
                    <a:pt x="1" y="1215"/>
                    <a:pt x="1" y="1263"/>
                    <a:pt x="1" y="1311"/>
                  </a:cubicBezTo>
                  <a:cubicBezTo>
                    <a:pt x="287" y="1501"/>
                    <a:pt x="668" y="1620"/>
                    <a:pt x="1073" y="1620"/>
                  </a:cubicBezTo>
                  <a:cubicBezTo>
                    <a:pt x="1477" y="1620"/>
                    <a:pt x="1858" y="1501"/>
                    <a:pt x="2144" y="1311"/>
                  </a:cubicBezTo>
                  <a:cubicBezTo>
                    <a:pt x="2144" y="1263"/>
                    <a:pt x="2144" y="1215"/>
                    <a:pt x="2144" y="1168"/>
                  </a:cubicBezTo>
                  <a:cubicBezTo>
                    <a:pt x="2144" y="525"/>
                    <a:pt x="1668" y="1"/>
                    <a:pt x="10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5"/>
            <p:cNvSpPr/>
            <p:nvPr/>
          </p:nvSpPr>
          <p:spPr>
            <a:xfrm>
              <a:off x="2446727" y="2393562"/>
              <a:ext cx="224251" cy="18409"/>
            </a:xfrm>
            <a:custGeom>
              <a:avLst/>
              <a:gdLst/>
              <a:ahLst/>
              <a:cxnLst/>
              <a:rect l="l" t="t" r="r" b="b"/>
              <a:pathLst>
                <a:path w="6383" h="524" extrusionOk="0">
                  <a:moveTo>
                    <a:pt x="96" y="0"/>
                  </a:moveTo>
                  <a:cubicBezTo>
                    <a:pt x="48" y="167"/>
                    <a:pt x="24" y="333"/>
                    <a:pt x="0" y="524"/>
                  </a:cubicBezTo>
                  <a:lnTo>
                    <a:pt x="6383" y="524"/>
                  </a:lnTo>
                  <a:cubicBezTo>
                    <a:pt x="6359" y="333"/>
                    <a:pt x="6335" y="167"/>
                    <a:pt x="6264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5"/>
            <p:cNvSpPr/>
            <p:nvPr/>
          </p:nvSpPr>
          <p:spPr>
            <a:xfrm>
              <a:off x="2522015" y="2393562"/>
              <a:ext cx="21782" cy="18409"/>
            </a:xfrm>
            <a:custGeom>
              <a:avLst/>
              <a:gdLst/>
              <a:ahLst/>
              <a:cxnLst/>
              <a:rect l="l" t="t" r="r" b="b"/>
              <a:pathLst>
                <a:path w="620" h="524" extrusionOk="0">
                  <a:moveTo>
                    <a:pt x="286" y="0"/>
                  </a:moveTo>
                  <a:cubicBezTo>
                    <a:pt x="215" y="191"/>
                    <a:pt x="120" y="357"/>
                    <a:pt x="1" y="524"/>
                  </a:cubicBezTo>
                  <a:lnTo>
                    <a:pt x="382" y="524"/>
                  </a:lnTo>
                  <a:cubicBezTo>
                    <a:pt x="477" y="381"/>
                    <a:pt x="548" y="214"/>
                    <a:pt x="596" y="48"/>
                  </a:cubicBezTo>
                  <a:cubicBezTo>
                    <a:pt x="620" y="24"/>
                    <a:pt x="620" y="0"/>
                    <a:pt x="620" y="0"/>
                  </a:cubicBezTo>
                  <a:close/>
                </a:path>
              </a:pathLst>
            </a:custGeom>
            <a:solidFill>
              <a:srgbClr val="000000">
                <a:alpha val="12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Google Shape;2064;p33">
            <a:extLst>
              <a:ext uri="{FF2B5EF4-FFF2-40B4-BE49-F238E27FC236}">
                <a16:creationId xmlns:a16="http://schemas.microsoft.com/office/drawing/2014/main" id="{A8F2C61E-557C-40F6-BF4C-56D4C0C231BE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1269926" y="112739"/>
            <a:ext cx="6246164" cy="56026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3 câu theo mẫu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là gì?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Google Shape;2194;p35">
            <a:extLst>
              <a:ext uri="{FF2B5EF4-FFF2-40B4-BE49-F238E27FC236}">
                <a16:creationId xmlns:a16="http://schemas.microsoft.com/office/drawing/2014/main" id="{90A752DC-3B34-4EC1-A6A7-A15A1383E82E}"/>
              </a:ext>
            </a:extLst>
          </p:cNvPr>
          <p:cNvSpPr txBox="1">
            <a:spLocks/>
          </p:cNvSpPr>
          <p:nvPr/>
        </p:nvSpPr>
        <p:spPr>
          <a:xfrm>
            <a:off x="2195945" y="1043183"/>
            <a:ext cx="2937164" cy="560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6F5141-C5F9-40BB-9032-00DC04072284}"/>
              </a:ext>
            </a:extLst>
          </p:cNvPr>
          <p:cNvCxnSpPr>
            <a:cxnSpLocks/>
          </p:cNvCxnSpPr>
          <p:nvPr/>
        </p:nvCxnSpPr>
        <p:spPr>
          <a:xfrm flipV="1">
            <a:off x="3512133" y="1151973"/>
            <a:ext cx="90049" cy="35324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3E49480-EC0A-42F7-923B-B52DB2DF57B4}"/>
              </a:ext>
            </a:extLst>
          </p:cNvPr>
          <p:cNvGrpSpPr/>
          <p:nvPr/>
        </p:nvGrpSpPr>
        <p:grpSpPr>
          <a:xfrm>
            <a:off x="4059383" y="1576446"/>
            <a:ext cx="3392589" cy="1507365"/>
            <a:chOff x="3872346" y="1380662"/>
            <a:chExt cx="3392589" cy="1507365"/>
          </a:xfrm>
        </p:grpSpPr>
        <p:grpSp>
          <p:nvGrpSpPr>
            <p:cNvPr id="2195" name="Google Shape;2195;p35"/>
            <p:cNvGrpSpPr/>
            <p:nvPr/>
          </p:nvGrpSpPr>
          <p:grpSpPr>
            <a:xfrm>
              <a:off x="6497124" y="1380662"/>
              <a:ext cx="766009" cy="817827"/>
              <a:chOff x="4304955" y="1621314"/>
              <a:chExt cx="346406" cy="369840"/>
            </a:xfrm>
          </p:grpSpPr>
          <p:sp>
            <p:nvSpPr>
              <p:cNvPr id="2196" name="Google Shape;2196;p35"/>
              <p:cNvSpPr/>
              <p:nvPr/>
            </p:nvSpPr>
            <p:spPr>
              <a:xfrm>
                <a:off x="4320835" y="1648542"/>
                <a:ext cx="57793" cy="48061"/>
              </a:xfrm>
              <a:custGeom>
                <a:avLst/>
                <a:gdLst/>
                <a:ahLst/>
                <a:cxnLst/>
                <a:rect l="l" t="t" r="r" b="b"/>
                <a:pathLst>
                  <a:path w="1645" h="1368" extrusionOk="0">
                    <a:moveTo>
                      <a:pt x="543" y="1"/>
                    </a:moveTo>
                    <a:cubicBezTo>
                      <a:pt x="382" y="1"/>
                      <a:pt x="221" y="37"/>
                      <a:pt x="72" y="106"/>
                    </a:cubicBezTo>
                    <a:cubicBezTo>
                      <a:pt x="1" y="488"/>
                      <a:pt x="144" y="892"/>
                      <a:pt x="477" y="1154"/>
                    </a:cubicBezTo>
                    <a:cubicBezTo>
                      <a:pt x="658" y="1293"/>
                      <a:pt x="878" y="1367"/>
                      <a:pt x="1102" y="1367"/>
                    </a:cubicBezTo>
                    <a:cubicBezTo>
                      <a:pt x="1262" y="1367"/>
                      <a:pt x="1424" y="1329"/>
                      <a:pt x="1573" y="1250"/>
                    </a:cubicBezTo>
                    <a:cubicBezTo>
                      <a:pt x="1644" y="892"/>
                      <a:pt x="1501" y="488"/>
                      <a:pt x="1192" y="226"/>
                    </a:cubicBezTo>
                    <a:cubicBezTo>
                      <a:pt x="997" y="73"/>
                      <a:pt x="770" y="1"/>
                      <a:pt x="54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35"/>
              <p:cNvSpPr/>
              <p:nvPr/>
            </p:nvSpPr>
            <p:spPr>
              <a:xfrm>
                <a:off x="4310822" y="1678475"/>
                <a:ext cx="65276" cy="41702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187" extrusionOk="0">
                    <a:moveTo>
                      <a:pt x="997" y="0"/>
                    </a:moveTo>
                    <a:cubicBezTo>
                      <a:pt x="935" y="0"/>
                      <a:pt x="872" y="5"/>
                      <a:pt x="810" y="17"/>
                    </a:cubicBezTo>
                    <a:cubicBezTo>
                      <a:pt x="405" y="112"/>
                      <a:pt x="119" y="398"/>
                      <a:pt x="0" y="779"/>
                    </a:cubicBezTo>
                    <a:cubicBezTo>
                      <a:pt x="193" y="1029"/>
                      <a:pt x="495" y="1186"/>
                      <a:pt x="818" y="1186"/>
                    </a:cubicBezTo>
                    <a:cubicBezTo>
                      <a:pt x="894" y="1186"/>
                      <a:pt x="971" y="1178"/>
                      <a:pt x="1048" y="1160"/>
                    </a:cubicBezTo>
                    <a:cubicBezTo>
                      <a:pt x="1453" y="1088"/>
                      <a:pt x="1739" y="779"/>
                      <a:pt x="1858" y="421"/>
                    </a:cubicBezTo>
                    <a:cubicBezTo>
                      <a:pt x="1656" y="160"/>
                      <a:pt x="1336" y="0"/>
                      <a:pt x="99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35"/>
              <p:cNvSpPr/>
              <p:nvPr/>
            </p:nvSpPr>
            <p:spPr>
              <a:xfrm>
                <a:off x="4309135" y="1900898"/>
                <a:ext cx="111300" cy="63484"/>
              </a:xfrm>
              <a:custGeom>
                <a:avLst/>
                <a:gdLst/>
                <a:ahLst/>
                <a:cxnLst/>
                <a:rect l="l" t="t" r="r" b="b"/>
                <a:pathLst>
                  <a:path w="3168" h="1807" extrusionOk="0">
                    <a:moveTo>
                      <a:pt x="2793" y="1"/>
                    </a:moveTo>
                    <a:cubicBezTo>
                      <a:pt x="2677" y="1"/>
                      <a:pt x="2566" y="65"/>
                      <a:pt x="2501" y="163"/>
                    </a:cubicBezTo>
                    <a:cubicBezTo>
                      <a:pt x="2109" y="868"/>
                      <a:pt x="1508" y="1154"/>
                      <a:pt x="1095" y="1154"/>
                    </a:cubicBezTo>
                    <a:cubicBezTo>
                      <a:pt x="1006" y="1154"/>
                      <a:pt x="925" y="1141"/>
                      <a:pt x="858" y="1116"/>
                    </a:cubicBezTo>
                    <a:cubicBezTo>
                      <a:pt x="786" y="1092"/>
                      <a:pt x="596" y="997"/>
                      <a:pt x="691" y="616"/>
                    </a:cubicBezTo>
                    <a:cubicBezTo>
                      <a:pt x="739" y="449"/>
                      <a:pt x="643" y="258"/>
                      <a:pt x="477" y="211"/>
                    </a:cubicBezTo>
                    <a:cubicBezTo>
                      <a:pt x="448" y="203"/>
                      <a:pt x="419" y="199"/>
                      <a:pt x="390" y="199"/>
                    </a:cubicBezTo>
                    <a:cubicBezTo>
                      <a:pt x="249" y="199"/>
                      <a:pt x="111" y="291"/>
                      <a:pt x="72" y="449"/>
                    </a:cubicBezTo>
                    <a:cubicBezTo>
                      <a:pt x="0" y="735"/>
                      <a:pt x="24" y="997"/>
                      <a:pt x="120" y="1211"/>
                    </a:cubicBezTo>
                    <a:cubicBezTo>
                      <a:pt x="215" y="1425"/>
                      <a:pt x="381" y="1592"/>
                      <a:pt x="620" y="1711"/>
                    </a:cubicBezTo>
                    <a:cubicBezTo>
                      <a:pt x="763" y="1759"/>
                      <a:pt x="929" y="1806"/>
                      <a:pt x="1120" y="1806"/>
                    </a:cubicBezTo>
                    <a:cubicBezTo>
                      <a:pt x="1787" y="1806"/>
                      <a:pt x="2572" y="1378"/>
                      <a:pt x="3073" y="496"/>
                    </a:cubicBezTo>
                    <a:cubicBezTo>
                      <a:pt x="3168" y="330"/>
                      <a:pt x="3096" y="139"/>
                      <a:pt x="2953" y="44"/>
                    </a:cubicBezTo>
                    <a:cubicBezTo>
                      <a:pt x="2901" y="14"/>
                      <a:pt x="2846" y="1"/>
                      <a:pt x="2793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35"/>
              <p:cNvSpPr/>
              <p:nvPr/>
            </p:nvSpPr>
            <p:spPr>
              <a:xfrm>
                <a:off x="4404520" y="1949276"/>
                <a:ext cx="48553" cy="41878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92" extrusionOk="0">
                    <a:moveTo>
                      <a:pt x="1001" y="1"/>
                    </a:moveTo>
                    <a:lnTo>
                      <a:pt x="500" y="310"/>
                    </a:lnTo>
                    <a:cubicBezTo>
                      <a:pt x="500" y="334"/>
                      <a:pt x="500" y="358"/>
                      <a:pt x="477" y="405"/>
                    </a:cubicBezTo>
                    <a:cubicBezTo>
                      <a:pt x="453" y="596"/>
                      <a:pt x="334" y="739"/>
                      <a:pt x="167" y="834"/>
                    </a:cubicBezTo>
                    <a:cubicBezTo>
                      <a:pt x="0" y="929"/>
                      <a:pt x="72" y="1191"/>
                      <a:pt x="262" y="1191"/>
                    </a:cubicBezTo>
                    <a:lnTo>
                      <a:pt x="429" y="1191"/>
                    </a:lnTo>
                    <a:lnTo>
                      <a:pt x="429" y="1167"/>
                    </a:lnTo>
                    <a:lnTo>
                      <a:pt x="834" y="1167"/>
                    </a:lnTo>
                    <a:cubicBezTo>
                      <a:pt x="847" y="1169"/>
                      <a:pt x="861" y="1170"/>
                      <a:pt x="874" y="1170"/>
                    </a:cubicBezTo>
                    <a:cubicBezTo>
                      <a:pt x="1096" y="1170"/>
                      <a:pt x="1288" y="987"/>
                      <a:pt x="1310" y="763"/>
                    </a:cubicBezTo>
                    <a:cubicBezTo>
                      <a:pt x="1310" y="596"/>
                      <a:pt x="1358" y="453"/>
                      <a:pt x="1382" y="310"/>
                    </a:cubicBezTo>
                    <a:lnTo>
                      <a:pt x="10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35"/>
              <p:cNvSpPr/>
              <p:nvPr/>
            </p:nvSpPr>
            <p:spPr>
              <a:xfrm>
                <a:off x="4422086" y="1907117"/>
                <a:ext cx="46902" cy="5308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511" extrusionOk="0">
                    <a:moveTo>
                      <a:pt x="836" y="0"/>
                    </a:moveTo>
                    <a:cubicBezTo>
                      <a:pt x="691" y="0"/>
                      <a:pt x="557" y="80"/>
                      <a:pt x="477" y="224"/>
                    </a:cubicBezTo>
                    <a:cubicBezTo>
                      <a:pt x="453" y="248"/>
                      <a:pt x="143" y="796"/>
                      <a:pt x="0" y="1510"/>
                    </a:cubicBezTo>
                    <a:lnTo>
                      <a:pt x="882" y="1510"/>
                    </a:lnTo>
                    <a:cubicBezTo>
                      <a:pt x="1024" y="1010"/>
                      <a:pt x="1215" y="629"/>
                      <a:pt x="1215" y="629"/>
                    </a:cubicBezTo>
                    <a:cubicBezTo>
                      <a:pt x="1334" y="415"/>
                      <a:pt x="1263" y="153"/>
                      <a:pt x="1048" y="57"/>
                    </a:cubicBezTo>
                    <a:cubicBezTo>
                      <a:pt x="978" y="19"/>
                      <a:pt x="906" y="0"/>
                      <a:pt x="836" y="0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35"/>
              <p:cNvSpPr/>
              <p:nvPr/>
            </p:nvSpPr>
            <p:spPr>
              <a:xfrm>
                <a:off x="4425424" y="1907117"/>
                <a:ext cx="43564" cy="50556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1439" extrusionOk="0">
                    <a:moveTo>
                      <a:pt x="741" y="0"/>
                    </a:moveTo>
                    <a:cubicBezTo>
                      <a:pt x="596" y="0"/>
                      <a:pt x="462" y="80"/>
                      <a:pt x="382" y="224"/>
                    </a:cubicBezTo>
                    <a:cubicBezTo>
                      <a:pt x="358" y="248"/>
                      <a:pt x="167" y="605"/>
                      <a:pt x="1" y="1105"/>
                    </a:cubicBezTo>
                    <a:cubicBezTo>
                      <a:pt x="263" y="1272"/>
                      <a:pt x="525" y="1367"/>
                      <a:pt x="810" y="1439"/>
                    </a:cubicBezTo>
                    <a:cubicBezTo>
                      <a:pt x="929" y="986"/>
                      <a:pt x="1120" y="629"/>
                      <a:pt x="1120" y="629"/>
                    </a:cubicBezTo>
                    <a:cubicBezTo>
                      <a:pt x="1239" y="415"/>
                      <a:pt x="1168" y="177"/>
                      <a:pt x="953" y="57"/>
                    </a:cubicBezTo>
                    <a:cubicBezTo>
                      <a:pt x="883" y="19"/>
                      <a:pt x="811" y="0"/>
                      <a:pt x="741" y="0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35"/>
              <p:cNvSpPr/>
              <p:nvPr/>
            </p:nvSpPr>
            <p:spPr>
              <a:xfrm>
                <a:off x="4503243" y="1949276"/>
                <a:ext cx="48553" cy="41878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192" extrusionOk="0">
                    <a:moveTo>
                      <a:pt x="405" y="1"/>
                    </a:moveTo>
                    <a:lnTo>
                      <a:pt x="0" y="310"/>
                    </a:lnTo>
                    <a:cubicBezTo>
                      <a:pt x="24" y="453"/>
                      <a:pt x="72" y="596"/>
                      <a:pt x="72" y="763"/>
                    </a:cubicBezTo>
                    <a:cubicBezTo>
                      <a:pt x="94" y="987"/>
                      <a:pt x="286" y="1170"/>
                      <a:pt x="508" y="1170"/>
                    </a:cubicBezTo>
                    <a:cubicBezTo>
                      <a:pt x="521" y="1170"/>
                      <a:pt x="535" y="1169"/>
                      <a:pt x="548" y="1167"/>
                    </a:cubicBezTo>
                    <a:lnTo>
                      <a:pt x="953" y="1167"/>
                    </a:lnTo>
                    <a:lnTo>
                      <a:pt x="953" y="1191"/>
                    </a:lnTo>
                    <a:lnTo>
                      <a:pt x="1120" y="1191"/>
                    </a:lnTo>
                    <a:cubicBezTo>
                      <a:pt x="1310" y="1191"/>
                      <a:pt x="1382" y="929"/>
                      <a:pt x="1215" y="834"/>
                    </a:cubicBezTo>
                    <a:cubicBezTo>
                      <a:pt x="1048" y="739"/>
                      <a:pt x="929" y="596"/>
                      <a:pt x="905" y="405"/>
                    </a:cubicBezTo>
                    <a:cubicBezTo>
                      <a:pt x="882" y="358"/>
                      <a:pt x="882" y="334"/>
                      <a:pt x="882" y="310"/>
                    </a:cubicBezTo>
                    <a:lnTo>
                      <a:pt x="40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3" name="Google Shape;2203;p35"/>
              <p:cNvSpPr/>
              <p:nvPr/>
            </p:nvSpPr>
            <p:spPr>
              <a:xfrm>
                <a:off x="4487328" y="1907117"/>
                <a:ext cx="46902" cy="5308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511" extrusionOk="0">
                    <a:moveTo>
                      <a:pt x="504" y="0"/>
                    </a:moveTo>
                    <a:cubicBezTo>
                      <a:pt x="431" y="0"/>
                      <a:pt x="357" y="19"/>
                      <a:pt x="287" y="57"/>
                    </a:cubicBezTo>
                    <a:cubicBezTo>
                      <a:pt x="72" y="153"/>
                      <a:pt x="1" y="415"/>
                      <a:pt x="120" y="629"/>
                    </a:cubicBezTo>
                    <a:cubicBezTo>
                      <a:pt x="120" y="629"/>
                      <a:pt x="334" y="1010"/>
                      <a:pt x="453" y="1510"/>
                    </a:cubicBezTo>
                    <a:lnTo>
                      <a:pt x="1335" y="1510"/>
                    </a:lnTo>
                    <a:cubicBezTo>
                      <a:pt x="1192" y="796"/>
                      <a:pt x="882" y="248"/>
                      <a:pt x="858" y="224"/>
                    </a:cubicBezTo>
                    <a:cubicBezTo>
                      <a:pt x="794" y="80"/>
                      <a:pt x="654" y="0"/>
                      <a:pt x="504" y="0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4" name="Google Shape;2204;p35"/>
              <p:cNvSpPr/>
              <p:nvPr/>
            </p:nvSpPr>
            <p:spPr>
              <a:xfrm>
                <a:off x="4487328" y="1907117"/>
                <a:ext cx="43564" cy="50556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1439" extrusionOk="0">
                    <a:moveTo>
                      <a:pt x="504" y="0"/>
                    </a:moveTo>
                    <a:cubicBezTo>
                      <a:pt x="431" y="0"/>
                      <a:pt x="357" y="19"/>
                      <a:pt x="287" y="57"/>
                    </a:cubicBezTo>
                    <a:cubicBezTo>
                      <a:pt x="72" y="177"/>
                      <a:pt x="1" y="415"/>
                      <a:pt x="120" y="629"/>
                    </a:cubicBezTo>
                    <a:cubicBezTo>
                      <a:pt x="120" y="629"/>
                      <a:pt x="311" y="986"/>
                      <a:pt x="430" y="1439"/>
                    </a:cubicBezTo>
                    <a:cubicBezTo>
                      <a:pt x="715" y="1367"/>
                      <a:pt x="1001" y="1272"/>
                      <a:pt x="1239" y="1105"/>
                    </a:cubicBezTo>
                    <a:cubicBezTo>
                      <a:pt x="1073" y="605"/>
                      <a:pt x="882" y="248"/>
                      <a:pt x="858" y="224"/>
                    </a:cubicBezTo>
                    <a:cubicBezTo>
                      <a:pt x="794" y="80"/>
                      <a:pt x="654" y="0"/>
                      <a:pt x="504" y="0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5" name="Google Shape;2205;p35"/>
              <p:cNvSpPr/>
              <p:nvPr/>
            </p:nvSpPr>
            <p:spPr>
              <a:xfrm>
                <a:off x="4400339" y="1795325"/>
                <a:ext cx="155637" cy="147311"/>
              </a:xfrm>
              <a:custGeom>
                <a:avLst/>
                <a:gdLst/>
                <a:ahLst/>
                <a:cxnLst/>
                <a:rect l="l" t="t" r="r" b="b"/>
                <a:pathLst>
                  <a:path w="4430" h="4193" extrusionOk="0">
                    <a:moveTo>
                      <a:pt x="2215" y="1"/>
                    </a:moveTo>
                    <a:cubicBezTo>
                      <a:pt x="1000" y="1"/>
                      <a:pt x="0" y="930"/>
                      <a:pt x="0" y="2096"/>
                    </a:cubicBezTo>
                    <a:cubicBezTo>
                      <a:pt x="0" y="3263"/>
                      <a:pt x="1000" y="4192"/>
                      <a:pt x="2215" y="4192"/>
                    </a:cubicBezTo>
                    <a:cubicBezTo>
                      <a:pt x="3430" y="4192"/>
                      <a:pt x="4430" y="3263"/>
                      <a:pt x="4430" y="2096"/>
                    </a:cubicBezTo>
                    <a:cubicBezTo>
                      <a:pt x="4430" y="930"/>
                      <a:pt x="3430" y="1"/>
                      <a:pt x="2215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6" name="Google Shape;2206;p35"/>
              <p:cNvSpPr/>
              <p:nvPr/>
            </p:nvSpPr>
            <p:spPr>
              <a:xfrm>
                <a:off x="4581869" y="1853048"/>
                <a:ext cx="43564" cy="32146"/>
              </a:xfrm>
              <a:custGeom>
                <a:avLst/>
                <a:gdLst/>
                <a:ahLst/>
                <a:cxnLst/>
                <a:rect l="l" t="t" r="r" b="b"/>
                <a:pathLst>
                  <a:path w="1240" h="915" extrusionOk="0">
                    <a:moveTo>
                      <a:pt x="311" y="1"/>
                    </a:moveTo>
                    <a:lnTo>
                      <a:pt x="1" y="453"/>
                    </a:lnTo>
                    <a:lnTo>
                      <a:pt x="358" y="858"/>
                    </a:lnTo>
                    <a:cubicBezTo>
                      <a:pt x="477" y="858"/>
                      <a:pt x="573" y="882"/>
                      <a:pt x="692" y="906"/>
                    </a:cubicBezTo>
                    <a:cubicBezTo>
                      <a:pt x="719" y="911"/>
                      <a:pt x="746" y="914"/>
                      <a:pt x="773" y="914"/>
                    </a:cubicBezTo>
                    <a:cubicBezTo>
                      <a:pt x="977" y="914"/>
                      <a:pt x="1150" y="759"/>
                      <a:pt x="1192" y="549"/>
                    </a:cubicBezTo>
                    <a:cubicBezTo>
                      <a:pt x="1239" y="311"/>
                      <a:pt x="1096" y="96"/>
                      <a:pt x="858" y="49"/>
                    </a:cubicBezTo>
                    <a:cubicBezTo>
                      <a:pt x="668" y="25"/>
                      <a:pt x="477" y="1"/>
                      <a:pt x="311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7" name="Google Shape;2207;p35"/>
              <p:cNvSpPr/>
              <p:nvPr/>
            </p:nvSpPr>
            <p:spPr>
              <a:xfrm>
                <a:off x="4330883" y="1853048"/>
                <a:ext cx="43529" cy="32146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915" extrusionOk="0">
                    <a:moveTo>
                      <a:pt x="929" y="1"/>
                    </a:moveTo>
                    <a:cubicBezTo>
                      <a:pt x="763" y="1"/>
                      <a:pt x="572" y="25"/>
                      <a:pt x="382" y="49"/>
                    </a:cubicBezTo>
                    <a:cubicBezTo>
                      <a:pt x="167" y="96"/>
                      <a:pt x="1" y="311"/>
                      <a:pt x="48" y="549"/>
                    </a:cubicBezTo>
                    <a:cubicBezTo>
                      <a:pt x="90" y="759"/>
                      <a:pt x="263" y="914"/>
                      <a:pt x="467" y="914"/>
                    </a:cubicBezTo>
                    <a:cubicBezTo>
                      <a:pt x="494" y="914"/>
                      <a:pt x="521" y="911"/>
                      <a:pt x="548" y="906"/>
                    </a:cubicBezTo>
                    <a:cubicBezTo>
                      <a:pt x="667" y="882"/>
                      <a:pt x="763" y="858"/>
                      <a:pt x="882" y="858"/>
                    </a:cubicBezTo>
                    <a:lnTo>
                      <a:pt x="1239" y="453"/>
                    </a:lnTo>
                    <a:lnTo>
                      <a:pt x="929" y="1"/>
                    </a:ln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8" name="Google Shape;2208;p35"/>
              <p:cNvSpPr/>
              <p:nvPr/>
            </p:nvSpPr>
            <p:spPr>
              <a:xfrm>
                <a:off x="4520809" y="1853013"/>
                <a:ext cx="74516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1122" extrusionOk="0">
                    <a:moveTo>
                      <a:pt x="1951" y="1"/>
                    </a:moveTo>
                    <a:cubicBezTo>
                      <a:pt x="1109" y="1"/>
                      <a:pt x="357" y="288"/>
                      <a:pt x="334" y="288"/>
                    </a:cubicBezTo>
                    <a:cubicBezTo>
                      <a:pt x="96" y="383"/>
                      <a:pt x="1" y="621"/>
                      <a:pt x="72" y="859"/>
                    </a:cubicBezTo>
                    <a:cubicBezTo>
                      <a:pt x="143" y="1026"/>
                      <a:pt x="310" y="1121"/>
                      <a:pt x="477" y="1121"/>
                    </a:cubicBezTo>
                    <a:cubicBezTo>
                      <a:pt x="524" y="1121"/>
                      <a:pt x="596" y="1121"/>
                      <a:pt x="644" y="1097"/>
                    </a:cubicBezTo>
                    <a:cubicBezTo>
                      <a:pt x="644" y="1097"/>
                      <a:pt x="1297" y="858"/>
                      <a:pt x="2000" y="858"/>
                    </a:cubicBezTo>
                    <a:cubicBezTo>
                      <a:pt x="2032" y="858"/>
                      <a:pt x="2064" y="858"/>
                      <a:pt x="2096" y="859"/>
                    </a:cubicBezTo>
                    <a:cubicBezTo>
                      <a:pt x="2120" y="502"/>
                      <a:pt x="2096" y="216"/>
                      <a:pt x="2049" y="2"/>
                    </a:cubicBezTo>
                    <a:cubicBezTo>
                      <a:pt x="2016" y="1"/>
                      <a:pt x="1983" y="1"/>
                      <a:pt x="1951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9" name="Google Shape;2209;p35"/>
              <p:cNvSpPr/>
              <p:nvPr/>
            </p:nvSpPr>
            <p:spPr>
              <a:xfrm>
                <a:off x="4360991" y="1853013"/>
                <a:ext cx="74516" cy="39419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1122" extrusionOk="0">
                    <a:moveTo>
                      <a:pt x="170" y="1"/>
                    </a:moveTo>
                    <a:cubicBezTo>
                      <a:pt x="138" y="1"/>
                      <a:pt x="105" y="1"/>
                      <a:pt x="72" y="2"/>
                    </a:cubicBezTo>
                    <a:cubicBezTo>
                      <a:pt x="49" y="216"/>
                      <a:pt x="1" y="502"/>
                      <a:pt x="25" y="859"/>
                    </a:cubicBezTo>
                    <a:cubicBezTo>
                      <a:pt x="57" y="858"/>
                      <a:pt x="89" y="858"/>
                      <a:pt x="121" y="858"/>
                    </a:cubicBezTo>
                    <a:cubicBezTo>
                      <a:pt x="824" y="858"/>
                      <a:pt x="1477" y="1097"/>
                      <a:pt x="1477" y="1097"/>
                    </a:cubicBezTo>
                    <a:cubicBezTo>
                      <a:pt x="1549" y="1121"/>
                      <a:pt x="1597" y="1121"/>
                      <a:pt x="1644" y="1121"/>
                    </a:cubicBezTo>
                    <a:cubicBezTo>
                      <a:pt x="1811" y="1121"/>
                      <a:pt x="1978" y="1026"/>
                      <a:pt x="2049" y="859"/>
                    </a:cubicBezTo>
                    <a:cubicBezTo>
                      <a:pt x="2120" y="621"/>
                      <a:pt x="2025" y="383"/>
                      <a:pt x="1787" y="288"/>
                    </a:cubicBezTo>
                    <a:cubicBezTo>
                      <a:pt x="1764" y="288"/>
                      <a:pt x="1012" y="1"/>
                      <a:pt x="170" y="1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0" name="Google Shape;2210;p35"/>
              <p:cNvSpPr/>
              <p:nvPr/>
            </p:nvSpPr>
            <p:spPr>
              <a:xfrm>
                <a:off x="4362677" y="1621314"/>
                <a:ext cx="230961" cy="77010"/>
              </a:xfrm>
              <a:custGeom>
                <a:avLst/>
                <a:gdLst/>
                <a:ahLst/>
                <a:cxnLst/>
                <a:rect l="l" t="t" r="r" b="b"/>
                <a:pathLst>
                  <a:path w="6574" h="2192" extrusionOk="0">
                    <a:moveTo>
                      <a:pt x="3287" y="0"/>
                    </a:moveTo>
                    <a:cubicBezTo>
                      <a:pt x="1810" y="0"/>
                      <a:pt x="548" y="905"/>
                      <a:pt x="1" y="2191"/>
                    </a:cubicBezTo>
                    <a:lnTo>
                      <a:pt x="6573" y="2191"/>
                    </a:lnTo>
                    <a:cubicBezTo>
                      <a:pt x="6026" y="905"/>
                      <a:pt x="4763" y="0"/>
                      <a:pt x="32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1" name="Google Shape;2211;p35"/>
              <p:cNvSpPr/>
              <p:nvPr/>
            </p:nvSpPr>
            <p:spPr>
              <a:xfrm>
                <a:off x="4554290" y="1712518"/>
                <a:ext cx="97071" cy="97071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763" extrusionOk="0">
                    <a:moveTo>
                      <a:pt x="1381" y="0"/>
                    </a:moveTo>
                    <a:cubicBezTo>
                      <a:pt x="619" y="0"/>
                      <a:pt x="0" y="619"/>
                      <a:pt x="0" y="1381"/>
                    </a:cubicBezTo>
                    <a:cubicBezTo>
                      <a:pt x="0" y="2143"/>
                      <a:pt x="619" y="2763"/>
                      <a:pt x="1381" y="2763"/>
                    </a:cubicBezTo>
                    <a:cubicBezTo>
                      <a:pt x="2143" y="2763"/>
                      <a:pt x="2763" y="2143"/>
                      <a:pt x="2763" y="1381"/>
                    </a:cubicBezTo>
                    <a:cubicBezTo>
                      <a:pt x="2763" y="619"/>
                      <a:pt x="2143" y="0"/>
                      <a:pt x="1381" y="0"/>
                    </a:cubicBezTo>
                    <a:close/>
                  </a:path>
                </a:pathLst>
              </a:custGeom>
              <a:solidFill>
                <a:srgbClr val="B359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2" name="Google Shape;2212;p35"/>
              <p:cNvSpPr/>
              <p:nvPr/>
            </p:nvSpPr>
            <p:spPr>
              <a:xfrm>
                <a:off x="4578532" y="1736759"/>
                <a:ext cx="48553" cy="48553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82" extrusionOk="0">
                    <a:moveTo>
                      <a:pt x="691" y="1"/>
                    </a:moveTo>
                    <a:cubicBezTo>
                      <a:pt x="310" y="1"/>
                      <a:pt x="1" y="310"/>
                      <a:pt x="1" y="691"/>
                    </a:cubicBezTo>
                    <a:cubicBezTo>
                      <a:pt x="1" y="1072"/>
                      <a:pt x="310" y="1382"/>
                      <a:pt x="691" y="1382"/>
                    </a:cubicBezTo>
                    <a:cubicBezTo>
                      <a:pt x="1072" y="1382"/>
                      <a:pt x="1382" y="1072"/>
                      <a:pt x="1382" y="691"/>
                    </a:cubicBezTo>
                    <a:cubicBezTo>
                      <a:pt x="1382" y="310"/>
                      <a:pt x="1072" y="1"/>
                      <a:pt x="691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35"/>
              <p:cNvSpPr/>
              <p:nvPr/>
            </p:nvSpPr>
            <p:spPr>
              <a:xfrm>
                <a:off x="4304955" y="1712518"/>
                <a:ext cx="97071" cy="97071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763" extrusionOk="0">
                    <a:moveTo>
                      <a:pt x="1382" y="0"/>
                    </a:moveTo>
                    <a:cubicBezTo>
                      <a:pt x="620" y="0"/>
                      <a:pt x="0" y="619"/>
                      <a:pt x="0" y="1381"/>
                    </a:cubicBezTo>
                    <a:cubicBezTo>
                      <a:pt x="0" y="2143"/>
                      <a:pt x="620" y="2763"/>
                      <a:pt x="1382" y="2763"/>
                    </a:cubicBezTo>
                    <a:cubicBezTo>
                      <a:pt x="2144" y="2763"/>
                      <a:pt x="2763" y="2143"/>
                      <a:pt x="2763" y="1381"/>
                    </a:cubicBezTo>
                    <a:cubicBezTo>
                      <a:pt x="2763" y="619"/>
                      <a:pt x="2144" y="0"/>
                      <a:pt x="1382" y="0"/>
                    </a:cubicBezTo>
                    <a:close/>
                  </a:path>
                </a:pathLst>
              </a:custGeom>
              <a:solidFill>
                <a:srgbClr val="B359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35"/>
              <p:cNvSpPr/>
              <p:nvPr/>
            </p:nvSpPr>
            <p:spPr>
              <a:xfrm>
                <a:off x="4329231" y="1736759"/>
                <a:ext cx="48553" cy="48553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1382" extrusionOk="0">
                    <a:moveTo>
                      <a:pt x="691" y="1"/>
                    </a:moveTo>
                    <a:cubicBezTo>
                      <a:pt x="310" y="1"/>
                      <a:pt x="0" y="310"/>
                      <a:pt x="0" y="691"/>
                    </a:cubicBezTo>
                    <a:cubicBezTo>
                      <a:pt x="0" y="1072"/>
                      <a:pt x="310" y="1382"/>
                      <a:pt x="691" y="1382"/>
                    </a:cubicBezTo>
                    <a:cubicBezTo>
                      <a:pt x="1072" y="1382"/>
                      <a:pt x="1381" y="1072"/>
                      <a:pt x="1381" y="691"/>
                    </a:cubicBezTo>
                    <a:cubicBezTo>
                      <a:pt x="1381" y="310"/>
                      <a:pt x="1072" y="1"/>
                      <a:pt x="691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35"/>
              <p:cNvSpPr/>
              <p:nvPr/>
            </p:nvSpPr>
            <p:spPr>
              <a:xfrm>
                <a:off x="4424581" y="1820445"/>
                <a:ext cx="107962" cy="99601"/>
              </a:xfrm>
              <a:custGeom>
                <a:avLst/>
                <a:gdLst/>
                <a:ahLst/>
                <a:cxnLst/>
                <a:rect l="l" t="t" r="r" b="b"/>
                <a:pathLst>
                  <a:path w="3073" h="2835" extrusionOk="0">
                    <a:moveTo>
                      <a:pt x="1525" y="0"/>
                    </a:moveTo>
                    <a:cubicBezTo>
                      <a:pt x="668" y="0"/>
                      <a:pt x="1" y="643"/>
                      <a:pt x="1" y="1429"/>
                    </a:cubicBezTo>
                    <a:cubicBezTo>
                      <a:pt x="1" y="2191"/>
                      <a:pt x="668" y="2834"/>
                      <a:pt x="1525" y="2834"/>
                    </a:cubicBezTo>
                    <a:cubicBezTo>
                      <a:pt x="2382" y="2834"/>
                      <a:pt x="3073" y="2191"/>
                      <a:pt x="3073" y="1429"/>
                    </a:cubicBezTo>
                    <a:cubicBezTo>
                      <a:pt x="3073" y="643"/>
                      <a:pt x="2382" y="0"/>
                      <a:pt x="1525" y="0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35"/>
              <p:cNvSpPr/>
              <p:nvPr/>
            </p:nvSpPr>
            <p:spPr>
              <a:xfrm>
                <a:off x="4371039" y="1853048"/>
                <a:ext cx="64468" cy="39384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1121" extrusionOk="0">
                    <a:moveTo>
                      <a:pt x="191" y="1"/>
                    </a:moveTo>
                    <a:cubicBezTo>
                      <a:pt x="96" y="287"/>
                      <a:pt x="48" y="572"/>
                      <a:pt x="1" y="858"/>
                    </a:cubicBezTo>
                    <a:cubicBezTo>
                      <a:pt x="620" y="882"/>
                      <a:pt x="1191" y="1096"/>
                      <a:pt x="1191" y="1096"/>
                    </a:cubicBezTo>
                    <a:cubicBezTo>
                      <a:pt x="1263" y="1120"/>
                      <a:pt x="1311" y="1120"/>
                      <a:pt x="1358" y="1120"/>
                    </a:cubicBezTo>
                    <a:cubicBezTo>
                      <a:pt x="1525" y="1120"/>
                      <a:pt x="1692" y="1025"/>
                      <a:pt x="1763" y="858"/>
                    </a:cubicBezTo>
                    <a:cubicBezTo>
                      <a:pt x="1834" y="620"/>
                      <a:pt x="1739" y="382"/>
                      <a:pt x="1501" y="287"/>
                    </a:cubicBezTo>
                    <a:cubicBezTo>
                      <a:pt x="1477" y="287"/>
                      <a:pt x="906" y="72"/>
                      <a:pt x="191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35"/>
              <p:cNvSpPr/>
              <p:nvPr/>
            </p:nvSpPr>
            <p:spPr>
              <a:xfrm>
                <a:off x="4520809" y="1853048"/>
                <a:ext cx="64468" cy="39384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1121" extrusionOk="0">
                    <a:moveTo>
                      <a:pt x="1644" y="1"/>
                    </a:moveTo>
                    <a:cubicBezTo>
                      <a:pt x="929" y="72"/>
                      <a:pt x="358" y="287"/>
                      <a:pt x="334" y="287"/>
                    </a:cubicBezTo>
                    <a:cubicBezTo>
                      <a:pt x="96" y="382"/>
                      <a:pt x="1" y="620"/>
                      <a:pt x="72" y="858"/>
                    </a:cubicBezTo>
                    <a:cubicBezTo>
                      <a:pt x="143" y="1025"/>
                      <a:pt x="310" y="1120"/>
                      <a:pt x="477" y="1120"/>
                    </a:cubicBezTo>
                    <a:cubicBezTo>
                      <a:pt x="524" y="1120"/>
                      <a:pt x="572" y="1120"/>
                      <a:pt x="644" y="1096"/>
                    </a:cubicBezTo>
                    <a:cubicBezTo>
                      <a:pt x="644" y="1096"/>
                      <a:pt x="1215" y="882"/>
                      <a:pt x="1834" y="858"/>
                    </a:cubicBezTo>
                    <a:cubicBezTo>
                      <a:pt x="1810" y="572"/>
                      <a:pt x="1739" y="287"/>
                      <a:pt x="1644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35"/>
              <p:cNvSpPr/>
              <p:nvPr/>
            </p:nvSpPr>
            <p:spPr>
              <a:xfrm>
                <a:off x="4424581" y="1820445"/>
                <a:ext cx="107962" cy="71986"/>
              </a:xfrm>
              <a:custGeom>
                <a:avLst/>
                <a:gdLst/>
                <a:ahLst/>
                <a:cxnLst/>
                <a:rect l="l" t="t" r="r" b="b"/>
                <a:pathLst>
                  <a:path w="3073" h="2049" extrusionOk="0">
                    <a:moveTo>
                      <a:pt x="1525" y="0"/>
                    </a:moveTo>
                    <a:cubicBezTo>
                      <a:pt x="668" y="0"/>
                      <a:pt x="1" y="643"/>
                      <a:pt x="1" y="1429"/>
                    </a:cubicBezTo>
                    <a:cubicBezTo>
                      <a:pt x="1" y="1548"/>
                      <a:pt x="1" y="1667"/>
                      <a:pt x="48" y="1786"/>
                    </a:cubicBezTo>
                    <a:cubicBezTo>
                      <a:pt x="501" y="1953"/>
                      <a:pt x="1001" y="2048"/>
                      <a:pt x="1525" y="2048"/>
                    </a:cubicBezTo>
                    <a:cubicBezTo>
                      <a:pt x="2049" y="2048"/>
                      <a:pt x="2549" y="1953"/>
                      <a:pt x="3001" y="1786"/>
                    </a:cubicBezTo>
                    <a:cubicBezTo>
                      <a:pt x="3049" y="1667"/>
                      <a:pt x="3073" y="1548"/>
                      <a:pt x="3073" y="1429"/>
                    </a:cubicBezTo>
                    <a:cubicBezTo>
                      <a:pt x="3073" y="643"/>
                      <a:pt x="2382" y="0"/>
                      <a:pt x="1525" y="0"/>
                    </a:cubicBezTo>
                    <a:close/>
                  </a:path>
                </a:pathLst>
              </a:custGeom>
              <a:solidFill>
                <a:srgbClr val="E3B09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9" name="Google Shape;2219;p35"/>
              <p:cNvSpPr/>
              <p:nvPr/>
            </p:nvSpPr>
            <p:spPr>
              <a:xfrm>
                <a:off x="4386111" y="1844686"/>
                <a:ext cx="68649" cy="77010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2192" extrusionOk="0">
                    <a:moveTo>
                      <a:pt x="477" y="1"/>
                    </a:moveTo>
                    <a:cubicBezTo>
                      <a:pt x="0" y="763"/>
                      <a:pt x="0" y="2192"/>
                      <a:pt x="0" y="2192"/>
                    </a:cubicBezTo>
                    <a:lnTo>
                      <a:pt x="1882" y="2192"/>
                    </a:lnTo>
                    <a:cubicBezTo>
                      <a:pt x="1858" y="1715"/>
                      <a:pt x="1953" y="668"/>
                      <a:pt x="1953" y="668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0" name="Google Shape;2220;p35"/>
              <p:cNvSpPr/>
              <p:nvPr/>
            </p:nvSpPr>
            <p:spPr>
              <a:xfrm>
                <a:off x="4501556" y="1844686"/>
                <a:ext cx="68649" cy="77010"/>
              </a:xfrm>
              <a:custGeom>
                <a:avLst/>
                <a:gdLst/>
                <a:ahLst/>
                <a:cxnLst/>
                <a:rect l="l" t="t" r="r" b="b"/>
                <a:pathLst>
                  <a:path w="1954" h="2192" extrusionOk="0">
                    <a:moveTo>
                      <a:pt x="1501" y="1"/>
                    </a:moveTo>
                    <a:lnTo>
                      <a:pt x="1" y="668"/>
                    </a:lnTo>
                    <a:cubicBezTo>
                      <a:pt x="1" y="668"/>
                      <a:pt x="120" y="1715"/>
                      <a:pt x="96" y="2192"/>
                    </a:cubicBezTo>
                    <a:lnTo>
                      <a:pt x="1954" y="2192"/>
                    </a:lnTo>
                    <a:cubicBezTo>
                      <a:pt x="1954" y="2192"/>
                      <a:pt x="1954" y="763"/>
                      <a:pt x="15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1" name="Google Shape;2221;p35"/>
              <p:cNvSpPr/>
              <p:nvPr/>
            </p:nvSpPr>
            <p:spPr>
              <a:xfrm>
                <a:off x="4501556" y="1844686"/>
                <a:ext cx="61131" cy="46059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311" extrusionOk="0">
                    <a:moveTo>
                      <a:pt x="1501" y="1"/>
                    </a:moveTo>
                    <a:lnTo>
                      <a:pt x="1" y="668"/>
                    </a:lnTo>
                    <a:cubicBezTo>
                      <a:pt x="1" y="668"/>
                      <a:pt x="25" y="953"/>
                      <a:pt x="48" y="1311"/>
                    </a:cubicBezTo>
                    <a:cubicBezTo>
                      <a:pt x="668" y="1192"/>
                      <a:pt x="1239" y="953"/>
                      <a:pt x="1739" y="596"/>
                    </a:cubicBezTo>
                    <a:cubicBezTo>
                      <a:pt x="1668" y="382"/>
                      <a:pt x="1596" y="167"/>
                      <a:pt x="1501" y="1"/>
                    </a:cubicBez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2" name="Google Shape;2222;p35"/>
              <p:cNvSpPr/>
              <p:nvPr/>
            </p:nvSpPr>
            <p:spPr>
              <a:xfrm>
                <a:off x="4393629" y="1844686"/>
                <a:ext cx="61131" cy="46059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311" extrusionOk="0">
                    <a:moveTo>
                      <a:pt x="263" y="1"/>
                    </a:moveTo>
                    <a:cubicBezTo>
                      <a:pt x="144" y="167"/>
                      <a:pt x="72" y="382"/>
                      <a:pt x="1" y="596"/>
                    </a:cubicBezTo>
                    <a:cubicBezTo>
                      <a:pt x="501" y="953"/>
                      <a:pt x="1072" y="1192"/>
                      <a:pt x="1692" y="1311"/>
                    </a:cubicBezTo>
                    <a:cubicBezTo>
                      <a:pt x="1715" y="953"/>
                      <a:pt x="1739" y="668"/>
                      <a:pt x="1739" y="668"/>
                    </a:cubicBezTo>
                    <a:lnTo>
                      <a:pt x="263" y="1"/>
                    </a:lnTo>
                    <a:close/>
                  </a:path>
                </a:pathLst>
              </a:custGeom>
              <a:solidFill>
                <a:srgbClr val="000000">
                  <a:alpha val="1292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3" name="Google Shape;2223;p35"/>
              <p:cNvSpPr/>
              <p:nvPr/>
            </p:nvSpPr>
            <p:spPr>
              <a:xfrm>
                <a:off x="4353473" y="1675699"/>
                <a:ext cx="249370" cy="194985"/>
              </a:xfrm>
              <a:custGeom>
                <a:avLst/>
                <a:gdLst/>
                <a:ahLst/>
                <a:cxnLst/>
                <a:rect l="l" t="t" r="r" b="b"/>
                <a:pathLst>
                  <a:path w="7098" h="5550" extrusionOk="0">
                    <a:moveTo>
                      <a:pt x="3549" y="0"/>
                    </a:moveTo>
                    <a:cubicBezTo>
                      <a:pt x="1310" y="0"/>
                      <a:pt x="263" y="643"/>
                      <a:pt x="263" y="643"/>
                    </a:cubicBezTo>
                    <a:cubicBezTo>
                      <a:pt x="96" y="1072"/>
                      <a:pt x="1" y="1524"/>
                      <a:pt x="1" y="2001"/>
                    </a:cubicBezTo>
                    <a:cubicBezTo>
                      <a:pt x="1" y="3953"/>
                      <a:pt x="1596" y="5549"/>
                      <a:pt x="3549" y="5549"/>
                    </a:cubicBezTo>
                    <a:cubicBezTo>
                      <a:pt x="5502" y="5549"/>
                      <a:pt x="7097" y="3953"/>
                      <a:pt x="7097" y="2001"/>
                    </a:cubicBezTo>
                    <a:cubicBezTo>
                      <a:pt x="7097" y="1524"/>
                      <a:pt x="7002" y="1072"/>
                      <a:pt x="6812" y="643"/>
                    </a:cubicBezTo>
                    <a:cubicBezTo>
                      <a:pt x="6812" y="643"/>
                      <a:pt x="5788" y="0"/>
                      <a:pt x="3549" y="0"/>
                    </a:cubicBezTo>
                    <a:close/>
                  </a:path>
                </a:pathLst>
              </a:custGeom>
              <a:solidFill>
                <a:srgbClr val="C86D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4" name="Google Shape;2224;p35"/>
              <p:cNvSpPr/>
              <p:nvPr/>
            </p:nvSpPr>
            <p:spPr>
              <a:xfrm>
                <a:off x="4374060" y="1705702"/>
                <a:ext cx="208195" cy="140741"/>
              </a:xfrm>
              <a:custGeom>
                <a:avLst/>
                <a:gdLst/>
                <a:ahLst/>
                <a:cxnLst/>
                <a:rect l="l" t="t" r="r" b="b"/>
                <a:pathLst>
                  <a:path w="5926" h="4006" extrusionOk="0">
                    <a:moveTo>
                      <a:pt x="1675" y="1"/>
                    </a:moveTo>
                    <a:cubicBezTo>
                      <a:pt x="775" y="1"/>
                      <a:pt x="0" y="629"/>
                      <a:pt x="367" y="2028"/>
                    </a:cubicBezTo>
                    <a:cubicBezTo>
                      <a:pt x="869" y="3925"/>
                      <a:pt x="2629" y="4005"/>
                      <a:pt x="2922" y="4005"/>
                    </a:cubicBezTo>
                    <a:cubicBezTo>
                      <a:pt x="2948" y="4005"/>
                      <a:pt x="2963" y="4004"/>
                      <a:pt x="2963" y="4004"/>
                    </a:cubicBezTo>
                    <a:cubicBezTo>
                      <a:pt x="2963" y="4004"/>
                      <a:pt x="2978" y="4005"/>
                      <a:pt x="3004" y="4005"/>
                    </a:cubicBezTo>
                    <a:cubicBezTo>
                      <a:pt x="3297" y="4005"/>
                      <a:pt x="5057" y="3925"/>
                      <a:pt x="5559" y="2028"/>
                    </a:cubicBezTo>
                    <a:cubicBezTo>
                      <a:pt x="5926" y="629"/>
                      <a:pt x="5151" y="1"/>
                      <a:pt x="4261" y="1"/>
                    </a:cubicBezTo>
                    <a:cubicBezTo>
                      <a:pt x="3938" y="1"/>
                      <a:pt x="3600" y="83"/>
                      <a:pt x="3296" y="242"/>
                    </a:cubicBezTo>
                    <a:cubicBezTo>
                      <a:pt x="3189" y="301"/>
                      <a:pt x="3076" y="331"/>
                      <a:pt x="2966" y="331"/>
                    </a:cubicBezTo>
                    <a:cubicBezTo>
                      <a:pt x="2856" y="331"/>
                      <a:pt x="2749" y="301"/>
                      <a:pt x="2653" y="242"/>
                    </a:cubicBezTo>
                    <a:cubicBezTo>
                      <a:pt x="2343" y="83"/>
                      <a:pt x="2001" y="1"/>
                      <a:pt x="1675" y="1"/>
                    </a:cubicBezTo>
                    <a:close/>
                  </a:path>
                </a:pathLst>
              </a:custGeom>
              <a:solidFill>
                <a:srgbClr val="FBC4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5" name="Google Shape;2225;p35"/>
              <p:cNvSpPr/>
              <p:nvPr/>
            </p:nvSpPr>
            <p:spPr>
              <a:xfrm>
                <a:off x="4419557" y="1761879"/>
                <a:ext cx="10926" cy="20939"/>
              </a:xfrm>
              <a:custGeom>
                <a:avLst/>
                <a:gdLst/>
                <a:ahLst/>
                <a:cxnLst/>
                <a:rect l="l" t="t" r="r" b="b"/>
                <a:pathLst>
                  <a:path w="311" h="596" extrusionOk="0">
                    <a:moveTo>
                      <a:pt x="144" y="0"/>
                    </a:moveTo>
                    <a:cubicBezTo>
                      <a:pt x="72" y="0"/>
                      <a:pt x="1" y="72"/>
                      <a:pt x="1" y="143"/>
                    </a:cubicBezTo>
                    <a:lnTo>
                      <a:pt x="1" y="429"/>
                    </a:lnTo>
                    <a:cubicBezTo>
                      <a:pt x="1" y="500"/>
                      <a:pt x="72" y="572"/>
                      <a:pt x="144" y="596"/>
                    </a:cubicBezTo>
                    <a:cubicBezTo>
                      <a:pt x="239" y="596"/>
                      <a:pt x="311" y="524"/>
                      <a:pt x="311" y="429"/>
                    </a:cubicBezTo>
                    <a:lnTo>
                      <a:pt x="311" y="143"/>
                    </a:lnTo>
                    <a:cubicBezTo>
                      <a:pt x="311" y="72"/>
                      <a:pt x="239" y="0"/>
                      <a:pt x="14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35"/>
              <p:cNvSpPr/>
              <p:nvPr/>
            </p:nvSpPr>
            <p:spPr>
              <a:xfrm>
                <a:off x="4525833" y="1761879"/>
                <a:ext cx="10891" cy="20939"/>
              </a:xfrm>
              <a:custGeom>
                <a:avLst/>
                <a:gdLst/>
                <a:ahLst/>
                <a:cxnLst/>
                <a:rect l="l" t="t" r="r" b="b"/>
                <a:pathLst>
                  <a:path w="310" h="596" extrusionOk="0">
                    <a:moveTo>
                      <a:pt x="143" y="0"/>
                    </a:moveTo>
                    <a:cubicBezTo>
                      <a:pt x="72" y="0"/>
                      <a:pt x="0" y="72"/>
                      <a:pt x="0" y="143"/>
                    </a:cubicBezTo>
                    <a:lnTo>
                      <a:pt x="0" y="429"/>
                    </a:lnTo>
                    <a:cubicBezTo>
                      <a:pt x="0" y="500"/>
                      <a:pt x="72" y="572"/>
                      <a:pt x="143" y="596"/>
                    </a:cubicBezTo>
                    <a:cubicBezTo>
                      <a:pt x="239" y="596"/>
                      <a:pt x="310" y="524"/>
                      <a:pt x="310" y="429"/>
                    </a:cubicBezTo>
                    <a:lnTo>
                      <a:pt x="310" y="143"/>
                    </a:lnTo>
                    <a:cubicBezTo>
                      <a:pt x="310" y="72"/>
                      <a:pt x="239" y="0"/>
                      <a:pt x="1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7" name="Google Shape;2227;p35"/>
              <p:cNvSpPr/>
              <p:nvPr/>
            </p:nvSpPr>
            <p:spPr>
              <a:xfrm>
                <a:off x="4457219" y="1782467"/>
                <a:ext cx="41878" cy="1458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415" extrusionOk="0">
                    <a:moveTo>
                      <a:pt x="179" y="0"/>
                    </a:moveTo>
                    <a:cubicBezTo>
                      <a:pt x="141" y="0"/>
                      <a:pt x="104" y="12"/>
                      <a:pt x="72" y="33"/>
                    </a:cubicBezTo>
                    <a:cubicBezTo>
                      <a:pt x="1" y="105"/>
                      <a:pt x="1" y="200"/>
                      <a:pt x="72" y="271"/>
                    </a:cubicBezTo>
                    <a:cubicBezTo>
                      <a:pt x="144" y="343"/>
                      <a:pt x="263" y="414"/>
                      <a:pt x="382" y="414"/>
                    </a:cubicBezTo>
                    <a:cubicBezTo>
                      <a:pt x="453" y="414"/>
                      <a:pt x="525" y="391"/>
                      <a:pt x="596" y="367"/>
                    </a:cubicBezTo>
                    <a:cubicBezTo>
                      <a:pt x="667" y="391"/>
                      <a:pt x="739" y="414"/>
                      <a:pt x="810" y="414"/>
                    </a:cubicBezTo>
                    <a:cubicBezTo>
                      <a:pt x="929" y="414"/>
                      <a:pt x="1048" y="343"/>
                      <a:pt x="1144" y="271"/>
                    </a:cubicBezTo>
                    <a:cubicBezTo>
                      <a:pt x="1191" y="200"/>
                      <a:pt x="1191" y="105"/>
                      <a:pt x="1120" y="33"/>
                    </a:cubicBezTo>
                    <a:cubicBezTo>
                      <a:pt x="1088" y="12"/>
                      <a:pt x="1051" y="0"/>
                      <a:pt x="1016" y="0"/>
                    </a:cubicBezTo>
                    <a:cubicBezTo>
                      <a:pt x="972" y="0"/>
                      <a:pt x="932" y="18"/>
                      <a:pt x="906" y="57"/>
                    </a:cubicBezTo>
                    <a:cubicBezTo>
                      <a:pt x="882" y="81"/>
                      <a:pt x="834" y="81"/>
                      <a:pt x="810" y="81"/>
                    </a:cubicBezTo>
                    <a:cubicBezTo>
                      <a:pt x="763" y="81"/>
                      <a:pt x="739" y="81"/>
                      <a:pt x="715" y="57"/>
                    </a:cubicBezTo>
                    <a:cubicBezTo>
                      <a:pt x="691" y="10"/>
                      <a:pt x="644" y="10"/>
                      <a:pt x="596" y="10"/>
                    </a:cubicBezTo>
                    <a:cubicBezTo>
                      <a:pt x="548" y="10"/>
                      <a:pt x="501" y="10"/>
                      <a:pt x="477" y="57"/>
                    </a:cubicBezTo>
                    <a:cubicBezTo>
                      <a:pt x="453" y="81"/>
                      <a:pt x="429" y="81"/>
                      <a:pt x="382" y="81"/>
                    </a:cubicBezTo>
                    <a:cubicBezTo>
                      <a:pt x="358" y="81"/>
                      <a:pt x="310" y="81"/>
                      <a:pt x="310" y="57"/>
                    </a:cubicBezTo>
                    <a:cubicBezTo>
                      <a:pt x="271" y="18"/>
                      <a:pt x="224" y="0"/>
                      <a:pt x="1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Flowchart: Terminator 15">
              <a:extLst>
                <a:ext uri="{FF2B5EF4-FFF2-40B4-BE49-F238E27FC236}">
                  <a16:creationId xmlns:a16="http://schemas.microsoft.com/office/drawing/2014/main" id="{2D134EC6-DB66-47B5-A76F-DFD45F575EC2}"/>
                </a:ext>
              </a:extLst>
            </p:cNvPr>
            <p:cNvSpPr/>
            <p:nvPr/>
          </p:nvSpPr>
          <p:spPr>
            <a:xfrm>
              <a:off x="3872346" y="1973627"/>
              <a:ext cx="3338945" cy="914400"/>
            </a:xfrm>
            <a:prstGeom prst="flowChartTerminator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6070D1-6F85-4004-84E2-497C27EFE31C}"/>
                </a:ext>
              </a:extLst>
            </p:cNvPr>
            <p:cNvSpPr txBox="1"/>
            <p:nvPr/>
          </p:nvSpPr>
          <p:spPr>
            <a:xfrm>
              <a:off x="4402186" y="2045155"/>
              <a:ext cx="28627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mấy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bộ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phận</a:t>
              </a:r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2461DFDC-2367-416E-AC3C-0904CB2442B5}"/>
              </a:ext>
            </a:extLst>
          </p:cNvPr>
          <p:cNvSpPr/>
          <p:nvPr/>
        </p:nvSpPr>
        <p:spPr>
          <a:xfrm>
            <a:off x="3221185" y="3609111"/>
            <a:ext cx="2937164" cy="1421650"/>
          </a:xfrm>
          <a:prstGeom prst="cloudCallout">
            <a:avLst>
              <a:gd name="adj1" fmla="val 44360"/>
              <a:gd name="adj2" fmla="val -71986"/>
            </a:avLst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94105B0-F39C-4CE0-9357-42143BC86B03}"/>
              </a:ext>
            </a:extLst>
          </p:cNvPr>
          <p:cNvSpPr txBox="1"/>
          <p:nvPr/>
        </p:nvSpPr>
        <p:spPr>
          <a:xfrm>
            <a:off x="3539839" y="3904437"/>
            <a:ext cx="2241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endParaRPr lang="en-US" sz="24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4" grpId="0" build="p"/>
      <p:bldP spid="70" grpId="0"/>
      <p:bldP spid="19" grpId="0" animBg="1"/>
      <p:bldP spid="80" grpId="0"/>
    </p:bldLst>
  </p:timing>
</p:sld>
</file>

<file path=ppt/theme/theme1.xml><?xml version="1.0" encoding="utf-8"?>
<a:theme xmlns:a="http://schemas.openxmlformats.org/drawingml/2006/main" name="US Meow Like a Pirate Day Minitheme by Slidesgo">
  <a:themeElements>
    <a:clrScheme name="Simple Light">
      <a:dk1>
        <a:srgbClr val="3B445E"/>
      </a:dk1>
      <a:lt1>
        <a:srgbClr val="F09C46"/>
      </a:lt1>
      <a:dk2>
        <a:srgbClr val="DE7F1E"/>
      </a:dk2>
      <a:lt2>
        <a:srgbClr val="6D2F25"/>
      </a:lt2>
      <a:accent1>
        <a:srgbClr val="8A3C2E"/>
      </a:accent1>
      <a:accent2>
        <a:srgbClr val="FFD966"/>
      </a:accent2>
      <a:accent3>
        <a:srgbClr val="F35959"/>
      </a:accent3>
      <a:accent4>
        <a:srgbClr val="A7EBE9"/>
      </a:accent4>
      <a:accent5>
        <a:srgbClr val="3B938F"/>
      </a:accent5>
      <a:accent6>
        <a:srgbClr val="2AA7A1"/>
      </a:accent6>
      <a:hlink>
        <a:srgbClr val="3B445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623</Words>
  <Application>Microsoft Office PowerPoint</Application>
  <PresentationFormat>On-screen Show (16:9)</PresentationFormat>
  <Paragraphs>57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Bahiana</vt:lpstr>
      <vt:lpstr>OpenSans</vt:lpstr>
      <vt:lpstr>Barlow</vt:lpstr>
      <vt:lpstr>US Meow Like a Pirate Day Minitheme by Slidesgo</vt:lpstr>
      <vt:lpstr>ÔN GIỮA HỌC KÌ 1 ( TIẾT 3 )</vt:lpstr>
      <vt:lpstr>MỤC TIÊU</vt:lpstr>
      <vt:lpstr>ÔN LUYỆN TẬP ĐỌC VÀ HỌC THUỘC LÒNG </vt:lpstr>
      <vt:lpstr>PowerPoint Presentation</vt:lpstr>
      <vt:lpstr>PowerPoint Presentation</vt:lpstr>
      <vt:lpstr>PowerPoint Presentation</vt:lpstr>
      <vt:lpstr>PowerPoint Presentation</vt:lpstr>
      <vt:lpstr>Đặt 3 câu theo mẫu Ai là gì?</vt:lpstr>
      <vt:lpstr>Bài 2: Đặt 3 câu theo mẫu Ai là gì?</vt:lpstr>
      <vt:lpstr>Bài 2: Đặt 3 câu theo mẫu Ai là gì?</vt:lpstr>
      <vt:lpstr>Bài 2: Đặt 3 câu theo mẫu Ai là gì?</vt:lpstr>
      <vt:lpstr>Bài 3: Em hãy hoàn thành đơn xin tham gia sinh hoạt câu lạc bộ thiếu nhi phường ( xã, quận, huyện ) theo mẫu sau:</vt:lpstr>
      <vt:lpstr>Bài 3: Em hãy hoàn thành đơn xin tham gia sinh hoạt câu lạc bộ thiếu nhi phường ( xã, quận, huyện ) theo mẫu sau: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GIỮA HỌC KÌ 1 ( TIẾT 3 )</dc:title>
  <dc:creator>Admin</dc:creator>
  <cp:lastModifiedBy>Marcela Fernandes da Silva Ramires</cp:lastModifiedBy>
  <cp:revision>4</cp:revision>
  <dcterms:modified xsi:type="dcterms:W3CDTF">2021-10-31T06:05:34Z</dcterms:modified>
</cp:coreProperties>
</file>