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01" r:id="rId2"/>
    <p:sldId id="3204" r:id="rId3"/>
    <p:sldId id="3205" r:id="rId4"/>
    <p:sldId id="3190" r:id="rId5"/>
    <p:sldId id="3191" r:id="rId6"/>
    <p:sldId id="3192" r:id="rId7"/>
    <p:sldId id="3200" r:id="rId8"/>
    <p:sldId id="3195" r:id="rId9"/>
    <p:sldId id="3197" r:id="rId10"/>
    <p:sldId id="3176" r:id="rId11"/>
    <p:sldId id="3193" r:id="rId12"/>
    <p:sldId id="3206" r:id="rId13"/>
    <p:sldId id="3194" r:id="rId14"/>
    <p:sldId id="3185" r:id="rId15"/>
    <p:sldId id="3168" r:id="rId16"/>
    <p:sldId id="3199" r:id="rId17"/>
    <p:sldId id="3198" r:id="rId18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14B6C"/>
    <a:srgbClr val="76ABB9"/>
    <a:srgbClr val="D4584F"/>
    <a:srgbClr val="F0EA00"/>
    <a:srgbClr val="F3807F"/>
    <a:srgbClr val="FFFFFF"/>
    <a:srgbClr val="EEE800"/>
    <a:srgbClr val="FFC000"/>
    <a:srgbClr val="FFF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6314" autoAdjust="0"/>
  </p:normalViewPr>
  <p:slideViewPr>
    <p:cSldViewPr>
      <p:cViewPr>
        <p:scale>
          <a:sx n="50" d="100"/>
          <a:sy n="50" d="100"/>
        </p:scale>
        <p:origin x="936" y="348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813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937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697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05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645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958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784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670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031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41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6" y="13280"/>
            <a:ext cx="983167" cy="1094269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693" y="3355031"/>
            <a:ext cx="3158724" cy="35156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8829" y="4316614"/>
            <a:ext cx="12192000" cy="2538420"/>
          </a:xfrm>
          <a:prstGeom prst="rect">
            <a:avLst/>
          </a:prstGeom>
        </p:spPr>
      </p:pic>
      <p:grpSp>
        <p:nvGrpSpPr>
          <p:cNvPr id="20" name="组合 19"/>
          <p:cNvGrpSpPr/>
          <p:nvPr userDrawn="1"/>
        </p:nvGrpSpPr>
        <p:grpSpPr>
          <a:xfrm>
            <a:off x="-32520" y="-2966"/>
            <a:ext cx="12238210" cy="6873666"/>
            <a:chOff x="-34298" y="-3128"/>
            <a:chExt cx="12907487" cy="7249172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-34298" y="0"/>
              <a:ext cx="1868891" cy="7232650"/>
              <a:chOff x="-34298" y="0"/>
              <a:chExt cx="1868891" cy="7232650"/>
            </a:xfrm>
          </p:grpSpPr>
          <p:pic>
            <p:nvPicPr>
              <p:cNvPr id="8" name="图片 7"/>
              <p:cNvPicPr>
                <a:picLocks noChangeAspect="1"/>
              </p:cNvPicPr>
              <p:nvPr userDrawn="1"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1834593" cy="7232650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34298" y="2379697"/>
                <a:ext cx="1268232" cy="4849825"/>
              </a:xfrm>
              <a:prstGeom prst="rect">
                <a:avLst/>
              </a:prstGeom>
            </p:spPr>
          </p:pic>
        </p:grpSp>
        <p:grpSp>
          <p:nvGrpSpPr>
            <p:cNvPr id="19" name="组合 18"/>
            <p:cNvGrpSpPr/>
            <p:nvPr userDrawn="1"/>
          </p:nvGrpSpPr>
          <p:grpSpPr>
            <a:xfrm>
              <a:off x="11022313" y="-3128"/>
              <a:ext cx="1850876" cy="7249172"/>
              <a:chOff x="11022313" y="-3128"/>
              <a:chExt cx="1850876" cy="7249172"/>
            </a:xfrm>
          </p:grpSpPr>
          <p:pic>
            <p:nvPicPr>
              <p:cNvPr id="9" name="图片 8"/>
              <p:cNvPicPr>
                <a:picLocks noChangeAspect="1"/>
              </p:cNvPicPr>
              <p:nvPr userDrawn="1"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1022313" y="-3128"/>
                <a:ext cx="1834593" cy="723265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4918" y="2693615"/>
                <a:ext cx="1438271" cy="455242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6" y="13280"/>
            <a:ext cx="983167" cy="10942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2943" y="5771517"/>
            <a:ext cx="12192000" cy="154591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79349"/>
      </p:ext>
    </p:extLst>
  </p:cSld>
  <p:clrMapOvr>
    <a:masterClrMapping/>
  </p:clrMapOvr>
  <p:transition spd="slow" advClick="0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232838"/>
      </p:ext>
    </p:extLst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9090186" y="6438528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3773318"/>
      </p:ext>
    </p:extLst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282733"/>
      </p:ext>
    </p:extLst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28"/>
          <p:cNvSpPr txBox="1"/>
          <p:nvPr userDrawn="1"/>
        </p:nvSpPr>
        <p:spPr bwMode="auto">
          <a:xfrm>
            <a:off x="667960" y="186428"/>
            <a:ext cx="1628140" cy="497205"/>
          </a:xfrm>
          <a:prstGeom prst="rect">
            <a:avLst/>
          </a:prstGeom>
          <a:noFill/>
        </p:spPr>
        <p:txBody>
          <a:bodyPr wrap="non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400" b="0" dirty="0">
                <a:solidFill>
                  <a:schemeClr val="bg1"/>
                </a:solidFill>
                <a:effectLst/>
                <a:latin typeface="Arial" panose="020B0604020202020204" pitchFamily="34" charset="0"/>
                <a:sym typeface="Arial" panose="020B0604020202020204" pitchFamily="34" charset="0"/>
              </a:rPr>
              <a:t>添加标题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3000">
    <p:push dir="u"/>
  </p:transition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7.emf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7.emf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33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 txBox="1"/>
          <p:nvPr/>
        </p:nvSpPr>
        <p:spPr>
          <a:xfrm>
            <a:off x="4727899" y="2150868"/>
            <a:ext cx="5007447" cy="5229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sz="48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Tập</a:t>
            </a:r>
            <a:r>
              <a:rPr lang="en-US" altLang="zh-CN" sz="4800" b="1" dirty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đọc</a:t>
            </a:r>
            <a:endParaRPr lang="zh-CN" altLang="en-US" sz="4800" b="1" dirty="0">
              <a:solidFill>
                <a:srgbClr val="76ABB9"/>
              </a:solidFill>
              <a:latin typeface="Times New Roman" panose="02020603050405020304" pitchFamily="18" charset="0"/>
              <a:ea typeface="汉仪跳跳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DD48A6-53D3-4C32-82C2-70B2F46205BC}"/>
              </a:ext>
            </a:extLst>
          </p:cNvPr>
          <p:cNvSpPr txBox="1"/>
          <p:nvPr/>
        </p:nvSpPr>
        <p:spPr>
          <a:xfrm>
            <a:off x="4407228" y="2938383"/>
            <a:ext cx="56487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QUÊ HƯƠNG</a:t>
            </a: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307FD8A4-B160-44EB-AF83-321AD925D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2595483"/>
            <a:ext cx="1314450" cy="685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9A9573E-C82A-4251-97E9-4B50C011D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56018" y="1269062"/>
            <a:ext cx="1369707" cy="576064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8C57F2F0-C379-4922-8BDE-19F292FA8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702" y="3213580"/>
            <a:ext cx="720080" cy="375694"/>
          </a:xfrm>
          <a:prstGeom prst="rect">
            <a:avLst/>
          </a:prstGeom>
        </p:spPr>
      </p:pic>
      <p:sp>
        <p:nvSpPr>
          <p:cNvPr id="8" name="副标题 2">
            <a:extLst>
              <a:ext uri="{FF2B5EF4-FFF2-40B4-BE49-F238E27FC236}">
                <a16:creationId xmlns:a16="http://schemas.microsoft.com/office/drawing/2014/main" id="{5B8D9690-65F8-4FBC-8316-63E604344B8D}"/>
              </a:ext>
            </a:extLst>
          </p:cNvPr>
          <p:cNvSpPr txBox="1"/>
          <p:nvPr/>
        </p:nvSpPr>
        <p:spPr>
          <a:xfrm>
            <a:off x="5378074" y="4203972"/>
            <a:ext cx="5007447" cy="6998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sz="48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Đỗ</a:t>
            </a:r>
            <a:r>
              <a:rPr lang="en-US" altLang="zh-CN" sz="4800" b="1" dirty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Trung</a:t>
            </a:r>
            <a:r>
              <a:rPr lang="en-US" altLang="zh-CN" sz="4800" b="1" dirty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Quân</a:t>
            </a:r>
            <a:endParaRPr lang="zh-CN" altLang="en-US" sz="4800" b="1" dirty="0">
              <a:solidFill>
                <a:srgbClr val="76ABB9"/>
              </a:solidFill>
              <a:latin typeface="Times New Roman" panose="02020603050405020304" pitchFamily="18" charset="0"/>
              <a:ea typeface="汉仪跳跳体简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2" descr="QUÊ HƯƠNG | Dạy Học Tốt">
            <a:extLst>
              <a:ext uri="{FF2B5EF4-FFF2-40B4-BE49-F238E27FC236}">
                <a16:creationId xmlns:a16="http://schemas.microsoft.com/office/drawing/2014/main" id="{5110AFCA-03A4-4039-869B-689CA8F41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94"/>
            <a:ext cx="6025423" cy="315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828"/>
          <p:cNvSpPr txBox="1"/>
          <p:nvPr/>
        </p:nvSpPr>
        <p:spPr bwMode="auto">
          <a:xfrm>
            <a:off x="2279576" y="2348880"/>
            <a:ext cx="8145394" cy="1360944"/>
          </a:xfrm>
          <a:prstGeom prst="rect">
            <a:avLst/>
          </a:prstGeom>
          <a:ln w="28575">
            <a:solidFill>
              <a:srgbClr val="F3807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8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Tìm</a:t>
            </a:r>
            <a:r>
              <a:rPr lang="en-US" altLang="zh-CN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8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hiểu</a:t>
            </a:r>
            <a:r>
              <a:rPr lang="en-US" altLang="zh-CN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8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bài</a:t>
            </a:r>
            <a:endParaRPr lang="zh-CN" altLang="en-US" sz="80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07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7">
            <a:extLst>
              <a:ext uri="{FF2B5EF4-FFF2-40B4-BE49-F238E27FC236}">
                <a16:creationId xmlns:a16="http://schemas.microsoft.com/office/drawing/2014/main" id="{F0B8AD71-F1E0-4E83-8F46-733775354B48}"/>
              </a:ext>
            </a:extLst>
          </p:cNvPr>
          <p:cNvSpPr txBox="1"/>
          <p:nvPr/>
        </p:nvSpPr>
        <p:spPr>
          <a:xfrm>
            <a:off x="1402487" y="1699275"/>
            <a:ext cx="3412049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Chùm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khế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ngọt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04BCD2D3-54FA-474B-879C-A7AC2EDE20B3}"/>
              </a:ext>
            </a:extLst>
          </p:cNvPr>
          <p:cNvSpPr txBox="1"/>
          <p:nvPr/>
        </p:nvSpPr>
        <p:spPr>
          <a:xfrm>
            <a:off x="6560522" y="4361779"/>
            <a:ext cx="4720027" cy="528261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Con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đò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khua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nước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ven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sông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4D0DB39F-83E0-4858-B9F4-7B97399FD98C}"/>
              </a:ext>
            </a:extLst>
          </p:cNvPr>
          <p:cNvSpPr txBox="1"/>
          <p:nvPr/>
        </p:nvSpPr>
        <p:spPr>
          <a:xfrm>
            <a:off x="999267" y="4345808"/>
            <a:ext cx="5096733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Con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diều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biếc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thả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trên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đồng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06F14C0A-D8D2-4B71-A340-6449B5B0ADAE}"/>
              </a:ext>
            </a:extLst>
          </p:cNvPr>
          <p:cNvSpPr txBox="1"/>
          <p:nvPr/>
        </p:nvSpPr>
        <p:spPr>
          <a:xfrm>
            <a:off x="6372169" y="1699275"/>
            <a:ext cx="5096733" cy="528261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Đường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đi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rợp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bướm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vàng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bay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grpSp>
        <p:nvGrpSpPr>
          <p:cNvPr id="15" name="Group 1">
            <a:extLst>
              <a:ext uri="{FF2B5EF4-FFF2-40B4-BE49-F238E27FC236}">
                <a16:creationId xmlns:a16="http://schemas.microsoft.com/office/drawing/2014/main" id="{0C9F4A53-B25D-41B1-9DBC-67F2242A7866}"/>
              </a:ext>
            </a:extLst>
          </p:cNvPr>
          <p:cNvGrpSpPr/>
          <p:nvPr/>
        </p:nvGrpSpPr>
        <p:grpSpPr>
          <a:xfrm>
            <a:off x="1055440" y="-526264"/>
            <a:ext cx="10729192" cy="1864823"/>
            <a:chOff x="5647866" y="1129012"/>
            <a:chExt cx="6038682" cy="1455510"/>
          </a:xfrm>
        </p:grpSpPr>
        <p:sp>
          <p:nvSpPr>
            <p:cNvPr id="16" name="椭圆 31">
              <a:extLst>
                <a:ext uri="{FF2B5EF4-FFF2-40B4-BE49-F238E27FC236}">
                  <a16:creationId xmlns:a16="http://schemas.microsoft.com/office/drawing/2014/main" id="{613863BC-B887-4C86-AA88-58527024BC23}"/>
                </a:ext>
              </a:extLst>
            </p:cNvPr>
            <p:cNvSpPr/>
            <p:nvPr/>
          </p:nvSpPr>
          <p:spPr>
            <a:xfrm flipH="1">
              <a:off x="5647866" y="1530709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Cambria" panose="0204050305040603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7" name="图片 33">
              <a:extLst>
                <a:ext uri="{FF2B5EF4-FFF2-40B4-BE49-F238E27FC236}">
                  <a16:creationId xmlns:a16="http://schemas.microsoft.com/office/drawing/2014/main" id="{EDE65C9F-DA41-4F6C-A38F-4FC3030DB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13028" y="1129012"/>
              <a:ext cx="773520" cy="711544"/>
            </a:xfrm>
            <a:prstGeom prst="rect">
              <a:avLst/>
            </a:prstGeom>
          </p:spPr>
        </p:pic>
        <p:sp>
          <p:nvSpPr>
            <p:cNvPr id="18" name="Text Box 25">
              <a:extLst>
                <a:ext uri="{FF2B5EF4-FFF2-40B4-BE49-F238E27FC236}">
                  <a16:creationId xmlns:a16="http://schemas.microsoft.com/office/drawing/2014/main" id="{B9840F94-4FCD-48B0-B771-267E3F88E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7968" y="1647655"/>
              <a:ext cx="5528977" cy="936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Nêu</a:t>
              </a:r>
              <a:r>
                <a:rPr lang="en-US" alt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những</a:t>
              </a:r>
              <a:r>
                <a:rPr lang="en-US" alt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hình</a:t>
              </a:r>
              <a:r>
                <a:rPr lang="en-US" alt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ảnh</a:t>
              </a:r>
              <a:r>
                <a:rPr lang="en-US" alt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gắn</a:t>
              </a:r>
              <a:r>
                <a:rPr lang="en-US" alt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liền</a:t>
              </a:r>
              <a:r>
                <a:rPr lang="en-US" alt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với</a:t>
              </a:r>
              <a:r>
                <a:rPr lang="en-US" alt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quê</a:t>
              </a:r>
              <a:r>
                <a:rPr lang="en-US" alt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hương</a:t>
              </a:r>
              <a:r>
                <a:rPr lang="en-US" alt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?</a:t>
              </a:r>
              <a:endParaRPr lang="vi-VN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4098" name="Picture 2" descr="Quê hương là chùm khế ngọt.... | HỘI DÒNG NỮ ĐA MINH GÒ VẤP">
            <a:extLst>
              <a:ext uri="{FF2B5EF4-FFF2-40B4-BE49-F238E27FC236}">
                <a16:creationId xmlns:a16="http://schemas.microsoft.com/office/drawing/2014/main" id="{670C3A23-B220-491B-8475-881489E94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553" y="2227537"/>
            <a:ext cx="2923918" cy="19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ào rừng Cúc Phương ngắm bướm bay rợp trời | Ảnh | PLO">
            <a:extLst>
              <a:ext uri="{FF2B5EF4-FFF2-40B4-BE49-F238E27FC236}">
                <a16:creationId xmlns:a16="http://schemas.microsoft.com/office/drawing/2014/main" id="{2B1730E4-11EB-4C26-B7F0-D06934A74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399" y="2227537"/>
            <a:ext cx="3412048" cy="19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iều mèo Helo Kitttyy Size LỚN, dây thả diều tặng kèm 1 cuộn, cho bé thỏa  giấc mơ bay cao | Lazada.vn">
            <a:extLst>
              <a:ext uri="{FF2B5EF4-FFF2-40B4-BE49-F238E27FC236}">
                <a16:creationId xmlns:a16="http://schemas.microsoft.com/office/drawing/2014/main" id="{2806C553-88FA-4625-91A6-5CBBB2829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510" y="4896858"/>
            <a:ext cx="3232092" cy="242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áo Khánh Hòa điện tử">
            <a:extLst>
              <a:ext uri="{FF2B5EF4-FFF2-40B4-BE49-F238E27FC236}">
                <a16:creationId xmlns:a16="http://schemas.microsoft.com/office/drawing/2014/main" id="{193DFB37-D09C-4539-B96A-67DAF2AE8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399" y="4890040"/>
            <a:ext cx="3574274" cy="2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872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>
            <a:extLst>
              <a:ext uri="{FF2B5EF4-FFF2-40B4-BE49-F238E27FC236}">
                <a16:creationId xmlns:a16="http://schemas.microsoft.com/office/drawing/2014/main" id="{70D82552-84D7-44F8-8594-466B69B0B16B}"/>
              </a:ext>
            </a:extLst>
          </p:cNvPr>
          <p:cNvSpPr txBox="1"/>
          <p:nvPr/>
        </p:nvSpPr>
        <p:spPr>
          <a:xfrm>
            <a:off x="1716975" y="1336633"/>
            <a:ext cx="2845256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Cầu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tre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nhỏ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338B19FA-46FC-440E-8ED8-73B56205F822}"/>
              </a:ext>
            </a:extLst>
          </p:cNvPr>
          <p:cNvSpPr txBox="1"/>
          <p:nvPr/>
        </p:nvSpPr>
        <p:spPr>
          <a:xfrm>
            <a:off x="7105405" y="1336453"/>
            <a:ext cx="3436460" cy="528261"/>
          </a:xfrm>
          <a:prstGeom prst="rect">
            <a:avLst/>
          </a:prstGeom>
          <a:solidFill>
            <a:srgbClr val="F3807F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Nón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lá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nghiêng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che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D97E9430-34AF-4B1D-A0A7-F3B6AE25E28E}"/>
              </a:ext>
            </a:extLst>
          </p:cNvPr>
          <p:cNvGrpSpPr/>
          <p:nvPr/>
        </p:nvGrpSpPr>
        <p:grpSpPr>
          <a:xfrm>
            <a:off x="1055440" y="-526264"/>
            <a:ext cx="10729192" cy="1864823"/>
            <a:chOff x="5647866" y="1129012"/>
            <a:chExt cx="6038682" cy="1455510"/>
          </a:xfrm>
        </p:grpSpPr>
        <p:sp>
          <p:nvSpPr>
            <p:cNvPr id="5" name="椭圆 31">
              <a:extLst>
                <a:ext uri="{FF2B5EF4-FFF2-40B4-BE49-F238E27FC236}">
                  <a16:creationId xmlns:a16="http://schemas.microsoft.com/office/drawing/2014/main" id="{FCA7CB68-979B-4AB2-9468-E928EFDD91D6}"/>
                </a:ext>
              </a:extLst>
            </p:cNvPr>
            <p:cNvSpPr/>
            <p:nvPr/>
          </p:nvSpPr>
          <p:spPr>
            <a:xfrm flipH="1">
              <a:off x="5647866" y="1530709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Cambria" panose="0204050305040603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6" name="图片 33">
              <a:extLst>
                <a:ext uri="{FF2B5EF4-FFF2-40B4-BE49-F238E27FC236}">
                  <a16:creationId xmlns:a16="http://schemas.microsoft.com/office/drawing/2014/main" id="{D6BF4B26-DB01-42C9-B262-60E51229D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13028" y="1129012"/>
              <a:ext cx="773520" cy="711544"/>
            </a:xfrm>
            <a:prstGeom prst="rect">
              <a:avLst/>
            </a:prstGeom>
          </p:spPr>
        </p:pic>
        <p:sp>
          <p:nvSpPr>
            <p:cNvPr id="7" name="Text Box 25">
              <a:extLst>
                <a:ext uri="{FF2B5EF4-FFF2-40B4-BE49-F238E27FC236}">
                  <a16:creationId xmlns:a16="http://schemas.microsoft.com/office/drawing/2014/main" id="{D3785842-D723-4778-8A25-7AEABC4BE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7968" y="1647655"/>
              <a:ext cx="5528977" cy="936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Nêu</a:t>
              </a:r>
              <a:r>
                <a:rPr lang="en-US" alt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những</a:t>
              </a:r>
              <a:r>
                <a:rPr lang="en-US" alt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hình</a:t>
              </a:r>
              <a:r>
                <a:rPr lang="en-US" alt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ảnh</a:t>
              </a:r>
              <a:r>
                <a:rPr lang="en-US" alt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gắn</a:t>
              </a:r>
              <a:r>
                <a:rPr lang="en-US" alt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liền</a:t>
              </a:r>
              <a:r>
                <a:rPr lang="en-US" alt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với</a:t>
              </a:r>
              <a:r>
                <a:rPr lang="en-US" alt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quê</a:t>
              </a:r>
              <a:r>
                <a:rPr lang="en-US" alt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hương</a:t>
              </a:r>
              <a:r>
                <a:rPr lang="en-US" altLang="en-US" sz="36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?</a:t>
              </a:r>
              <a:endParaRPr lang="vi-VN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5122" name="Picture 2" descr="Tranh In Sơn Dầu Quê Hương Có Chiếc Cầu Tre Khung Tranh Đẹp Giá Rẻ">
            <a:extLst>
              <a:ext uri="{FF2B5EF4-FFF2-40B4-BE49-F238E27FC236}">
                <a16:creationId xmlns:a16="http://schemas.microsoft.com/office/drawing/2014/main" id="{7FFEAF5C-A6CB-4611-8633-E46E15314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7"/>
          <a:stretch/>
        </p:blipFill>
        <p:spPr bwMode="auto">
          <a:xfrm>
            <a:off x="1152687" y="1864894"/>
            <a:ext cx="3973829" cy="20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ón lá vẽ phong cảnh - quà kỉ niệm | Shopee Việt Nam">
            <a:extLst>
              <a:ext uri="{FF2B5EF4-FFF2-40B4-BE49-F238E27FC236}">
                <a16:creationId xmlns:a16="http://schemas.microsoft.com/office/drawing/2014/main" id="{A4C44913-55E1-4DA5-B68A-5AD17ECD5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858" y="1864714"/>
            <a:ext cx="2863554" cy="20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7">
            <a:extLst>
              <a:ext uri="{FF2B5EF4-FFF2-40B4-BE49-F238E27FC236}">
                <a16:creationId xmlns:a16="http://schemas.microsoft.com/office/drawing/2014/main" id="{3F5D5B56-F8E0-4445-918D-1FD82E0DCDE3}"/>
              </a:ext>
            </a:extLst>
          </p:cNvPr>
          <p:cNvSpPr txBox="1"/>
          <p:nvPr/>
        </p:nvSpPr>
        <p:spPr>
          <a:xfrm>
            <a:off x="1159146" y="4078181"/>
            <a:ext cx="3728347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Đêm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trăng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tỏ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45251B3A-2537-4548-B199-E5F166D4AABB}"/>
              </a:ext>
            </a:extLst>
          </p:cNvPr>
          <p:cNvSpPr txBox="1"/>
          <p:nvPr/>
        </p:nvSpPr>
        <p:spPr>
          <a:xfrm>
            <a:off x="6420204" y="4080286"/>
            <a:ext cx="5340647" cy="528261"/>
          </a:xfrm>
          <a:prstGeom prst="rect">
            <a:avLst/>
          </a:prstGeom>
          <a:solidFill>
            <a:srgbClr val="F3807F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Hoa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cau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rụng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trắng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ngoài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hè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pic>
        <p:nvPicPr>
          <p:cNvPr id="5126" name="Picture 6" descr="Những đêm trăng mùa hạ - Báo Nam Định điện tử">
            <a:extLst>
              <a:ext uri="{FF2B5EF4-FFF2-40B4-BE49-F238E27FC236}">
                <a16:creationId xmlns:a16="http://schemas.microsoft.com/office/drawing/2014/main" id="{5E70082A-DFA6-466C-800A-7EA6A5C0D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60" y="4606441"/>
            <a:ext cx="4876800" cy="270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ột thoáng hương cau mang quê nhà vào lòng phố thị">
            <a:extLst>
              <a:ext uri="{FF2B5EF4-FFF2-40B4-BE49-F238E27FC236}">
                <a16:creationId xmlns:a16="http://schemas.microsoft.com/office/drawing/2014/main" id="{B89F3CC8-1011-42DF-8668-E5AFAFDFD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405" y="4606441"/>
            <a:ext cx="3810000" cy="270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83106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83D37E-777D-4C41-823D-CD961F38BD70}"/>
              </a:ext>
            </a:extLst>
          </p:cNvPr>
          <p:cNvGrpSpPr/>
          <p:nvPr/>
        </p:nvGrpSpPr>
        <p:grpSpPr>
          <a:xfrm>
            <a:off x="911998" y="62303"/>
            <a:ext cx="11107408" cy="1429245"/>
            <a:chOff x="5421567" y="1191315"/>
            <a:chExt cx="6992569" cy="1274757"/>
          </a:xfrm>
        </p:grpSpPr>
        <p:sp>
          <p:nvSpPr>
            <p:cNvPr id="3" name="椭圆 31">
              <a:extLst>
                <a:ext uri="{FF2B5EF4-FFF2-40B4-BE49-F238E27FC236}">
                  <a16:creationId xmlns:a16="http://schemas.microsoft.com/office/drawing/2014/main" id="{6DDCF171-D001-434B-99FA-3DF1C6A64291}"/>
                </a:ext>
              </a:extLst>
            </p:cNvPr>
            <p:cNvSpPr/>
            <p:nvPr/>
          </p:nvSpPr>
          <p:spPr>
            <a:xfrm flipH="1">
              <a:off x="5466538" y="1530709"/>
              <a:ext cx="6845130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800">
                <a:solidFill>
                  <a:schemeClr val="tx1"/>
                </a:solidFill>
                <a:latin typeface="Cambria" panose="0204050305040603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id="{A9306779-6DCB-4E8D-98A9-0F85CF8FD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40616" y="1191315"/>
              <a:ext cx="773520" cy="711544"/>
            </a:xfrm>
            <a:prstGeom prst="rect">
              <a:avLst/>
            </a:prstGeom>
          </p:spPr>
        </p:pic>
        <p:sp>
          <p:nvSpPr>
            <p:cNvPr id="5" name="Text Box 25">
              <a:extLst>
                <a:ext uri="{FF2B5EF4-FFF2-40B4-BE49-F238E27FC236}">
                  <a16:creationId xmlns:a16="http://schemas.microsoft.com/office/drawing/2014/main" id="{9AD802B8-48E8-45D8-8CFC-B96713CCC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1567" y="1719015"/>
              <a:ext cx="6935072" cy="52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spcBef>
                  <a:spcPct val="50000"/>
                </a:spcBef>
                <a:buNone/>
              </a:pPr>
              <a:r>
                <a:rPr lang="en-US" altLang="en-US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2. </a:t>
              </a:r>
              <a:r>
                <a:rPr lang="en-US" altLang="en-US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Vì</a:t>
              </a:r>
              <a:r>
                <a:rPr lang="en-US" altLang="en-US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sao</a:t>
              </a:r>
              <a:r>
                <a:rPr lang="en-US" altLang="en-US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quê</a:t>
              </a:r>
              <a:r>
                <a:rPr lang="en-US" altLang="en-US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hương</a:t>
              </a:r>
              <a:r>
                <a:rPr lang="en-US" altLang="en-US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được</a:t>
              </a:r>
              <a:r>
                <a:rPr lang="en-US" altLang="en-US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so </a:t>
              </a:r>
              <a:r>
                <a:rPr lang="en-US" altLang="en-US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sánh</a:t>
              </a:r>
              <a:r>
                <a:rPr lang="en-US" altLang="en-US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với</a:t>
              </a:r>
              <a:r>
                <a:rPr lang="en-US" altLang="en-US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mẹ</a:t>
              </a:r>
              <a:r>
                <a:rPr lang="en-US" altLang="en-US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( </a:t>
              </a:r>
              <a:r>
                <a:rPr lang="en-US" altLang="en-US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khổ</a:t>
              </a:r>
              <a:r>
                <a:rPr lang="en-US" altLang="en-US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thơ</a:t>
              </a:r>
              <a:r>
                <a:rPr lang="en-US" altLang="en-US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cuối</a:t>
              </a:r>
              <a:r>
                <a:rPr lang="en-US" altLang="en-US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)?</a:t>
              </a:r>
              <a:endParaRPr lang="vi-VN" alt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17">
            <a:extLst>
              <a:ext uri="{FF2B5EF4-FFF2-40B4-BE49-F238E27FC236}">
                <a16:creationId xmlns:a16="http://schemas.microsoft.com/office/drawing/2014/main" id="{04BCD2D3-54FA-474B-879C-A7AC2EDE20B3}"/>
              </a:ext>
            </a:extLst>
          </p:cNvPr>
          <p:cNvSpPr txBox="1"/>
          <p:nvPr/>
        </p:nvSpPr>
        <p:spPr>
          <a:xfrm>
            <a:off x="0" y="5668004"/>
            <a:ext cx="7171018" cy="1390035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Chúng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ta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được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nuôi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dưỡng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khôn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lớn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giống</a:t>
            </a:r>
            <a:endParaRPr lang="en-US" altLang="zh-CN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như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mẹ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đã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sinh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ra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và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nuôi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dưỡng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húng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ta</a:t>
            </a:r>
          </a:p>
          <a:p>
            <a:pPr defTabSz="1285240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nên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người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4D0DB39F-83E0-4858-B9F4-7B97399FD98C}"/>
              </a:ext>
            </a:extLst>
          </p:cNvPr>
          <p:cNvSpPr txBox="1"/>
          <p:nvPr/>
        </p:nvSpPr>
        <p:spPr>
          <a:xfrm>
            <a:off x="1127448" y="4422114"/>
            <a:ext cx="5895028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Là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nơi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mỗi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người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được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sinh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ra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F4A80D4-49CA-4A9B-BAF9-020C79D44158}"/>
              </a:ext>
            </a:extLst>
          </p:cNvPr>
          <p:cNvSpPr/>
          <p:nvPr/>
        </p:nvSpPr>
        <p:spPr>
          <a:xfrm rot="10800000">
            <a:off x="7575954" y="5312166"/>
            <a:ext cx="896310" cy="648072"/>
          </a:xfrm>
          <a:prstGeom prst="rightArrow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B54A7C7F-9606-4FDC-A9AF-70B35BD4D304}"/>
              </a:ext>
            </a:extLst>
          </p:cNvPr>
          <p:cNvSpPr txBox="1"/>
          <p:nvPr/>
        </p:nvSpPr>
        <p:spPr>
          <a:xfrm>
            <a:off x="8460126" y="5268414"/>
            <a:ext cx="3714634" cy="712927"/>
          </a:xfrm>
          <a:prstGeom prst="rect">
            <a:avLst/>
          </a:prstGeom>
          <a:ln w="19050">
            <a:solidFill>
              <a:srgbClr val="D14B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433" tIns="48216" rIns="96433" bIns="48216" rtlCol="0">
            <a:spAutoFit/>
          </a:bodyPr>
          <a:lstStyle/>
          <a:p>
            <a:pPr algn="just" defTabSz="1285240">
              <a:defRPr/>
            </a:pPr>
            <a:r>
              <a:rPr lang="en-US" altLang="zh-C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     </a:t>
            </a:r>
            <a:r>
              <a:rPr lang="en-US" altLang="zh-CN" sz="4000" b="1" dirty="0" err="1">
                <a:ln w="0"/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Quê</a:t>
            </a:r>
            <a:r>
              <a:rPr lang="en-US" altLang="zh-CN" sz="4000" b="1" dirty="0">
                <a:ln w="0"/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4000" b="1" dirty="0" err="1">
                <a:ln w="0"/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微软雅黑" panose="020B0503020204020204" pitchFamily="34" charset="-122"/>
              </a:rPr>
              <a:t>hương</a:t>
            </a:r>
            <a:endParaRPr lang="zh-CN" altLang="en-US" sz="4000" b="1" dirty="0">
              <a:ln w="0"/>
              <a:solidFill>
                <a:schemeClr val="tx1"/>
              </a:solidFill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0D8917C8-ACB5-4F5E-BD8F-489BC08287BC}"/>
              </a:ext>
            </a:extLst>
          </p:cNvPr>
          <p:cNvSpPr/>
          <p:nvPr/>
        </p:nvSpPr>
        <p:spPr>
          <a:xfrm>
            <a:off x="7248128" y="4686245"/>
            <a:ext cx="360040" cy="1963518"/>
          </a:xfrm>
          <a:prstGeom prst="rightBrace">
            <a:avLst>
              <a:gd name="adj1" fmla="val 66717"/>
              <a:gd name="adj2" fmla="val 50000"/>
            </a:avLst>
          </a:prstGeom>
          <a:ln w="38100">
            <a:solidFill>
              <a:srgbClr val="D45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图片 2">
            <a:extLst>
              <a:ext uri="{FF2B5EF4-FFF2-40B4-BE49-F238E27FC236}">
                <a16:creationId xmlns:a16="http://schemas.microsoft.com/office/drawing/2014/main" id="{1C7D7086-C841-4EF9-8996-F6F28180F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060" y="1478600"/>
            <a:ext cx="2361862" cy="196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08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3" grpId="0" animBg="1"/>
      <p:bldP spid="14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3494347"/>
            <a:ext cx="3179342" cy="3297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463" y="1399455"/>
            <a:ext cx="7788269" cy="41897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68F3D7-7B23-444C-824E-078C5471A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1575" y="2708920"/>
            <a:ext cx="6096000" cy="2286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marL="0" lvl="1" eaLnBrk="1" hangingPunct="1"/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Nếu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ai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yêu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quê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hương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trở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lvl="1" indent="228600" eaLnBrk="1" hangingPunct="1"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lvl="1" indent="228600" eaLnBrk="1" hangingPunct="1">
              <a:buFont typeface="Arial" panose="020B0604020202020204" pitchFamily="34" charset="0"/>
              <a:buChar char="•"/>
            </a:pPr>
            <a:endParaRPr sz="4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39AFE8-D887-4A89-B9C7-3603C7325FE5}"/>
              </a:ext>
            </a:extLst>
          </p:cNvPr>
          <p:cNvGrpSpPr/>
          <p:nvPr/>
        </p:nvGrpSpPr>
        <p:grpSpPr>
          <a:xfrm>
            <a:off x="1199456" y="73708"/>
            <a:ext cx="8568952" cy="1130555"/>
            <a:chOff x="5384298" y="4185456"/>
            <a:chExt cx="5832648" cy="1130555"/>
          </a:xfrm>
        </p:grpSpPr>
        <p:sp>
          <p:nvSpPr>
            <p:cNvPr id="12" name="椭圆 31">
              <a:extLst>
                <a:ext uri="{FF2B5EF4-FFF2-40B4-BE49-F238E27FC236}">
                  <a16:creationId xmlns:a16="http://schemas.microsoft.com/office/drawing/2014/main" id="{34B54D9F-2F10-40BB-A860-52E774270C1F}"/>
                </a:ext>
              </a:extLst>
            </p:cNvPr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82C1C8CC-D84A-43F5-A0AB-414BC2F2D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86839" y="4185456"/>
              <a:ext cx="530107" cy="711544"/>
            </a:xfrm>
            <a:prstGeom prst="rect">
              <a:avLst/>
            </a:prstGeom>
          </p:spPr>
        </p:pic>
        <p:sp>
          <p:nvSpPr>
            <p:cNvPr id="14" name="Text Box 25">
              <a:extLst>
                <a:ext uri="{FF2B5EF4-FFF2-40B4-BE49-F238E27FC236}">
                  <a16:creationId xmlns:a16="http://schemas.microsoft.com/office/drawing/2014/main" id="{055B29DE-31B1-4F39-B7CC-233E938FA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8371" y="4525652"/>
              <a:ext cx="536862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lang="en-US" altLang="en-US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hiểu</a:t>
              </a:r>
              <a:r>
                <a:rPr lang="en-US" altLang="en-US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ý </a:t>
              </a:r>
              <a:r>
                <a:rPr lang="en-US" altLang="en-US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dòng</a:t>
              </a:r>
              <a:r>
                <a:rPr lang="en-US" altLang="en-US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thơ</a:t>
              </a:r>
              <a:r>
                <a:rPr lang="en-US" altLang="en-US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cuối</a:t>
              </a:r>
              <a:r>
                <a:rPr lang="en-US" altLang="en-US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bài</a:t>
              </a:r>
              <a:r>
                <a:rPr lang="en-US" altLang="en-US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như</a:t>
              </a:r>
              <a:r>
                <a:rPr lang="en-US" altLang="en-US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thế</a:t>
              </a:r>
              <a:r>
                <a:rPr lang="en-US" altLang="en-US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nào</a:t>
              </a:r>
              <a:r>
                <a:rPr lang="en-US" altLang="en-US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?</a:t>
              </a:r>
              <a:endParaRPr lang="vi-VN" alt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图片 7">
            <a:extLst>
              <a:ext uri="{FF2B5EF4-FFF2-40B4-BE49-F238E27FC236}">
                <a16:creationId xmlns:a16="http://schemas.microsoft.com/office/drawing/2014/main" id="{B6E51D42-89F6-4044-A4B8-155A44F511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488" y="5430485"/>
            <a:ext cx="12192000" cy="1545915"/>
          </a:xfrm>
          <a:prstGeom prst="rect">
            <a:avLst/>
          </a:prstGeom>
        </p:spPr>
      </p:pic>
      <p:pic>
        <p:nvPicPr>
          <p:cNvPr id="16" name="图片 5">
            <a:extLst>
              <a:ext uri="{FF2B5EF4-FFF2-40B4-BE49-F238E27FC236}">
                <a16:creationId xmlns:a16="http://schemas.microsoft.com/office/drawing/2014/main" id="{6B32D8AE-A0E6-4F74-9C4C-9FDE91E7D2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78569">
            <a:off x="364885" y="3151447"/>
            <a:ext cx="1314450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2">
            <a:extLst>
              <a:ext uri="{FF2B5EF4-FFF2-40B4-BE49-F238E27FC236}">
                <a16:creationId xmlns:a16="http://schemas.microsoft.com/office/drawing/2014/main" id="{EBBF41CF-22B4-4225-B38A-B16A88B6A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947862" y="1628000"/>
            <a:ext cx="8860551" cy="352839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2603106"/>
            <a:ext cx="2830487" cy="4352299"/>
          </a:xfrm>
          <a:prstGeom prst="rect">
            <a:avLst/>
          </a:prstGeom>
        </p:spPr>
      </p:pic>
      <p:sp>
        <p:nvSpPr>
          <p:cNvPr id="33" name="Freeform 46"/>
          <p:cNvSpPr>
            <a:spLocks noEditPoints="1"/>
          </p:cNvSpPr>
          <p:nvPr/>
        </p:nvSpPr>
        <p:spPr bwMode="auto">
          <a:xfrm>
            <a:off x="3063383" y="1903899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F3807F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C32F21-AC28-45CD-96BB-C0B1C5DEF085}"/>
              </a:ext>
            </a:extLst>
          </p:cNvPr>
          <p:cNvGrpSpPr/>
          <p:nvPr/>
        </p:nvGrpSpPr>
        <p:grpSpPr>
          <a:xfrm>
            <a:off x="3812260" y="-65485"/>
            <a:ext cx="4536504" cy="1157130"/>
            <a:chOff x="5384298" y="4185456"/>
            <a:chExt cx="5832648" cy="1157130"/>
          </a:xfrm>
        </p:grpSpPr>
        <p:sp>
          <p:nvSpPr>
            <p:cNvPr id="11" name="椭圆 31">
              <a:extLst>
                <a:ext uri="{FF2B5EF4-FFF2-40B4-BE49-F238E27FC236}">
                  <a16:creationId xmlns:a16="http://schemas.microsoft.com/office/drawing/2014/main" id="{E70F14C5-44F3-44F6-8B1F-1DE1805148EC}"/>
                </a:ext>
              </a:extLst>
            </p:cNvPr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2" name="图片 33">
              <a:extLst>
                <a:ext uri="{FF2B5EF4-FFF2-40B4-BE49-F238E27FC236}">
                  <a16:creationId xmlns:a16="http://schemas.microsoft.com/office/drawing/2014/main" id="{563BEFA1-BDBE-426A-882C-BFB58E680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86839" y="4185456"/>
              <a:ext cx="530107" cy="711544"/>
            </a:xfrm>
            <a:prstGeom prst="rect">
              <a:avLst/>
            </a:prstGeom>
          </p:spPr>
        </p:pic>
        <p:sp>
          <p:nvSpPr>
            <p:cNvPr id="13" name="Text Box 25">
              <a:extLst>
                <a:ext uri="{FF2B5EF4-FFF2-40B4-BE49-F238E27FC236}">
                  <a16:creationId xmlns:a16="http://schemas.microsoft.com/office/drawing/2014/main" id="{2D4A5691-F23E-4CC1-BF7D-8E5A0D954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402" y="4511589"/>
              <a:ext cx="536862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NỘI DUNG BÀI</a:t>
              </a:r>
              <a:endParaRPr lang="vi-VN" altLang="en-US" sz="4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图片 7">
            <a:extLst>
              <a:ext uri="{FF2B5EF4-FFF2-40B4-BE49-F238E27FC236}">
                <a16:creationId xmlns:a16="http://schemas.microsoft.com/office/drawing/2014/main" id="{C3142449-BB6F-46A4-AC1D-78C3BBEA60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488" y="5430485"/>
            <a:ext cx="12192000" cy="1545915"/>
          </a:xfrm>
          <a:prstGeom prst="rect">
            <a:avLst/>
          </a:prstGeom>
        </p:spPr>
      </p:pic>
      <p:pic>
        <p:nvPicPr>
          <p:cNvPr id="15" name="图片 8">
            <a:extLst>
              <a:ext uri="{FF2B5EF4-FFF2-40B4-BE49-F238E27FC236}">
                <a16:creationId xmlns:a16="http://schemas.microsoft.com/office/drawing/2014/main" id="{6D61BE89-CFCE-4318-AFE8-459127F2A5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5301" y="0"/>
            <a:ext cx="1889194" cy="1889194"/>
          </a:xfrm>
          <a:prstGeom prst="rect">
            <a:avLst/>
          </a:prstGeom>
        </p:spPr>
      </p:pic>
      <p:pic>
        <p:nvPicPr>
          <p:cNvPr id="3" name="Picture 2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CD86D514-47E2-4ACE-BEA4-C721AAEBB8C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9351381" y="4085376"/>
            <a:ext cx="2457033" cy="1766861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D432363-9001-4E1C-8BAF-C48322F2A134}"/>
              </a:ext>
            </a:extLst>
          </p:cNvPr>
          <p:cNvSpPr txBox="1"/>
          <p:nvPr/>
        </p:nvSpPr>
        <p:spPr>
          <a:xfrm>
            <a:off x="3703174" y="1759456"/>
            <a:ext cx="74333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khẳng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nuôi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dưỡng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hồn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0">
            <a:extLst>
              <a:ext uri="{FF2B5EF4-FFF2-40B4-BE49-F238E27FC236}">
                <a16:creationId xmlns:a16="http://schemas.microsoft.com/office/drawing/2014/main" id="{E9473D9A-BDD9-47E9-882F-76CDDDA90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329" y="404664"/>
            <a:ext cx="10657183" cy="66967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18DD27D-8696-4D45-8CCC-E77AA4DD6561}"/>
              </a:ext>
            </a:extLst>
          </p:cNvPr>
          <p:cNvGrpSpPr/>
          <p:nvPr/>
        </p:nvGrpSpPr>
        <p:grpSpPr>
          <a:xfrm>
            <a:off x="2783632" y="44625"/>
            <a:ext cx="7488832" cy="1296144"/>
            <a:chOff x="4439817" y="-483636"/>
            <a:chExt cx="3024336" cy="881468"/>
          </a:xfrm>
        </p:grpSpPr>
        <p:pic>
          <p:nvPicPr>
            <p:cNvPr id="7" name="PA_图片 3">
              <a:extLst>
                <a:ext uri="{FF2B5EF4-FFF2-40B4-BE49-F238E27FC236}">
                  <a16:creationId xmlns:a16="http://schemas.microsoft.com/office/drawing/2014/main" id="{1C5F34D2-4805-49EB-B843-487449A105A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-483636"/>
              <a:ext cx="3024336" cy="881468"/>
            </a:xfrm>
            <a:prstGeom prst="rect">
              <a:avLst/>
            </a:prstGeom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73198FF6-F7BC-4DED-900F-2A5EDEEDEB1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0619" y="-241965"/>
              <a:ext cx="2288288" cy="357191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Luyện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đọc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lại</a:t>
              </a:r>
              <a:endParaRPr kumimoji="0" lang="en-US" sz="4400" b="1" i="0" u="none" strike="noStrike" kern="1200" cap="none" spc="0" normalizeH="0" baseline="0" noProof="0" dirty="0">
                <a:ln>
                  <a:solidFill>
                    <a:srgbClr val="D14B6C"/>
                  </a:solidFill>
                </a:ln>
                <a:solidFill>
                  <a:srgbClr val="F3807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  <p:pic>
        <p:nvPicPr>
          <p:cNvPr id="10" name="图片 4">
            <a:extLst>
              <a:ext uri="{FF2B5EF4-FFF2-40B4-BE49-F238E27FC236}">
                <a16:creationId xmlns:a16="http://schemas.microsoft.com/office/drawing/2014/main" id="{70205C47-B026-4BE9-A1E9-BED945AE7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0448" y="3375895"/>
            <a:ext cx="2587619" cy="3482728"/>
          </a:xfrm>
          <a:prstGeom prst="rect">
            <a:avLst/>
          </a:prstGeom>
        </p:spPr>
      </p:pic>
      <p:pic>
        <p:nvPicPr>
          <p:cNvPr id="11" name="图片 7">
            <a:extLst>
              <a:ext uri="{FF2B5EF4-FFF2-40B4-BE49-F238E27FC236}">
                <a16:creationId xmlns:a16="http://schemas.microsoft.com/office/drawing/2014/main" id="{71B08347-BBED-4CDF-AC96-FD137AD77C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488" y="5555493"/>
            <a:ext cx="12192000" cy="1545915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072F365-0721-47E1-9BE5-E1023A7B0107}"/>
              </a:ext>
            </a:extLst>
          </p:cNvPr>
          <p:cNvSpPr txBox="1"/>
          <p:nvPr/>
        </p:nvSpPr>
        <p:spPr>
          <a:xfrm>
            <a:off x="3240487" y="2027594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Giọng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nhàng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E82DEBB-62DC-41A0-AAC7-F8FDB94DE7E8}"/>
              </a:ext>
            </a:extLst>
          </p:cNvPr>
          <p:cNvSpPr txBox="1"/>
          <p:nvPr/>
        </p:nvSpPr>
        <p:spPr>
          <a:xfrm>
            <a:off x="3240487" y="3364485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364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DD48A6-53D3-4C32-82C2-70B2F46205BC}"/>
              </a:ext>
            </a:extLst>
          </p:cNvPr>
          <p:cNvSpPr txBox="1"/>
          <p:nvPr/>
        </p:nvSpPr>
        <p:spPr>
          <a:xfrm>
            <a:off x="2783632" y="332656"/>
            <a:ext cx="678102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Chúc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</a:t>
            </a:r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các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con</a:t>
            </a:r>
          </a:p>
          <a:p>
            <a:pPr algn="ctr"/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học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</a:t>
            </a:r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tốt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!</a:t>
            </a: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307FD8A4-B160-44EB-AF83-321AD925D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2595483"/>
            <a:ext cx="1314450" cy="685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9A9573E-C82A-4251-97E9-4B50C011D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56018" y="1269062"/>
            <a:ext cx="1369707" cy="576064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8C57F2F0-C379-4922-8BDE-19F292FA8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702" y="3213580"/>
            <a:ext cx="720080" cy="37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7F161D4-3BCB-4F5B-83CD-A67943134750}"/>
              </a:ext>
            </a:extLst>
          </p:cNvPr>
          <p:cNvSpPr txBox="1">
            <a:spLocks noChangeArrowheads="1"/>
          </p:cNvSpPr>
          <p:nvPr/>
        </p:nvSpPr>
        <p:spPr>
          <a:xfrm>
            <a:off x="1271464" y="188640"/>
            <a:ext cx="4248472" cy="432590"/>
          </a:xfrm>
          <a:prstGeom prst="rect">
            <a:avLst/>
          </a:prstGeom>
        </p:spPr>
        <p:txBody>
          <a:bodyPr/>
          <a:lstStyle>
            <a:lvl1pPr algn="l" defTabSz="866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7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5400" b="1" dirty="0" err="1">
                <a:ln w="57150" cmpd="thinThick">
                  <a:noFill/>
                </a:ln>
                <a:solidFill>
                  <a:srgbClr val="F0EA00"/>
                </a:solidFill>
                <a:effectLst/>
                <a:latin typeface="UTM Fleur" panose="02040403050506020204" pitchFamily="18" charset="0"/>
                <a:cs typeface="Arial" panose="020B0604020202020204" pitchFamily="34" charset="0"/>
              </a:rPr>
              <a:t>Mục</a:t>
            </a:r>
            <a:r>
              <a:rPr lang="en-US" altLang="en-US" sz="5400" b="1" dirty="0">
                <a:ln w="57150" cmpd="thinThick">
                  <a:noFill/>
                </a:ln>
                <a:solidFill>
                  <a:srgbClr val="F0EA00"/>
                </a:solidFill>
                <a:effectLst/>
                <a:latin typeface="UTM Fleur" panose="020404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ln w="57150" cmpd="thinThick">
                  <a:noFill/>
                </a:ln>
                <a:solidFill>
                  <a:srgbClr val="F0EA00"/>
                </a:solidFill>
                <a:effectLst/>
                <a:latin typeface="UTM Fleur" panose="02040403050506020204" pitchFamily="18" charset="0"/>
                <a:cs typeface="Arial" panose="020B0604020202020204" pitchFamily="34" charset="0"/>
              </a:rPr>
              <a:t>tiêu</a:t>
            </a:r>
            <a:endParaRPr lang="en-US" altLang="en-US" sz="5400" b="1" dirty="0">
              <a:ln w="57150" cmpd="thinThick">
                <a:noFill/>
              </a:ln>
              <a:solidFill>
                <a:srgbClr val="F0EA00"/>
              </a:solidFill>
              <a:effectLst/>
              <a:latin typeface="UTM Fleur" panose="020404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61119FE-BA0E-4971-88EC-315B3480FCDC}"/>
              </a:ext>
            </a:extLst>
          </p:cNvPr>
          <p:cNvSpPr txBox="1"/>
          <p:nvPr/>
        </p:nvSpPr>
        <p:spPr>
          <a:xfrm>
            <a:off x="995197" y="1052736"/>
            <a:ext cx="11161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lẫn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trèo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rợp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bướm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bay, con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diều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ven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song,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nghiêng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trăng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tỏ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Ngắt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nghỉ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nhịp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trôi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chảy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giọng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giọng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nhàng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4B69F36-DE0F-4A8F-9FB7-3517CDFC13E7}"/>
              </a:ext>
            </a:extLst>
          </p:cNvPr>
          <p:cNvSpPr txBox="1"/>
          <p:nvPr/>
        </p:nvSpPr>
        <p:spPr>
          <a:xfrm>
            <a:off x="4655840" y="3320972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giản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dị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737154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009506"/>
      </p:ext>
    </p:extLst>
  </p:cSld>
  <p:clrMapOvr>
    <a:masterClrMapping/>
  </p:clrMapOvr>
  <p:transition spd="slow" advClick="0" advTm="3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3E2C6E30-B7AD-4E3B-986C-CDCB5DD7F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52936"/>
            <a:ext cx="9578370" cy="236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914400" algn="just" eaLnBrk="1" hangingPunct="1">
              <a:defRPr/>
            </a:pP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Quê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hương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là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chùm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khế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ngọt</a:t>
            </a:r>
            <a:endParaRPr lang="en-US" sz="2800" kern="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Cho con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trèo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hái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mỗi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ngày</a:t>
            </a:r>
            <a:endParaRPr lang="en-US" sz="2800" kern="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Quê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hương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là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đường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đi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học</a:t>
            </a:r>
            <a:endParaRPr lang="en-US" sz="2800" kern="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Con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về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rợp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bướm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vàng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bay.</a:t>
            </a:r>
          </a:p>
          <a:p>
            <a:pPr indent="914400" algn="just" eaLnBrk="1" hangingPunct="1">
              <a:defRPr/>
            </a:pPr>
            <a:endParaRPr lang="en-US" sz="2800" kern="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Quê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hương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là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con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diều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biếc</a:t>
            </a:r>
            <a:endParaRPr lang="en-US" sz="2800" kern="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Tuổi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thơ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con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thả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trên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đồng</a:t>
            </a:r>
            <a:endParaRPr lang="en-US" sz="2800" kern="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Quê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hương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là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con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đò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nhỏ</a:t>
            </a:r>
            <a:endParaRPr lang="en-US" sz="2800" kern="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Êm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đềm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khua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nước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ven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sông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</a:t>
            </a:r>
          </a:p>
          <a:p>
            <a:pPr indent="914400" algn="just" eaLnBrk="1" hangingPunct="1">
              <a:defRPr/>
            </a:pPr>
            <a:endParaRPr lang="en-US" sz="2800" kern="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endParaRPr lang="en-US" sz="2800" kern="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endParaRPr lang="en-US" sz="2800" kern="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EC0A42-6678-490C-9F17-7B5266DD9B5D}"/>
              </a:ext>
            </a:extLst>
          </p:cNvPr>
          <p:cNvGrpSpPr/>
          <p:nvPr/>
        </p:nvGrpSpPr>
        <p:grpSpPr>
          <a:xfrm>
            <a:off x="4439816" y="44624"/>
            <a:ext cx="4608512" cy="1067535"/>
            <a:chOff x="4439816" y="44624"/>
            <a:chExt cx="4608512" cy="1002905"/>
          </a:xfrm>
        </p:grpSpPr>
        <p:pic>
          <p:nvPicPr>
            <p:cNvPr id="10" name="PA_图片 3">
              <a:extLst>
                <a:ext uri="{FF2B5EF4-FFF2-40B4-BE49-F238E27FC236}">
                  <a16:creationId xmlns:a16="http://schemas.microsoft.com/office/drawing/2014/main" id="{A720EAEE-6746-4EBF-ADE6-6CCD99927E0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6" y="44624"/>
              <a:ext cx="3672407" cy="1002905"/>
            </a:xfrm>
            <a:prstGeom prst="rect">
              <a:avLst/>
            </a:prstGeom>
          </p:spPr>
        </p:pic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BABF8728-53AA-4151-8245-180F86C0D16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99856" y="247060"/>
              <a:ext cx="4248472" cy="406400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en-US" altLang="en-US" sz="4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Quê</a:t>
              </a:r>
              <a:r>
                <a:rPr lang="en-US" altLang="en-US" sz="4400" b="1" dirty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4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hương</a:t>
              </a:r>
              <a:endParaRPr lang="en-US" altLang="en-US" sz="4400" b="1" dirty="0">
                <a:ln w="57150" cmpd="thinThick">
                  <a:noFill/>
                </a:ln>
                <a:solidFill>
                  <a:srgbClr val="D14B6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861479EA-66FB-4BEF-A67A-DEBC70488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944" y="2433473"/>
            <a:ext cx="9578370" cy="236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914400" algn="just" eaLnBrk="1" hangingPunct="1">
              <a:defRPr/>
            </a:pP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Quê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hương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là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cầu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tre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nhỏ</a:t>
            </a:r>
            <a:endParaRPr lang="en-US" sz="2800" kern="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Mẹ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về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nón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lá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nghiêng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che</a:t>
            </a:r>
            <a:endParaRPr lang="en-US" sz="2800" kern="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Quê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hương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là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đêm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trăng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tỏ</a:t>
            </a:r>
            <a:endParaRPr lang="en-US" sz="2800" kern="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Hoa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cau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rụng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trắng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ngoài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hè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</a:t>
            </a:r>
          </a:p>
          <a:p>
            <a:pPr indent="914400" algn="just" eaLnBrk="1" hangingPunct="1">
              <a:defRPr/>
            </a:pPr>
            <a:endParaRPr lang="en-US" sz="2800" kern="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Quê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hương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mỗi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người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chỉ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một</a:t>
            </a:r>
            <a:endParaRPr lang="en-US" sz="2800" kern="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Như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là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chỉ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một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mẹ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thôi</a:t>
            </a:r>
            <a:endParaRPr lang="en-US" sz="2800" kern="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Quê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hương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nếu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ai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không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nhớ</a:t>
            </a:r>
            <a:endParaRPr lang="en-US" sz="2800" kern="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Sẽ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không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lớn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nổi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thành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người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</a:t>
            </a:r>
          </a:p>
          <a:p>
            <a:pPr indent="914400" algn="just" eaLnBrk="1" hangingPunct="1">
              <a:defRPr/>
            </a:pPr>
            <a:endParaRPr lang="en-US" sz="2800" kern="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31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图片 3">
            <a:extLst>
              <a:ext uri="{FF2B5EF4-FFF2-40B4-BE49-F238E27FC236}">
                <a16:creationId xmlns:a16="http://schemas.microsoft.com/office/drawing/2014/main" id="{A720EAEE-6746-4EBF-ADE6-6CCD99927E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0"/>
            <a:ext cx="4104456" cy="1067535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B404441-9CF7-4BCA-ACA2-B034F6E7586A}"/>
              </a:ext>
            </a:extLst>
          </p:cNvPr>
          <p:cNvSpPr txBox="1"/>
          <p:nvPr/>
        </p:nvSpPr>
        <p:spPr>
          <a:xfrm>
            <a:off x="1487488" y="210601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 ĐOẠN</a:t>
            </a:r>
          </a:p>
        </p:txBody>
      </p:sp>
      <p:pic>
        <p:nvPicPr>
          <p:cNvPr id="19" name="图片 3">
            <a:extLst>
              <a:ext uri="{FF2B5EF4-FFF2-40B4-BE49-F238E27FC236}">
                <a16:creationId xmlns:a16="http://schemas.microsoft.com/office/drawing/2014/main" id="{2909FCCE-5912-4310-A14C-E2A50FCDA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963" y="2653476"/>
            <a:ext cx="8468071" cy="4750114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FF378DBC-49FC-42E5-9348-83929A99AB56}"/>
              </a:ext>
            </a:extLst>
          </p:cNvPr>
          <p:cNvSpPr txBox="1"/>
          <p:nvPr/>
        </p:nvSpPr>
        <p:spPr>
          <a:xfrm>
            <a:off x="2855640" y="3068960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…bay.</a:t>
            </a:r>
          </a:p>
          <a:p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ven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</a:t>
            </a:r>
          </a:p>
          <a:p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endParaRPr lang="en-US" sz="3600" b="1" dirty="0">
              <a:solidFill>
                <a:srgbClr val="D4584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endParaRPr lang="en-US" sz="3600" b="1" dirty="0">
              <a:solidFill>
                <a:srgbClr val="D4584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58DA02E8-F448-47C9-87A3-31E4A66CD168}"/>
              </a:ext>
            </a:extLst>
          </p:cNvPr>
          <p:cNvSpPr txBox="1"/>
          <p:nvPr/>
        </p:nvSpPr>
        <p:spPr>
          <a:xfrm>
            <a:off x="1805425" y="1320091"/>
            <a:ext cx="8604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6ABB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76ABB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76ABB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600" b="1" dirty="0">
                <a:solidFill>
                  <a:srgbClr val="76ABB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76ABB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b="1" dirty="0">
                <a:solidFill>
                  <a:srgbClr val="76ABB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600" b="1" dirty="0" err="1">
                <a:solidFill>
                  <a:srgbClr val="76ABB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dirty="0">
                <a:solidFill>
                  <a:srgbClr val="76ABB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76ABB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3600" b="1" dirty="0">
                <a:solidFill>
                  <a:srgbClr val="76ABB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76ABB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b="1" dirty="0">
                <a:solidFill>
                  <a:srgbClr val="76ABB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2" name="图片 3">
            <a:extLst>
              <a:ext uri="{FF2B5EF4-FFF2-40B4-BE49-F238E27FC236}">
                <a16:creationId xmlns:a16="http://schemas.microsoft.com/office/drawing/2014/main" id="{D3B86566-0AA6-4A39-99F8-921159785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963" y="2687981"/>
            <a:ext cx="8468071" cy="4750114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208A32DE-E902-49C0-A8AB-A528BCDC9C71}"/>
              </a:ext>
            </a:extLst>
          </p:cNvPr>
          <p:cNvSpPr txBox="1"/>
          <p:nvPr/>
        </p:nvSpPr>
        <p:spPr>
          <a:xfrm>
            <a:off x="2855640" y="3103465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…bay.</a:t>
            </a:r>
          </a:p>
          <a:p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ven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</a:t>
            </a:r>
          </a:p>
          <a:p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endParaRPr lang="en-US" sz="3600" b="1" dirty="0">
              <a:solidFill>
                <a:srgbClr val="D4584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3600" b="1" dirty="0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4584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endParaRPr lang="en-US" sz="3600" b="1" dirty="0">
              <a:solidFill>
                <a:srgbClr val="D4584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589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id="{A72DBF4E-DBEE-4FF6-9BEE-2A4DDE4CF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52936"/>
            <a:ext cx="9578370" cy="236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914400" algn="just" eaLnBrk="1" hangingPunct="1">
              <a:defRPr/>
            </a:pP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Quê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hương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là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chùm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khế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ngọt</a:t>
            </a:r>
            <a:endParaRPr lang="en-US" sz="2800" kern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Cho con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trèo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hái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mỗi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ngày</a:t>
            </a:r>
            <a:endParaRPr lang="en-US" sz="2800" kern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Quê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hương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là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đường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đi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học</a:t>
            </a:r>
            <a:endParaRPr lang="en-US" sz="2800" kern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Con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về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rợp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bướm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vàng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bay.</a:t>
            </a:r>
          </a:p>
          <a:p>
            <a:pPr indent="914400" algn="just" eaLnBrk="1" hangingPunct="1">
              <a:defRPr/>
            </a:pPr>
            <a:endParaRPr lang="en-US" sz="2800" kern="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Quê</a:t>
            </a:r>
            <a:r>
              <a:rPr lang="en-US" sz="2800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hương</a:t>
            </a:r>
            <a:r>
              <a:rPr lang="en-US" sz="2800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là</a:t>
            </a:r>
            <a:r>
              <a:rPr lang="en-US" sz="2800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con </a:t>
            </a:r>
            <a:r>
              <a:rPr lang="en-US" sz="2800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diều</a:t>
            </a:r>
            <a:r>
              <a:rPr lang="en-US" sz="2800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biếc</a:t>
            </a:r>
            <a:endParaRPr lang="en-US" sz="2800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Tuổi</a:t>
            </a:r>
            <a:r>
              <a:rPr lang="en-US" sz="2800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thơ</a:t>
            </a:r>
            <a:r>
              <a:rPr lang="en-US" sz="2800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con </a:t>
            </a:r>
            <a:r>
              <a:rPr lang="en-US" sz="2800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thả</a:t>
            </a:r>
            <a:r>
              <a:rPr lang="en-US" sz="2800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trên</a:t>
            </a:r>
            <a:r>
              <a:rPr lang="en-US" sz="2800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đồng</a:t>
            </a:r>
            <a:endParaRPr lang="en-US" sz="2800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Quê</a:t>
            </a:r>
            <a:r>
              <a:rPr lang="en-US" sz="2800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hương</a:t>
            </a:r>
            <a:r>
              <a:rPr lang="en-US" sz="2800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là</a:t>
            </a:r>
            <a:r>
              <a:rPr lang="en-US" sz="2800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con </a:t>
            </a:r>
            <a:r>
              <a:rPr lang="en-US" sz="2800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đò</a:t>
            </a:r>
            <a:r>
              <a:rPr lang="en-US" sz="2800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nhỏ</a:t>
            </a:r>
            <a:endParaRPr lang="en-US" sz="2800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Êm</a:t>
            </a:r>
            <a:r>
              <a:rPr lang="en-US" sz="2800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đềm</a:t>
            </a:r>
            <a:r>
              <a:rPr lang="en-US" sz="2800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khua</a:t>
            </a:r>
            <a:r>
              <a:rPr lang="en-US" sz="2800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nước</a:t>
            </a:r>
            <a:r>
              <a:rPr lang="en-US" sz="2800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ven</a:t>
            </a:r>
            <a:r>
              <a:rPr lang="en-US" sz="2800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sông</a:t>
            </a:r>
            <a:r>
              <a:rPr lang="en-US" sz="2800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</a:t>
            </a:r>
          </a:p>
          <a:p>
            <a:pPr indent="914400" algn="just" eaLnBrk="1" hangingPunct="1">
              <a:defRPr/>
            </a:pPr>
            <a:endParaRPr lang="en-US" sz="2800" kern="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endParaRPr lang="en-US" sz="2800" kern="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endParaRPr lang="en-US" sz="2800" kern="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grpSp>
        <p:nvGrpSpPr>
          <p:cNvPr id="16" name="Group 1">
            <a:extLst>
              <a:ext uri="{FF2B5EF4-FFF2-40B4-BE49-F238E27FC236}">
                <a16:creationId xmlns:a16="http://schemas.microsoft.com/office/drawing/2014/main" id="{A5EC1537-9C1E-4105-9682-465C89BA052F}"/>
              </a:ext>
            </a:extLst>
          </p:cNvPr>
          <p:cNvGrpSpPr/>
          <p:nvPr/>
        </p:nvGrpSpPr>
        <p:grpSpPr>
          <a:xfrm>
            <a:off x="4439816" y="44624"/>
            <a:ext cx="4608512" cy="1067535"/>
            <a:chOff x="4439816" y="44624"/>
            <a:chExt cx="4608512" cy="1002905"/>
          </a:xfrm>
        </p:grpSpPr>
        <p:pic>
          <p:nvPicPr>
            <p:cNvPr id="17" name="PA_图片 3">
              <a:extLst>
                <a:ext uri="{FF2B5EF4-FFF2-40B4-BE49-F238E27FC236}">
                  <a16:creationId xmlns:a16="http://schemas.microsoft.com/office/drawing/2014/main" id="{2480BCC4-3D03-4FFD-917E-FFE28ED0A40E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6" y="44624"/>
              <a:ext cx="3672407" cy="1002905"/>
            </a:xfrm>
            <a:prstGeom prst="rect">
              <a:avLst/>
            </a:prstGeom>
          </p:spPr>
        </p:pic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D1B60E74-AA50-46C7-A549-5591AD271633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99856" y="247060"/>
              <a:ext cx="4248472" cy="406400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en-US" altLang="en-US" sz="4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Quê</a:t>
              </a:r>
              <a:r>
                <a:rPr lang="en-US" altLang="en-US" sz="4400" b="1" dirty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4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hương</a:t>
              </a:r>
              <a:endParaRPr lang="en-US" altLang="en-US" sz="4400" b="1" dirty="0">
                <a:ln w="57150" cmpd="thinThick">
                  <a:noFill/>
                </a:ln>
                <a:solidFill>
                  <a:srgbClr val="D14B6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2">
            <a:extLst>
              <a:ext uri="{FF2B5EF4-FFF2-40B4-BE49-F238E27FC236}">
                <a16:creationId xmlns:a16="http://schemas.microsoft.com/office/drawing/2014/main" id="{350AFB72-8E1D-48DF-81B3-D8BF75435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944" y="2433473"/>
            <a:ext cx="9578370" cy="236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914400" algn="just" eaLnBrk="1" hangingPunct="1">
              <a:defRPr/>
            </a:pPr>
            <a:r>
              <a:rPr lang="en-US" sz="28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Quê</a:t>
            </a:r>
            <a:r>
              <a:rPr lang="en-US" sz="28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hương</a:t>
            </a:r>
            <a:r>
              <a:rPr lang="en-US" sz="28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là</a:t>
            </a:r>
            <a:r>
              <a:rPr lang="en-US" sz="28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cầu</a:t>
            </a:r>
            <a:r>
              <a:rPr lang="en-US" sz="28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tre</a:t>
            </a:r>
            <a:r>
              <a:rPr lang="en-US" sz="28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nhỏ</a:t>
            </a:r>
            <a:endParaRPr lang="en-US" sz="2800" kern="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Mẹ</a:t>
            </a:r>
            <a:r>
              <a:rPr lang="en-US" sz="28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về</a:t>
            </a:r>
            <a:r>
              <a:rPr lang="en-US" sz="28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nón</a:t>
            </a:r>
            <a:r>
              <a:rPr lang="en-US" sz="28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lá</a:t>
            </a:r>
            <a:r>
              <a:rPr lang="en-US" sz="28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nghiêng</a:t>
            </a:r>
            <a:r>
              <a:rPr lang="en-US" sz="28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che</a:t>
            </a:r>
            <a:endParaRPr lang="en-US" sz="2800" kern="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Quê</a:t>
            </a:r>
            <a:r>
              <a:rPr lang="en-US" sz="28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hương</a:t>
            </a:r>
            <a:r>
              <a:rPr lang="en-US" sz="28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là</a:t>
            </a:r>
            <a:r>
              <a:rPr lang="en-US" sz="28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đêm</a:t>
            </a:r>
            <a:r>
              <a:rPr lang="en-US" sz="28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trăng</a:t>
            </a:r>
            <a:r>
              <a:rPr lang="en-US" sz="28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tỏ</a:t>
            </a:r>
            <a:endParaRPr lang="en-US" sz="2800" kern="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Hoa</a:t>
            </a:r>
            <a:r>
              <a:rPr lang="en-US" sz="28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cau</a:t>
            </a:r>
            <a:r>
              <a:rPr lang="en-US" sz="28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rụng</a:t>
            </a:r>
            <a:r>
              <a:rPr lang="en-US" sz="28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trắng</a:t>
            </a:r>
            <a:r>
              <a:rPr lang="en-US" sz="28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ngoài</a:t>
            </a:r>
            <a:r>
              <a:rPr lang="en-US" sz="28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hè</a:t>
            </a:r>
            <a:r>
              <a:rPr lang="en-US" sz="28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</a:t>
            </a:r>
          </a:p>
          <a:p>
            <a:pPr indent="914400" algn="just" eaLnBrk="1" hangingPunct="1">
              <a:defRPr/>
            </a:pPr>
            <a:endParaRPr lang="en-US" sz="2800" kern="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Quê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hương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mỗi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người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chỉ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một</a:t>
            </a:r>
            <a:endParaRPr lang="en-US" sz="2800" kern="0" dirty="0">
              <a:solidFill>
                <a:srgbClr val="D14B6C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Như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là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chỉ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một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mẹ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thôi</a:t>
            </a:r>
            <a:endParaRPr lang="en-US" sz="2800" kern="0" dirty="0">
              <a:solidFill>
                <a:srgbClr val="D14B6C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Quê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hương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nếu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ai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không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nhớ</a:t>
            </a:r>
            <a:endParaRPr lang="en-US" sz="2800" kern="0" dirty="0">
              <a:solidFill>
                <a:srgbClr val="D14B6C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Sẽ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không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lớn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nổi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thành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người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</a:t>
            </a:r>
          </a:p>
          <a:p>
            <a:pPr indent="914400" algn="just" eaLnBrk="1" hangingPunct="1">
              <a:defRPr/>
            </a:pPr>
            <a:endParaRPr lang="en-US" sz="2800" kern="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01C4640-F0FB-45A7-88CE-E0E447F132A8}"/>
              </a:ext>
            </a:extLst>
          </p:cNvPr>
          <p:cNvSpPr txBox="1"/>
          <p:nvPr/>
        </p:nvSpPr>
        <p:spPr>
          <a:xfrm>
            <a:off x="479376" y="145932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DFCBB278-DD22-4203-9631-4737D280BDDF}"/>
              </a:ext>
            </a:extLst>
          </p:cNvPr>
          <p:cNvSpPr txBox="1"/>
          <p:nvPr/>
        </p:nvSpPr>
        <p:spPr>
          <a:xfrm>
            <a:off x="479376" y="3531955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3B1F45AF-A634-4C4D-A146-1D37CF5CCCAA}"/>
              </a:ext>
            </a:extLst>
          </p:cNvPr>
          <p:cNvSpPr txBox="1"/>
          <p:nvPr/>
        </p:nvSpPr>
        <p:spPr>
          <a:xfrm>
            <a:off x="6071320" y="145932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65A0BBDF-EEB0-4936-99EB-095DBFD0BC13}"/>
              </a:ext>
            </a:extLst>
          </p:cNvPr>
          <p:cNvSpPr txBox="1"/>
          <p:nvPr/>
        </p:nvSpPr>
        <p:spPr>
          <a:xfrm>
            <a:off x="6071320" y="3531955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30956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C309FFBE-1637-462D-885B-D77BC0054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961" y="743182"/>
            <a:ext cx="8468071" cy="6114818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FAA396C7-F766-4B75-A76F-540E717CB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6" y="1425534"/>
            <a:ext cx="3405039" cy="475011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395DD5B-1F1E-49A5-B415-AD1C25CBB769}"/>
              </a:ext>
            </a:extLst>
          </p:cNvPr>
          <p:cNvGrpSpPr/>
          <p:nvPr/>
        </p:nvGrpSpPr>
        <p:grpSpPr>
          <a:xfrm>
            <a:off x="1273945" y="1061661"/>
            <a:ext cx="3405038" cy="1364704"/>
            <a:chOff x="2562480" y="548680"/>
            <a:chExt cx="3405038" cy="1364704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6FE00DC-41B1-4871-8B94-72D5FDD4C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62480" y="548680"/>
              <a:ext cx="3405038" cy="136470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DBDDF6-158E-4D42-BAF0-9EA886A1F4DD}"/>
                </a:ext>
              </a:extLst>
            </p:cNvPr>
            <p:cNvSpPr txBox="1"/>
            <p:nvPr/>
          </p:nvSpPr>
          <p:spPr>
            <a:xfrm>
              <a:off x="2616473" y="819076"/>
              <a:ext cx="311187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32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en-US" sz="32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endParaRPr lang="en-US" altLang="en-US" sz="32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406E712-6766-4AD9-8EDE-B57EC0ADAE48}"/>
              </a:ext>
            </a:extLst>
          </p:cNvPr>
          <p:cNvSpPr txBox="1"/>
          <p:nvPr/>
        </p:nvSpPr>
        <p:spPr>
          <a:xfrm>
            <a:off x="3786769" y="1332057"/>
            <a:ext cx="61188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14400" algn="just" eaLnBrk="1" hangingPunct="1">
              <a:defRPr/>
            </a:pP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Quê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hương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là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chùm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khế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ngọt</a:t>
            </a:r>
            <a:endParaRPr lang="en-US" sz="2800" kern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Cho con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trèo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hái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mỗi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ngày</a:t>
            </a:r>
            <a:endParaRPr lang="en-US" sz="2800" kern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Quê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hương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là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đường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đi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học</a:t>
            </a:r>
            <a:endParaRPr lang="en-US" sz="2800" kern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Con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về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rợp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bướm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vàng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bay.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D8260D9-1E7A-4571-9714-9B6A3F4D6B16}"/>
              </a:ext>
            </a:extLst>
          </p:cNvPr>
          <p:cNvSpPr txBox="1"/>
          <p:nvPr/>
        </p:nvSpPr>
        <p:spPr>
          <a:xfrm>
            <a:off x="5231904" y="3228714"/>
            <a:ext cx="61188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14400" algn="just" eaLnBrk="1" hangingPunct="1">
              <a:defRPr/>
            </a:pP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Quê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hương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mỗi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người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chỉ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một</a:t>
            </a:r>
            <a:endParaRPr lang="en-US" sz="2800" kern="0" dirty="0">
              <a:solidFill>
                <a:srgbClr val="D14B6C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Như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là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chỉ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một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mẹ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thôi</a:t>
            </a:r>
            <a:endParaRPr lang="en-US" sz="2800" kern="0" dirty="0">
              <a:solidFill>
                <a:srgbClr val="D14B6C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Quê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hương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nếu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ai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không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nhớ</a:t>
            </a:r>
            <a:endParaRPr lang="en-US" sz="2800" kern="0" dirty="0">
              <a:solidFill>
                <a:srgbClr val="D14B6C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indent="914400" algn="just" eaLnBrk="1" hangingPunct="1">
              <a:defRPr/>
            </a:pP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Sẽ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không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lớn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nổi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thành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người</a:t>
            </a:r>
            <a:r>
              <a:rPr lang="en-US" sz="2800" kern="0" dirty="0">
                <a:solidFill>
                  <a:srgbClr val="D14B6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</a:t>
            </a:r>
          </a:p>
        </p:txBody>
      </p: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E142E1B3-05B5-43BB-9DD6-DCC2D12497AB}"/>
              </a:ext>
            </a:extLst>
          </p:cNvPr>
          <p:cNvCxnSpPr/>
          <p:nvPr/>
        </p:nvCxnSpPr>
        <p:spPr>
          <a:xfrm flipH="1">
            <a:off x="6456040" y="1332057"/>
            <a:ext cx="144016" cy="411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A247DB66-28AB-4479-A1AC-1197803C5F3A}"/>
              </a:ext>
            </a:extLst>
          </p:cNvPr>
          <p:cNvCxnSpPr/>
          <p:nvPr/>
        </p:nvCxnSpPr>
        <p:spPr>
          <a:xfrm flipH="1">
            <a:off x="5974691" y="1828042"/>
            <a:ext cx="144016" cy="411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F9346F23-CD04-4C98-9FDF-CCD4A89B9548}"/>
              </a:ext>
            </a:extLst>
          </p:cNvPr>
          <p:cNvCxnSpPr/>
          <p:nvPr/>
        </p:nvCxnSpPr>
        <p:spPr>
          <a:xfrm flipH="1">
            <a:off x="6456040" y="2239998"/>
            <a:ext cx="144016" cy="411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4A23349C-8B9C-4D76-A524-80E8835F2B68}"/>
              </a:ext>
            </a:extLst>
          </p:cNvPr>
          <p:cNvCxnSpPr/>
          <p:nvPr/>
        </p:nvCxnSpPr>
        <p:spPr>
          <a:xfrm flipH="1">
            <a:off x="5751530" y="2670399"/>
            <a:ext cx="144016" cy="411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3BA90670-E35B-4E9B-9FAD-499C45DD6571}"/>
              </a:ext>
            </a:extLst>
          </p:cNvPr>
          <p:cNvCxnSpPr/>
          <p:nvPr/>
        </p:nvCxnSpPr>
        <p:spPr>
          <a:xfrm flipH="1">
            <a:off x="8976320" y="2678451"/>
            <a:ext cx="144016" cy="411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0083043C-0B35-44BD-BA0F-EB3EAC0E0786}"/>
              </a:ext>
            </a:extLst>
          </p:cNvPr>
          <p:cNvCxnSpPr/>
          <p:nvPr/>
        </p:nvCxnSpPr>
        <p:spPr>
          <a:xfrm flipH="1">
            <a:off x="9044096" y="2689708"/>
            <a:ext cx="144016" cy="411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1E03C0E3-154D-4A89-8FB5-C76F3649F51E}"/>
              </a:ext>
            </a:extLst>
          </p:cNvPr>
          <p:cNvCxnSpPr/>
          <p:nvPr/>
        </p:nvCxnSpPr>
        <p:spPr>
          <a:xfrm flipH="1">
            <a:off x="7896200" y="3305076"/>
            <a:ext cx="144016" cy="411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0EB5CD3B-9E69-41B7-B02E-2076F8752EA2}"/>
              </a:ext>
            </a:extLst>
          </p:cNvPr>
          <p:cNvCxnSpPr/>
          <p:nvPr/>
        </p:nvCxnSpPr>
        <p:spPr>
          <a:xfrm flipH="1">
            <a:off x="7912988" y="4211778"/>
            <a:ext cx="144016" cy="411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6835CE29-F785-4FAC-BFE8-9FC65DF1086F}"/>
              </a:ext>
            </a:extLst>
          </p:cNvPr>
          <p:cNvCxnSpPr/>
          <p:nvPr/>
        </p:nvCxnSpPr>
        <p:spPr>
          <a:xfrm flipH="1">
            <a:off x="8760296" y="4623734"/>
            <a:ext cx="144016" cy="411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FE06296C-7DCD-4ED8-A16C-959B7D15798E}"/>
              </a:ext>
            </a:extLst>
          </p:cNvPr>
          <p:cNvCxnSpPr/>
          <p:nvPr/>
        </p:nvCxnSpPr>
        <p:spPr>
          <a:xfrm flipH="1">
            <a:off x="10753288" y="4615533"/>
            <a:ext cx="144016" cy="411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783B5113-92C6-4806-9C1A-8A96594E7CF8}"/>
              </a:ext>
            </a:extLst>
          </p:cNvPr>
          <p:cNvCxnSpPr/>
          <p:nvPr/>
        </p:nvCxnSpPr>
        <p:spPr>
          <a:xfrm flipH="1">
            <a:off x="10821064" y="4626790"/>
            <a:ext cx="144016" cy="411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516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BA69D27F-CE03-478C-8E51-121372C4D0E4}"/>
              </a:ext>
            </a:extLst>
          </p:cNvPr>
          <p:cNvSpPr/>
          <p:nvPr/>
        </p:nvSpPr>
        <p:spPr>
          <a:xfrm>
            <a:off x="191344" y="6165304"/>
            <a:ext cx="2808312" cy="1008112"/>
          </a:xfrm>
          <a:prstGeom prst="horizontalScroll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hú Yên Online - Con đò chở thu">
            <a:extLst>
              <a:ext uri="{FF2B5EF4-FFF2-40B4-BE49-F238E27FC236}">
                <a16:creationId xmlns:a16="http://schemas.microsoft.com/office/drawing/2014/main" id="{78FD7C39-698C-4588-8B22-EAF745DD6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77" y="-6896"/>
            <a:ext cx="9771445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48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BA69D27F-CE03-478C-8E51-121372C4D0E4}"/>
              </a:ext>
            </a:extLst>
          </p:cNvPr>
          <p:cNvSpPr/>
          <p:nvPr/>
        </p:nvSpPr>
        <p:spPr>
          <a:xfrm>
            <a:off x="407368" y="5301208"/>
            <a:ext cx="2808312" cy="1008112"/>
          </a:xfrm>
          <a:prstGeom prst="horizontalScroll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Nhịp cầu tre - Báo Quảng Bình điện tử">
            <a:extLst>
              <a:ext uri="{FF2B5EF4-FFF2-40B4-BE49-F238E27FC236}">
                <a16:creationId xmlns:a16="http://schemas.microsoft.com/office/drawing/2014/main" id="{251242E0-0E94-4A29-9D8E-4D37B2F39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-4564"/>
            <a:ext cx="6991350" cy="530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061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Microsoft Office PowerPoint</Application>
  <PresentationFormat>Màn hình rộng</PresentationFormat>
  <Paragraphs>110</Paragraphs>
  <Slides>17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7" baseType="lpstr">
      <vt:lpstr>微软雅黑</vt:lpstr>
      <vt:lpstr>Arial</vt:lpstr>
      <vt:lpstr>Calibri</vt:lpstr>
      <vt:lpstr>Cambria</vt:lpstr>
      <vt:lpstr>Times New Roman</vt:lpstr>
      <vt:lpstr>UTM Fleur</vt:lpstr>
      <vt:lpstr>UTM Silk Script</vt:lpstr>
      <vt:lpstr>VNI-Times</vt:lpstr>
      <vt:lpstr>字魂59号-创粗黑</vt:lpstr>
      <vt:lpstr>第一PPT，www.1ppt.com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/>
  <cp:revision>2</cp:revision>
  <dcterms:created xsi:type="dcterms:W3CDTF">2017-04-05T10:58:00Z</dcterms:created>
  <dcterms:modified xsi:type="dcterms:W3CDTF">2021-11-02T11:52:15Z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